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1"/>
  </p:notesMasterIdLst>
  <p:sldIdLst>
    <p:sldId id="256" r:id="rId2"/>
    <p:sldId id="260" r:id="rId3"/>
    <p:sldId id="275" r:id="rId4"/>
    <p:sldId id="276" r:id="rId5"/>
    <p:sldId id="278" r:id="rId6"/>
    <p:sldId id="279" r:id="rId7"/>
    <p:sldId id="280" r:id="rId8"/>
    <p:sldId id="281" r:id="rId9"/>
    <p:sldId id="316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88ACC23D-A028-4719-81DC-8279DC32E4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102"/>
      </p:cViewPr>
      <p:guideLst>
        <p:guide orient="horz" pos="59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24180201b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124180201b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124fae517e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124fae517e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" name="Google Shape;2650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1" name="Google Shape;2651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124c8e22b26_0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124c8e22b26_0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Google Shape;4068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9" name="Google Shape;4069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7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47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47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47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889" name="Google Shape;889;p4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47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893" name="Google Shape;893;p4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7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2" name="Google Shape;82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88" name="Google Shape;88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89" name="Google Shape;89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103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75" name="Google Shape;275;p15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76" name="Google Shape;276;p15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15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0" name="Google Shape;280;p15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1" name="Google Shape;281;p15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293" name="Google Shape;293;p15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15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>
            <a:spLocks noGrp="1"/>
          </p:cNvSpPr>
          <p:nvPr>
            <p:ph type="subTitle" idx="1"/>
          </p:nvPr>
        </p:nvSpPr>
        <p:spPr>
          <a:xfrm flipH="1">
            <a:off x="1992475" y="1394588"/>
            <a:ext cx="5158800" cy="17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ctrTitle"/>
          </p:nvPr>
        </p:nvSpPr>
        <p:spPr>
          <a:xfrm flipH="1">
            <a:off x="1992725" y="3289913"/>
            <a:ext cx="5158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16"/>
          <p:cNvSpPr/>
          <p:nvPr/>
        </p:nvSpPr>
        <p:spPr>
          <a:xfrm rot="-5400000">
            <a:off x="1329093" y="2147869"/>
            <a:ext cx="1742737" cy="4858124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4093524" y="44253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7786125" y="443575"/>
            <a:ext cx="741057" cy="578832"/>
          </a:xfrm>
          <a:custGeom>
            <a:avLst/>
            <a:gdLst/>
            <a:ahLst/>
            <a:cxnLst/>
            <a:rect l="l" t="t" r="r" b="b"/>
            <a:pathLst>
              <a:path w="40656" h="31756" extrusionOk="0">
                <a:moveTo>
                  <a:pt x="2495" y="19514"/>
                </a:moveTo>
                <a:cubicBezTo>
                  <a:pt x="1858" y="20021"/>
                  <a:pt x="1388" y="20759"/>
                  <a:pt x="1267" y="21551"/>
                </a:cubicBezTo>
                <a:cubicBezTo>
                  <a:pt x="1149" y="22300"/>
                  <a:pt x="1" y="22113"/>
                  <a:pt x="116" y="21363"/>
                </a:cubicBezTo>
                <a:cubicBezTo>
                  <a:pt x="464" y="19135"/>
                  <a:pt x="2774" y="17268"/>
                  <a:pt x="5047" y="17731"/>
                </a:cubicBezTo>
                <a:cubicBezTo>
                  <a:pt x="5695" y="16507"/>
                  <a:pt x="6669" y="15805"/>
                  <a:pt x="8132" y="15870"/>
                </a:cubicBezTo>
                <a:cubicBezTo>
                  <a:pt x="9153" y="15918"/>
                  <a:pt x="10186" y="16172"/>
                  <a:pt x="11207" y="16094"/>
                </a:cubicBezTo>
                <a:cubicBezTo>
                  <a:pt x="11976" y="16035"/>
                  <a:pt x="12680" y="15826"/>
                  <a:pt x="13315" y="15394"/>
                </a:cubicBezTo>
                <a:cubicBezTo>
                  <a:pt x="11766" y="14193"/>
                  <a:pt x="10218" y="12994"/>
                  <a:pt x="8667" y="11796"/>
                </a:cubicBezTo>
                <a:cubicBezTo>
                  <a:pt x="8141" y="11391"/>
                  <a:pt x="7615" y="10987"/>
                  <a:pt x="7084" y="10589"/>
                </a:cubicBezTo>
                <a:cubicBezTo>
                  <a:pt x="6852" y="10413"/>
                  <a:pt x="6575" y="10188"/>
                  <a:pt x="6328" y="10037"/>
                </a:cubicBezTo>
                <a:cubicBezTo>
                  <a:pt x="6064" y="9878"/>
                  <a:pt x="5930" y="9570"/>
                  <a:pt x="6064" y="9281"/>
                </a:cubicBezTo>
                <a:cubicBezTo>
                  <a:pt x="6244" y="8839"/>
                  <a:pt x="6561" y="7952"/>
                  <a:pt x="6971" y="7692"/>
                </a:cubicBezTo>
                <a:cubicBezTo>
                  <a:pt x="7258" y="7447"/>
                  <a:pt x="7680" y="7212"/>
                  <a:pt x="8004" y="7028"/>
                </a:cubicBezTo>
                <a:cubicBezTo>
                  <a:pt x="8598" y="6693"/>
                  <a:pt x="9207" y="6376"/>
                  <a:pt x="9815" y="6068"/>
                </a:cubicBezTo>
                <a:cubicBezTo>
                  <a:pt x="11446" y="5240"/>
                  <a:pt x="13101" y="4452"/>
                  <a:pt x="14759" y="3677"/>
                </a:cubicBezTo>
                <a:cubicBezTo>
                  <a:pt x="16593" y="2818"/>
                  <a:pt x="18435" y="1975"/>
                  <a:pt x="20285" y="1147"/>
                </a:cubicBezTo>
                <a:cubicBezTo>
                  <a:pt x="20537" y="1034"/>
                  <a:pt x="22796" y="1"/>
                  <a:pt x="22981" y="5"/>
                </a:cubicBezTo>
                <a:cubicBezTo>
                  <a:pt x="24213" y="26"/>
                  <a:pt x="24372" y="263"/>
                  <a:pt x="25378" y="843"/>
                </a:cubicBezTo>
                <a:cubicBezTo>
                  <a:pt x="27769" y="2227"/>
                  <a:pt x="30165" y="3604"/>
                  <a:pt x="32583" y="4939"/>
                </a:cubicBezTo>
                <a:cubicBezTo>
                  <a:pt x="34945" y="6240"/>
                  <a:pt x="37361" y="7546"/>
                  <a:pt x="39815" y="8665"/>
                </a:cubicBezTo>
                <a:cubicBezTo>
                  <a:pt x="39924" y="8694"/>
                  <a:pt x="40023" y="8751"/>
                  <a:pt x="40100" y="8832"/>
                </a:cubicBezTo>
                <a:cubicBezTo>
                  <a:pt x="40274" y="8885"/>
                  <a:pt x="40400" y="9027"/>
                  <a:pt x="40446" y="9214"/>
                </a:cubicBezTo>
                <a:cubicBezTo>
                  <a:pt x="40622" y="9935"/>
                  <a:pt x="40656" y="11278"/>
                  <a:pt x="40373" y="11970"/>
                </a:cubicBezTo>
                <a:cubicBezTo>
                  <a:pt x="39916" y="13093"/>
                  <a:pt x="39046" y="14237"/>
                  <a:pt x="38277" y="15166"/>
                </a:cubicBezTo>
                <a:cubicBezTo>
                  <a:pt x="37261" y="16392"/>
                  <a:pt x="36140" y="17553"/>
                  <a:pt x="35010" y="18672"/>
                </a:cubicBezTo>
                <a:cubicBezTo>
                  <a:pt x="34639" y="19039"/>
                  <a:pt x="34268" y="19401"/>
                  <a:pt x="33893" y="19762"/>
                </a:cubicBezTo>
                <a:lnTo>
                  <a:pt x="34276" y="26768"/>
                </a:lnTo>
                <a:cubicBezTo>
                  <a:pt x="34283" y="26833"/>
                  <a:pt x="34258" y="26895"/>
                  <a:pt x="34212" y="26939"/>
                </a:cubicBezTo>
                <a:lnTo>
                  <a:pt x="34096" y="27057"/>
                </a:lnTo>
                <a:cubicBezTo>
                  <a:pt x="33015" y="28163"/>
                  <a:pt x="31414" y="29215"/>
                  <a:pt x="30039" y="29886"/>
                </a:cubicBezTo>
                <a:cubicBezTo>
                  <a:pt x="26851" y="31435"/>
                  <a:pt x="23437" y="31755"/>
                  <a:pt x="20065" y="30567"/>
                </a:cubicBezTo>
                <a:cubicBezTo>
                  <a:pt x="19766" y="30462"/>
                  <a:pt x="19468" y="30349"/>
                  <a:pt x="19170" y="30234"/>
                </a:cubicBezTo>
                <a:cubicBezTo>
                  <a:pt x="16670" y="29268"/>
                  <a:pt x="13887" y="27801"/>
                  <a:pt x="12108" y="25743"/>
                </a:cubicBezTo>
                <a:cubicBezTo>
                  <a:pt x="11198" y="24689"/>
                  <a:pt x="10209" y="22983"/>
                  <a:pt x="10718" y="21541"/>
                </a:cubicBezTo>
                <a:cubicBezTo>
                  <a:pt x="10723" y="21535"/>
                  <a:pt x="10725" y="21526"/>
                  <a:pt x="10729" y="21520"/>
                </a:cubicBezTo>
                <a:cubicBezTo>
                  <a:pt x="10733" y="21505"/>
                  <a:pt x="10737" y="21493"/>
                  <a:pt x="10744" y="21478"/>
                </a:cubicBezTo>
                <a:cubicBezTo>
                  <a:pt x="11133" y="20470"/>
                  <a:pt x="11576" y="19466"/>
                  <a:pt x="12007" y="18475"/>
                </a:cubicBezTo>
                <a:cubicBezTo>
                  <a:pt x="12215" y="17995"/>
                  <a:pt x="12426" y="17513"/>
                  <a:pt x="12638" y="17033"/>
                </a:cubicBezTo>
                <a:cubicBezTo>
                  <a:pt x="12076" y="17209"/>
                  <a:pt x="11488" y="17287"/>
                  <a:pt x="10901" y="17263"/>
                </a:cubicBezTo>
                <a:cubicBezTo>
                  <a:pt x="10033" y="17238"/>
                  <a:pt x="9178" y="17081"/>
                  <a:pt x="8313" y="17041"/>
                </a:cubicBezTo>
                <a:cubicBezTo>
                  <a:pt x="7290" y="16995"/>
                  <a:pt x="6632" y="17337"/>
                  <a:pt x="6146" y="18160"/>
                </a:cubicBezTo>
                <a:cubicBezTo>
                  <a:pt x="7434" y="19078"/>
                  <a:pt x="7686" y="23062"/>
                  <a:pt x="6445" y="23922"/>
                </a:cubicBezTo>
                <a:cubicBezTo>
                  <a:pt x="6076" y="24177"/>
                  <a:pt x="5691" y="23947"/>
                  <a:pt x="5567" y="23626"/>
                </a:cubicBezTo>
                <a:cubicBezTo>
                  <a:pt x="5511" y="23712"/>
                  <a:pt x="5448" y="23798"/>
                  <a:pt x="5383" y="23884"/>
                </a:cubicBezTo>
                <a:cubicBezTo>
                  <a:pt x="5267" y="24033"/>
                  <a:pt x="5100" y="24119"/>
                  <a:pt x="4911" y="24104"/>
                </a:cubicBezTo>
                <a:cubicBezTo>
                  <a:pt x="4452" y="24070"/>
                  <a:pt x="4182" y="23532"/>
                  <a:pt x="4475" y="23150"/>
                </a:cubicBezTo>
                <a:cubicBezTo>
                  <a:pt x="4955" y="22528"/>
                  <a:pt x="5123" y="21872"/>
                  <a:pt x="5131" y="21130"/>
                </a:cubicBezTo>
                <a:cubicBezTo>
                  <a:pt x="5003" y="21157"/>
                  <a:pt x="4873" y="21168"/>
                  <a:pt x="4744" y="21155"/>
                </a:cubicBezTo>
                <a:cubicBezTo>
                  <a:pt x="4442" y="21715"/>
                  <a:pt x="4205" y="22304"/>
                  <a:pt x="4090" y="22930"/>
                </a:cubicBezTo>
                <a:cubicBezTo>
                  <a:pt x="3951" y="23676"/>
                  <a:pt x="2805" y="23475"/>
                  <a:pt x="2941" y="22731"/>
                </a:cubicBezTo>
                <a:cubicBezTo>
                  <a:pt x="3086" y="21950"/>
                  <a:pt x="3381" y="21212"/>
                  <a:pt x="3765" y="20520"/>
                </a:cubicBezTo>
                <a:cubicBezTo>
                  <a:pt x="3719" y="20441"/>
                  <a:pt x="3681" y="20359"/>
                  <a:pt x="3650" y="20273"/>
                </a:cubicBezTo>
                <a:cubicBezTo>
                  <a:pt x="3620" y="20191"/>
                  <a:pt x="3593" y="20105"/>
                  <a:pt x="3572" y="20017"/>
                </a:cubicBezTo>
                <a:cubicBezTo>
                  <a:pt x="3159" y="20533"/>
                  <a:pt x="2799" y="21289"/>
                  <a:pt x="2815" y="21851"/>
                </a:cubicBezTo>
                <a:cubicBezTo>
                  <a:pt x="2841" y="22595"/>
                  <a:pt x="1680" y="22700"/>
                  <a:pt x="1654" y="21939"/>
                </a:cubicBezTo>
                <a:cubicBezTo>
                  <a:pt x="1629" y="21157"/>
                  <a:pt x="1973" y="20244"/>
                  <a:pt x="2495" y="19514"/>
                </a:cubicBezTo>
                <a:close/>
                <a:moveTo>
                  <a:pt x="38717" y="9444"/>
                </a:moveTo>
                <a:cubicBezTo>
                  <a:pt x="38290" y="9281"/>
                  <a:pt x="37866" y="9084"/>
                  <a:pt x="37456" y="8891"/>
                </a:cubicBezTo>
                <a:cubicBezTo>
                  <a:pt x="36781" y="8573"/>
                  <a:pt x="36114" y="8231"/>
                  <a:pt x="35452" y="7885"/>
                </a:cubicBezTo>
                <a:cubicBezTo>
                  <a:pt x="33815" y="7030"/>
                  <a:pt x="32195" y="6133"/>
                  <a:pt x="30586" y="5226"/>
                </a:cubicBezTo>
                <a:cubicBezTo>
                  <a:pt x="28631" y="4125"/>
                  <a:pt x="26686" y="3004"/>
                  <a:pt x="24741" y="1881"/>
                </a:cubicBezTo>
                <a:cubicBezTo>
                  <a:pt x="24196" y="1567"/>
                  <a:pt x="23312" y="934"/>
                  <a:pt x="22723" y="1478"/>
                </a:cubicBezTo>
                <a:cubicBezTo>
                  <a:pt x="22465" y="1715"/>
                  <a:pt x="22033" y="1944"/>
                  <a:pt x="21723" y="2107"/>
                </a:cubicBezTo>
                <a:cubicBezTo>
                  <a:pt x="21161" y="2405"/>
                  <a:pt x="20583" y="2677"/>
                  <a:pt x="20005" y="2943"/>
                </a:cubicBezTo>
                <a:cubicBezTo>
                  <a:pt x="18460" y="3654"/>
                  <a:pt x="16888" y="4320"/>
                  <a:pt x="15323" y="4987"/>
                </a:cubicBezTo>
                <a:cubicBezTo>
                  <a:pt x="13705" y="5674"/>
                  <a:pt x="12081" y="6351"/>
                  <a:pt x="10471" y="7061"/>
                </a:cubicBezTo>
                <a:cubicBezTo>
                  <a:pt x="9895" y="7315"/>
                  <a:pt x="9318" y="7575"/>
                  <a:pt x="8755" y="7854"/>
                </a:cubicBezTo>
                <a:cubicBezTo>
                  <a:pt x="8614" y="7923"/>
                  <a:pt x="8371" y="8038"/>
                  <a:pt x="8174" y="8155"/>
                </a:cubicBezTo>
                <a:cubicBezTo>
                  <a:pt x="9182" y="8822"/>
                  <a:pt x="10178" y="9516"/>
                  <a:pt x="11167" y="10209"/>
                </a:cubicBezTo>
                <a:cubicBezTo>
                  <a:pt x="12567" y="11192"/>
                  <a:pt x="13958" y="12190"/>
                  <a:pt x="15340" y="13204"/>
                </a:cubicBezTo>
                <a:cubicBezTo>
                  <a:pt x="15346" y="13204"/>
                  <a:pt x="15352" y="13204"/>
                  <a:pt x="15360" y="13206"/>
                </a:cubicBezTo>
                <a:cubicBezTo>
                  <a:pt x="16576" y="13409"/>
                  <a:pt x="18550" y="11898"/>
                  <a:pt x="19445" y="11184"/>
                </a:cubicBezTo>
                <a:cubicBezTo>
                  <a:pt x="20151" y="10618"/>
                  <a:pt x="20830" y="10019"/>
                  <a:pt x="21503" y="9417"/>
                </a:cubicBezTo>
                <a:cubicBezTo>
                  <a:pt x="21958" y="9011"/>
                  <a:pt x="22452" y="8535"/>
                  <a:pt x="22943" y="8179"/>
                </a:cubicBezTo>
                <a:cubicBezTo>
                  <a:pt x="23033" y="8114"/>
                  <a:pt x="23154" y="8122"/>
                  <a:pt x="23234" y="8199"/>
                </a:cubicBezTo>
                <a:cubicBezTo>
                  <a:pt x="23343" y="8306"/>
                  <a:pt x="23442" y="8422"/>
                  <a:pt x="23530" y="8545"/>
                </a:cubicBezTo>
                <a:cubicBezTo>
                  <a:pt x="23657" y="8717"/>
                  <a:pt x="24060" y="9220"/>
                  <a:pt x="23796" y="9423"/>
                </a:cubicBezTo>
                <a:cubicBezTo>
                  <a:pt x="23706" y="9490"/>
                  <a:pt x="23616" y="9482"/>
                  <a:pt x="23534" y="9442"/>
                </a:cubicBezTo>
                <a:cubicBezTo>
                  <a:pt x="23375" y="9537"/>
                  <a:pt x="23211" y="9656"/>
                  <a:pt x="23066" y="9761"/>
                </a:cubicBezTo>
                <a:cubicBezTo>
                  <a:pt x="22758" y="9983"/>
                  <a:pt x="22454" y="10213"/>
                  <a:pt x="22153" y="10444"/>
                </a:cubicBezTo>
                <a:cubicBezTo>
                  <a:pt x="21358" y="11050"/>
                  <a:pt x="20568" y="11657"/>
                  <a:pt x="19755" y="12236"/>
                </a:cubicBezTo>
                <a:cubicBezTo>
                  <a:pt x="18865" y="12867"/>
                  <a:pt x="17664" y="13690"/>
                  <a:pt x="16576" y="14112"/>
                </a:cubicBezTo>
                <a:cubicBezTo>
                  <a:pt x="16779" y="14260"/>
                  <a:pt x="16980" y="14409"/>
                  <a:pt x="17182" y="14558"/>
                </a:cubicBezTo>
                <a:cubicBezTo>
                  <a:pt x="19483" y="16253"/>
                  <a:pt x="21778" y="17957"/>
                  <a:pt x="24070" y="19669"/>
                </a:cubicBezTo>
                <a:cubicBezTo>
                  <a:pt x="24867" y="20262"/>
                  <a:pt x="25665" y="20856"/>
                  <a:pt x="26464" y="21451"/>
                </a:cubicBezTo>
                <a:cubicBezTo>
                  <a:pt x="26776" y="21679"/>
                  <a:pt x="27101" y="21933"/>
                  <a:pt x="27423" y="22157"/>
                </a:cubicBezTo>
                <a:cubicBezTo>
                  <a:pt x="28075" y="21275"/>
                  <a:pt x="28870" y="20411"/>
                  <a:pt x="29605" y="19611"/>
                </a:cubicBezTo>
                <a:cubicBezTo>
                  <a:pt x="30678" y="18443"/>
                  <a:pt x="31778" y="17297"/>
                  <a:pt x="32874" y="16151"/>
                </a:cubicBezTo>
                <a:cubicBezTo>
                  <a:pt x="34191" y="14774"/>
                  <a:pt x="35521" y="13395"/>
                  <a:pt x="36781" y="11968"/>
                </a:cubicBezTo>
                <a:cubicBezTo>
                  <a:pt x="37242" y="11446"/>
                  <a:pt x="38353" y="10199"/>
                  <a:pt x="38719" y="9446"/>
                </a:cubicBezTo>
                <a:close/>
                <a:moveTo>
                  <a:pt x="5016" y="19713"/>
                </a:moveTo>
                <a:cubicBezTo>
                  <a:pt x="4922" y="19695"/>
                  <a:pt x="4834" y="19655"/>
                  <a:pt x="4758" y="19596"/>
                </a:cubicBezTo>
                <a:cubicBezTo>
                  <a:pt x="4727" y="19573"/>
                  <a:pt x="4693" y="19552"/>
                  <a:pt x="4658" y="19533"/>
                </a:cubicBezTo>
                <a:cubicBezTo>
                  <a:pt x="4666" y="19684"/>
                  <a:pt x="4729" y="19894"/>
                  <a:pt x="4811" y="19994"/>
                </a:cubicBezTo>
                <a:cubicBezTo>
                  <a:pt x="4815" y="19998"/>
                  <a:pt x="4821" y="20003"/>
                  <a:pt x="4811" y="20003"/>
                </a:cubicBezTo>
                <a:cubicBezTo>
                  <a:pt x="4915" y="19994"/>
                  <a:pt x="4955" y="19971"/>
                  <a:pt x="5041" y="19908"/>
                </a:cubicBezTo>
                <a:lnTo>
                  <a:pt x="5041" y="19908"/>
                </a:lnTo>
                <a:cubicBezTo>
                  <a:pt x="5033" y="19843"/>
                  <a:pt x="5024" y="19778"/>
                  <a:pt x="5016" y="19713"/>
                </a:cubicBezTo>
                <a:close/>
                <a:moveTo>
                  <a:pt x="14153" y="14650"/>
                </a:moveTo>
                <a:cubicBezTo>
                  <a:pt x="14302" y="14485"/>
                  <a:pt x="14440" y="14313"/>
                  <a:pt x="14570" y="14135"/>
                </a:cubicBezTo>
                <a:cubicBezTo>
                  <a:pt x="13206" y="13112"/>
                  <a:pt x="11840" y="12095"/>
                  <a:pt x="10461" y="11096"/>
                </a:cubicBezTo>
                <a:cubicBezTo>
                  <a:pt x="9532" y="10423"/>
                  <a:pt x="8589" y="9736"/>
                  <a:pt x="7627" y="9109"/>
                </a:cubicBezTo>
                <a:cubicBezTo>
                  <a:pt x="7600" y="9216"/>
                  <a:pt x="7585" y="9323"/>
                  <a:pt x="7598" y="9381"/>
                </a:cubicBezTo>
                <a:cubicBezTo>
                  <a:pt x="9752" y="11175"/>
                  <a:pt x="11936" y="12932"/>
                  <a:pt x="14153" y="14650"/>
                </a:cubicBezTo>
                <a:close/>
                <a:moveTo>
                  <a:pt x="28239" y="25290"/>
                </a:moveTo>
                <a:cubicBezTo>
                  <a:pt x="28151" y="25713"/>
                  <a:pt x="27673" y="26147"/>
                  <a:pt x="27268" y="25825"/>
                </a:cubicBezTo>
                <a:cubicBezTo>
                  <a:pt x="26730" y="25512"/>
                  <a:pt x="26193" y="25129"/>
                  <a:pt x="25686" y="24770"/>
                </a:cubicBezTo>
                <a:cubicBezTo>
                  <a:pt x="24856" y="24184"/>
                  <a:pt x="24039" y="23580"/>
                  <a:pt x="23224" y="22972"/>
                </a:cubicBezTo>
                <a:cubicBezTo>
                  <a:pt x="21088" y="21382"/>
                  <a:pt x="18973" y="19762"/>
                  <a:pt x="16863" y="18137"/>
                </a:cubicBezTo>
                <a:cubicBezTo>
                  <a:pt x="16019" y="17486"/>
                  <a:pt x="15174" y="16834"/>
                  <a:pt x="14329" y="16180"/>
                </a:cubicBezTo>
                <a:cubicBezTo>
                  <a:pt x="13925" y="17098"/>
                  <a:pt x="13520" y="18018"/>
                  <a:pt x="13120" y="18936"/>
                </a:cubicBezTo>
                <a:cubicBezTo>
                  <a:pt x="12693" y="19919"/>
                  <a:pt x="12255" y="20912"/>
                  <a:pt x="11871" y="21903"/>
                </a:cubicBezTo>
                <a:lnTo>
                  <a:pt x="11854" y="21943"/>
                </a:lnTo>
                <a:cubicBezTo>
                  <a:pt x="11509" y="22907"/>
                  <a:pt x="12433" y="24269"/>
                  <a:pt x="13020" y="24951"/>
                </a:cubicBezTo>
                <a:cubicBezTo>
                  <a:pt x="14663" y="26851"/>
                  <a:pt x="17299" y="28216"/>
                  <a:pt x="19604" y="29106"/>
                </a:cubicBezTo>
                <a:cubicBezTo>
                  <a:pt x="19885" y="29217"/>
                  <a:pt x="20170" y="29322"/>
                  <a:pt x="20455" y="29421"/>
                </a:cubicBezTo>
                <a:lnTo>
                  <a:pt x="20466" y="29425"/>
                </a:lnTo>
                <a:cubicBezTo>
                  <a:pt x="23318" y="30431"/>
                  <a:pt x="26208" y="30244"/>
                  <a:pt x="28964" y="29050"/>
                </a:cubicBezTo>
                <a:cubicBezTo>
                  <a:pt x="30391" y="28432"/>
                  <a:pt x="31902" y="27476"/>
                  <a:pt x="33046" y="26395"/>
                </a:cubicBezTo>
                <a:lnTo>
                  <a:pt x="32742" y="20856"/>
                </a:lnTo>
                <a:cubicBezTo>
                  <a:pt x="31864" y="21683"/>
                  <a:pt x="30978" y="22505"/>
                  <a:pt x="30106" y="23339"/>
                </a:cubicBezTo>
                <a:cubicBezTo>
                  <a:pt x="29731" y="23699"/>
                  <a:pt x="29356" y="24060"/>
                  <a:pt x="28995" y="24433"/>
                </a:cubicBezTo>
                <a:cubicBezTo>
                  <a:pt x="28754" y="24682"/>
                  <a:pt x="28501" y="24949"/>
                  <a:pt x="28293" y="25225"/>
                </a:cubicBezTo>
                <a:cubicBezTo>
                  <a:pt x="28276" y="25248"/>
                  <a:pt x="28258" y="25271"/>
                  <a:pt x="28237" y="25292"/>
                </a:cubicBezTo>
                <a:close/>
                <a:moveTo>
                  <a:pt x="15069" y="15361"/>
                </a:moveTo>
                <a:cubicBezTo>
                  <a:pt x="15528" y="15717"/>
                  <a:pt x="15987" y="16071"/>
                  <a:pt x="16450" y="16423"/>
                </a:cubicBezTo>
                <a:cubicBezTo>
                  <a:pt x="18414" y="17926"/>
                  <a:pt x="20401" y="19401"/>
                  <a:pt x="22406" y="20849"/>
                </a:cubicBezTo>
                <a:cubicBezTo>
                  <a:pt x="24077" y="22050"/>
                  <a:pt x="25770" y="23234"/>
                  <a:pt x="27499" y="24353"/>
                </a:cubicBezTo>
                <a:cubicBezTo>
                  <a:pt x="27759" y="24031"/>
                  <a:pt x="28073" y="23714"/>
                  <a:pt x="28358" y="23427"/>
                </a:cubicBezTo>
                <a:cubicBezTo>
                  <a:pt x="28870" y="22911"/>
                  <a:pt x="29400" y="22411"/>
                  <a:pt x="29926" y="21910"/>
                </a:cubicBezTo>
                <a:cubicBezTo>
                  <a:pt x="31286" y="20621"/>
                  <a:pt x="32656" y="19347"/>
                  <a:pt x="33991" y="18035"/>
                </a:cubicBezTo>
                <a:cubicBezTo>
                  <a:pt x="35150" y="16897"/>
                  <a:pt x="36305" y="15725"/>
                  <a:pt x="37363" y="14491"/>
                </a:cubicBezTo>
                <a:cubicBezTo>
                  <a:pt x="38080" y="13655"/>
                  <a:pt x="38990" y="12536"/>
                  <a:pt x="39415" y="11517"/>
                </a:cubicBezTo>
                <a:cubicBezTo>
                  <a:pt x="39526" y="11255"/>
                  <a:pt x="39524" y="10838"/>
                  <a:pt x="39489" y="10461"/>
                </a:cubicBezTo>
                <a:cubicBezTo>
                  <a:pt x="38514" y="11735"/>
                  <a:pt x="37475" y="12953"/>
                  <a:pt x="36397" y="14141"/>
                </a:cubicBezTo>
                <a:cubicBezTo>
                  <a:pt x="35085" y="15587"/>
                  <a:pt x="33725" y="16989"/>
                  <a:pt x="32382" y="18408"/>
                </a:cubicBezTo>
                <a:cubicBezTo>
                  <a:pt x="30953" y="19917"/>
                  <a:pt x="29549" y="21442"/>
                  <a:pt x="28216" y="23037"/>
                </a:cubicBezTo>
                <a:cubicBezTo>
                  <a:pt x="28033" y="23324"/>
                  <a:pt x="27268" y="23515"/>
                  <a:pt x="26992" y="23398"/>
                </a:cubicBezTo>
                <a:cubicBezTo>
                  <a:pt x="26977" y="23389"/>
                  <a:pt x="26962" y="23383"/>
                  <a:pt x="26950" y="23375"/>
                </a:cubicBezTo>
                <a:cubicBezTo>
                  <a:pt x="25558" y="22396"/>
                  <a:pt x="24192" y="21367"/>
                  <a:pt x="22830" y="20348"/>
                </a:cubicBezTo>
                <a:cubicBezTo>
                  <a:pt x="21008" y="18986"/>
                  <a:pt x="19191" y="17618"/>
                  <a:pt x="17379" y="16245"/>
                </a:cubicBezTo>
                <a:cubicBezTo>
                  <a:pt x="16752" y="15771"/>
                  <a:pt x="16123" y="15300"/>
                  <a:pt x="15495" y="14828"/>
                </a:cubicBezTo>
                <a:cubicBezTo>
                  <a:pt x="15360" y="15011"/>
                  <a:pt x="15218" y="15191"/>
                  <a:pt x="15069" y="1536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7392300" y="1015587"/>
            <a:ext cx="1751712" cy="1128479"/>
          </a:xfrm>
          <a:custGeom>
            <a:avLst/>
            <a:gdLst/>
            <a:ahLst/>
            <a:cxnLst/>
            <a:rect l="l" t="t" r="r" b="b"/>
            <a:pathLst>
              <a:path w="59862" h="38564" extrusionOk="0">
                <a:moveTo>
                  <a:pt x="3698" y="478"/>
                </a:moveTo>
                <a:cubicBezTo>
                  <a:pt x="3771" y="325"/>
                  <a:pt x="3702" y="140"/>
                  <a:pt x="3547" y="71"/>
                </a:cubicBezTo>
                <a:cubicBezTo>
                  <a:pt x="3394" y="0"/>
                  <a:pt x="3212" y="71"/>
                  <a:pt x="3142" y="226"/>
                </a:cubicBezTo>
                <a:lnTo>
                  <a:pt x="2979" y="589"/>
                </a:lnTo>
                <a:lnTo>
                  <a:pt x="2893" y="786"/>
                </a:lnTo>
                <a:cubicBezTo>
                  <a:pt x="2761" y="1090"/>
                  <a:pt x="3134" y="1356"/>
                  <a:pt x="3379" y="1134"/>
                </a:cubicBezTo>
                <a:cubicBezTo>
                  <a:pt x="3411" y="1105"/>
                  <a:pt x="3434" y="1071"/>
                  <a:pt x="3451" y="1033"/>
                </a:cubicBezTo>
                <a:lnTo>
                  <a:pt x="3539" y="836"/>
                </a:lnTo>
                <a:close/>
                <a:moveTo>
                  <a:pt x="59320" y="38473"/>
                </a:moveTo>
                <a:cubicBezTo>
                  <a:pt x="59668" y="38563"/>
                  <a:pt x="59861" y="38096"/>
                  <a:pt x="59555" y="37914"/>
                </a:cubicBezTo>
                <a:cubicBezTo>
                  <a:pt x="59532" y="37901"/>
                  <a:pt x="59509" y="37891"/>
                  <a:pt x="59484" y="37884"/>
                </a:cubicBezTo>
                <a:cubicBezTo>
                  <a:pt x="59289" y="37830"/>
                  <a:pt x="59094" y="37775"/>
                  <a:pt x="58899" y="37721"/>
                </a:cubicBezTo>
                <a:cubicBezTo>
                  <a:pt x="58738" y="37679"/>
                  <a:pt x="58574" y="37773"/>
                  <a:pt x="58528" y="37931"/>
                </a:cubicBezTo>
                <a:cubicBezTo>
                  <a:pt x="58484" y="38090"/>
                  <a:pt x="58572" y="38258"/>
                  <a:pt x="58729" y="38308"/>
                </a:cubicBezTo>
                <a:cubicBezTo>
                  <a:pt x="58926" y="38364"/>
                  <a:pt x="59123" y="38419"/>
                  <a:pt x="59320" y="38473"/>
                </a:cubicBezTo>
                <a:close/>
                <a:moveTo>
                  <a:pt x="56967" y="37763"/>
                </a:moveTo>
                <a:cubicBezTo>
                  <a:pt x="57281" y="37866"/>
                  <a:pt x="57512" y="37467"/>
                  <a:pt x="57267" y="37245"/>
                </a:cubicBezTo>
                <a:cubicBezTo>
                  <a:pt x="57235" y="37218"/>
                  <a:pt x="57197" y="37197"/>
                  <a:pt x="57158" y="37182"/>
                </a:cubicBezTo>
                <a:cubicBezTo>
                  <a:pt x="56967" y="37120"/>
                  <a:pt x="56774" y="37057"/>
                  <a:pt x="56583" y="36990"/>
                </a:cubicBezTo>
                <a:cubicBezTo>
                  <a:pt x="56261" y="36885"/>
                  <a:pt x="56039" y="37287"/>
                  <a:pt x="56280" y="37505"/>
                </a:cubicBezTo>
                <a:cubicBezTo>
                  <a:pt x="56309" y="37532"/>
                  <a:pt x="56345" y="37553"/>
                  <a:pt x="56384" y="37568"/>
                </a:cubicBezTo>
                <a:cubicBezTo>
                  <a:pt x="56575" y="37635"/>
                  <a:pt x="56772" y="37698"/>
                  <a:pt x="56965" y="37763"/>
                </a:cubicBezTo>
                <a:close/>
                <a:moveTo>
                  <a:pt x="54651" y="36937"/>
                </a:moveTo>
                <a:cubicBezTo>
                  <a:pt x="54808" y="36998"/>
                  <a:pt x="54987" y="36920"/>
                  <a:pt x="55047" y="36763"/>
                </a:cubicBezTo>
                <a:cubicBezTo>
                  <a:pt x="55108" y="36606"/>
                  <a:pt x="55031" y="36428"/>
                  <a:pt x="54873" y="36367"/>
                </a:cubicBezTo>
                <a:cubicBezTo>
                  <a:pt x="54683" y="36294"/>
                  <a:pt x="54494" y="36220"/>
                  <a:pt x="54305" y="36145"/>
                </a:cubicBezTo>
                <a:cubicBezTo>
                  <a:pt x="53997" y="36021"/>
                  <a:pt x="53737" y="36415"/>
                  <a:pt x="53987" y="36654"/>
                </a:cubicBezTo>
                <a:cubicBezTo>
                  <a:pt x="54014" y="36679"/>
                  <a:pt x="54046" y="36698"/>
                  <a:pt x="54081" y="36713"/>
                </a:cubicBezTo>
                <a:cubicBezTo>
                  <a:pt x="54270" y="36788"/>
                  <a:pt x="54460" y="36864"/>
                  <a:pt x="54651" y="36937"/>
                </a:cubicBezTo>
                <a:close/>
                <a:moveTo>
                  <a:pt x="52379" y="35996"/>
                </a:moveTo>
                <a:cubicBezTo>
                  <a:pt x="52702" y="36135"/>
                  <a:pt x="52968" y="35715"/>
                  <a:pt x="52702" y="35483"/>
                </a:cubicBezTo>
                <a:cubicBezTo>
                  <a:pt x="52679" y="35464"/>
                  <a:pt x="52656" y="35449"/>
                  <a:pt x="52629" y="35437"/>
                </a:cubicBezTo>
                <a:cubicBezTo>
                  <a:pt x="52444" y="35355"/>
                  <a:pt x="52260" y="35271"/>
                  <a:pt x="52076" y="35187"/>
                </a:cubicBezTo>
                <a:cubicBezTo>
                  <a:pt x="51923" y="35120"/>
                  <a:pt x="51747" y="35187"/>
                  <a:pt x="51675" y="35338"/>
                </a:cubicBezTo>
                <a:cubicBezTo>
                  <a:pt x="51606" y="35489"/>
                  <a:pt x="51671" y="35669"/>
                  <a:pt x="51820" y="35743"/>
                </a:cubicBezTo>
                <a:cubicBezTo>
                  <a:pt x="52006" y="35826"/>
                  <a:pt x="52193" y="35912"/>
                  <a:pt x="52379" y="35996"/>
                </a:cubicBezTo>
                <a:close/>
                <a:moveTo>
                  <a:pt x="50160" y="34932"/>
                </a:moveTo>
                <a:cubicBezTo>
                  <a:pt x="50309" y="35009"/>
                  <a:pt x="50493" y="34950"/>
                  <a:pt x="50573" y="34802"/>
                </a:cubicBezTo>
                <a:cubicBezTo>
                  <a:pt x="50650" y="34651"/>
                  <a:pt x="50592" y="34466"/>
                  <a:pt x="50443" y="34389"/>
                </a:cubicBezTo>
                <a:cubicBezTo>
                  <a:pt x="50263" y="34297"/>
                  <a:pt x="50083" y="34202"/>
                  <a:pt x="49904" y="34108"/>
                </a:cubicBezTo>
                <a:cubicBezTo>
                  <a:pt x="49588" y="33942"/>
                  <a:pt x="49295" y="34353"/>
                  <a:pt x="49552" y="34600"/>
                </a:cubicBezTo>
                <a:cubicBezTo>
                  <a:pt x="49573" y="34617"/>
                  <a:pt x="49594" y="34634"/>
                  <a:pt x="49617" y="34647"/>
                </a:cubicBezTo>
                <a:cubicBezTo>
                  <a:pt x="49797" y="34743"/>
                  <a:pt x="49978" y="34837"/>
                  <a:pt x="50160" y="34932"/>
                </a:cubicBezTo>
                <a:close/>
                <a:moveTo>
                  <a:pt x="48010" y="33733"/>
                </a:moveTo>
                <a:cubicBezTo>
                  <a:pt x="48291" y="33903"/>
                  <a:pt x="48611" y="33565"/>
                  <a:pt x="48412" y="33289"/>
                </a:cubicBezTo>
                <a:cubicBezTo>
                  <a:pt x="48389" y="33257"/>
                  <a:pt x="48360" y="33230"/>
                  <a:pt x="48324" y="33209"/>
                </a:cubicBezTo>
                <a:cubicBezTo>
                  <a:pt x="48152" y="33104"/>
                  <a:pt x="47980" y="32999"/>
                  <a:pt x="47809" y="32892"/>
                </a:cubicBezTo>
                <a:cubicBezTo>
                  <a:pt x="47526" y="32714"/>
                  <a:pt x="47197" y="33062"/>
                  <a:pt x="47406" y="33341"/>
                </a:cubicBezTo>
                <a:cubicBezTo>
                  <a:pt x="47429" y="33368"/>
                  <a:pt x="47454" y="33391"/>
                  <a:pt x="47484" y="33410"/>
                </a:cubicBezTo>
                <a:cubicBezTo>
                  <a:pt x="47658" y="33519"/>
                  <a:pt x="47832" y="33626"/>
                  <a:pt x="48010" y="33733"/>
                </a:cubicBezTo>
                <a:close/>
                <a:moveTo>
                  <a:pt x="45946" y="32381"/>
                </a:moveTo>
                <a:cubicBezTo>
                  <a:pt x="46082" y="32480"/>
                  <a:pt x="46272" y="32448"/>
                  <a:pt x="46371" y="32310"/>
                </a:cubicBezTo>
                <a:cubicBezTo>
                  <a:pt x="46469" y="32174"/>
                  <a:pt x="46438" y="31983"/>
                  <a:pt x="46302" y="31884"/>
                </a:cubicBezTo>
                <a:cubicBezTo>
                  <a:pt x="46138" y="31767"/>
                  <a:pt x="45975" y="31648"/>
                  <a:pt x="45816" y="31528"/>
                </a:cubicBezTo>
                <a:cubicBezTo>
                  <a:pt x="45522" y="31314"/>
                  <a:pt x="45164" y="31690"/>
                  <a:pt x="45401" y="31975"/>
                </a:cubicBezTo>
                <a:cubicBezTo>
                  <a:pt x="45415" y="31989"/>
                  <a:pt x="45430" y="32004"/>
                  <a:pt x="45447" y="32016"/>
                </a:cubicBezTo>
                <a:cubicBezTo>
                  <a:pt x="45610" y="32140"/>
                  <a:pt x="45778" y="32262"/>
                  <a:pt x="45946" y="32381"/>
                </a:cubicBezTo>
                <a:close/>
                <a:moveTo>
                  <a:pt x="44003" y="30851"/>
                </a:moveTo>
                <a:cubicBezTo>
                  <a:pt x="44254" y="31069"/>
                  <a:pt x="44634" y="30784"/>
                  <a:pt x="44472" y="30474"/>
                </a:cubicBezTo>
                <a:cubicBezTo>
                  <a:pt x="44455" y="30443"/>
                  <a:pt x="44432" y="30415"/>
                  <a:pt x="44405" y="30392"/>
                </a:cubicBezTo>
                <a:cubicBezTo>
                  <a:pt x="44254" y="30260"/>
                  <a:pt x="44105" y="30126"/>
                  <a:pt x="43959" y="29990"/>
                </a:cubicBezTo>
                <a:cubicBezTo>
                  <a:pt x="43714" y="29766"/>
                  <a:pt x="43341" y="30032"/>
                  <a:pt x="43470" y="30336"/>
                </a:cubicBezTo>
                <a:cubicBezTo>
                  <a:pt x="43487" y="30375"/>
                  <a:pt x="43512" y="30409"/>
                  <a:pt x="43542" y="30436"/>
                </a:cubicBezTo>
                <a:cubicBezTo>
                  <a:pt x="43695" y="30577"/>
                  <a:pt x="43848" y="30715"/>
                  <a:pt x="44003" y="30851"/>
                </a:cubicBezTo>
                <a:close/>
                <a:moveTo>
                  <a:pt x="42234" y="29114"/>
                </a:moveTo>
                <a:cubicBezTo>
                  <a:pt x="42458" y="29357"/>
                  <a:pt x="42850" y="29133"/>
                  <a:pt x="42752" y="28814"/>
                </a:cubicBezTo>
                <a:cubicBezTo>
                  <a:pt x="42739" y="28774"/>
                  <a:pt x="42718" y="28739"/>
                  <a:pt x="42691" y="28707"/>
                </a:cubicBezTo>
                <a:cubicBezTo>
                  <a:pt x="42569" y="28571"/>
                  <a:pt x="42450" y="28435"/>
                  <a:pt x="42333" y="28297"/>
                </a:cubicBezTo>
                <a:cubicBezTo>
                  <a:pt x="42532" y="28257"/>
                  <a:pt x="42731" y="28219"/>
                  <a:pt x="42930" y="28179"/>
                </a:cubicBezTo>
                <a:cubicBezTo>
                  <a:pt x="43095" y="28148"/>
                  <a:pt x="43204" y="27986"/>
                  <a:pt x="43171" y="27821"/>
                </a:cubicBezTo>
                <a:cubicBezTo>
                  <a:pt x="43139" y="27655"/>
                  <a:pt x="42978" y="27548"/>
                  <a:pt x="42812" y="27580"/>
                </a:cubicBezTo>
                <a:cubicBezTo>
                  <a:pt x="42613" y="27620"/>
                  <a:pt x="42414" y="27657"/>
                  <a:pt x="42215" y="27695"/>
                </a:cubicBezTo>
                <a:cubicBezTo>
                  <a:pt x="41989" y="27739"/>
                  <a:pt x="41913" y="27982"/>
                  <a:pt x="42008" y="28148"/>
                </a:cubicBezTo>
                <a:cubicBezTo>
                  <a:pt x="41836" y="28183"/>
                  <a:pt x="41695" y="28361"/>
                  <a:pt x="41781" y="28567"/>
                </a:cubicBezTo>
                <a:cubicBezTo>
                  <a:pt x="41792" y="28594"/>
                  <a:pt x="41809" y="28619"/>
                  <a:pt x="41827" y="28642"/>
                </a:cubicBezTo>
                <a:cubicBezTo>
                  <a:pt x="41957" y="28802"/>
                  <a:pt x="42096" y="28959"/>
                  <a:pt x="42234" y="29112"/>
                </a:cubicBezTo>
                <a:close/>
                <a:moveTo>
                  <a:pt x="40715" y="27144"/>
                </a:moveTo>
                <a:cubicBezTo>
                  <a:pt x="40910" y="27437"/>
                  <a:pt x="41364" y="27230"/>
                  <a:pt x="41262" y="26882"/>
                </a:cubicBezTo>
                <a:cubicBezTo>
                  <a:pt x="41253" y="26857"/>
                  <a:pt x="41241" y="26834"/>
                  <a:pt x="41228" y="26813"/>
                </a:cubicBezTo>
                <a:cubicBezTo>
                  <a:pt x="41119" y="26645"/>
                  <a:pt x="41014" y="26475"/>
                  <a:pt x="40914" y="26303"/>
                </a:cubicBezTo>
                <a:cubicBezTo>
                  <a:pt x="40763" y="26039"/>
                  <a:pt x="40344" y="26142"/>
                  <a:pt x="40344" y="26465"/>
                </a:cubicBezTo>
                <a:cubicBezTo>
                  <a:pt x="40346" y="26517"/>
                  <a:pt x="40360" y="26568"/>
                  <a:pt x="40386" y="26612"/>
                </a:cubicBezTo>
                <a:cubicBezTo>
                  <a:pt x="40492" y="26792"/>
                  <a:pt x="40601" y="26968"/>
                  <a:pt x="40715" y="27144"/>
                </a:cubicBezTo>
                <a:close/>
                <a:moveTo>
                  <a:pt x="39554" y="24931"/>
                </a:moveTo>
                <a:cubicBezTo>
                  <a:pt x="39677" y="25241"/>
                  <a:pt x="40142" y="25153"/>
                  <a:pt x="40142" y="24813"/>
                </a:cubicBezTo>
                <a:cubicBezTo>
                  <a:pt x="40142" y="24776"/>
                  <a:pt x="40134" y="24738"/>
                  <a:pt x="40122" y="24704"/>
                </a:cubicBezTo>
                <a:cubicBezTo>
                  <a:pt x="40071" y="24579"/>
                  <a:pt x="40023" y="24453"/>
                  <a:pt x="39977" y="24325"/>
                </a:cubicBezTo>
                <a:lnTo>
                  <a:pt x="39912" y="24147"/>
                </a:lnTo>
                <a:cubicBezTo>
                  <a:pt x="39822" y="23866"/>
                  <a:pt x="39409" y="23872"/>
                  <a:pt x="39329" y="24162"/>
                </a:cubicBezTo>
                <a:cubicBezTo>
                  <a:pt x="39313" y="24220"/>
                  <a:pt x="39313" y="24285"/>
                  <a:pt x="39334" y="24344"/>
                </a:cubicBezTo>
                <a:cubicBezTo>
                  <a:pt x="39369" y="24445"/>
                  <a:pt x="39405" y="24547"/>
                  <a:pt x="39443" y="24648"/>
                </a:cubicBezTo>
                <a:cubicBezTo>
                  <a:pt x="39478" y="24742"/>
                  <a:pt x="39516" y="24836"/>
                  <a:pt x="39554" y="24931"/>
                </a:cubicBezTo>
                <a:close/>
                <a:moveTo>
                  <a:pt x="38875" y="22517"/>
                </a:moveTo>
                <a:cubicBezTo>
                  <a:pt x="38925" y="22843"/>
                  <a:pt x="39396" y="22871"/>
                  <a:pt x="39474" y="22533"/>
                </a:cubicBezTo>
                <a:cubicBezTo>
                  <a:pt x="39482" y="22498"/>
                  <a:pt x="39482" y="22460"/>
                  <a:pt x="39478" y="22422"/>
                </a:cubicBezTo>
                <a:lnTo>
                  <a:pt x="39449" y="22236"/>
                </a:lnTo>
                <a:lnTo>
                  <a:pt x="39432" y="22120"/>
                </a:lnTo>
                <a:lnTo>
                  <a:pt x="39417" y="22007"/>
                </a:lnTo>
                <a:lnTo>
                  <a:pt x="39398" y="21833"/>
                </a:lnTo>
                <a:cubicBezTo>
                  <a:pt x="39369" y="21519"/>
                  <a:pt x="38925" y="21450"/>
                  <a:pt x="38808" y="21762"/>
                </a:cubicBezTo>
                <a:cubicBezTo>
                  <a:pt x="38791" y="21804"/>
                  <a:pt x="38787" y="21850"/>
                  <a:pt x="38791" y="21894"/>
                </a:cubicBezTo>
                <a:lnTo>
                  <a:pt x="38812" y="22081"/>
                </a:lnTo>
                <a:lnTo>
                  <a:pt x="38826" y="22202"/>
                </a:lnTo>
                <a:lnTo>
                  <a:pt x="38843" y="22322"/>
                </a:lnTo>
                <a:close/>
                <a:moveTo>
                  <a:pt x="38753" y="20014"/>
                </a:moveTo>
                <a:cubicBezTo>
                  <a:pt x="38730" y="20354"/>
                  <a:pt x="39202" y="20471"/>
                  <a:pt x="39340" y="20150"/>
                </a:cubicBezTo>
                <a:cubicBezTo>
                  <a:pt x="39352" y="20119"/>
                  <a:pt x="39359" y="20088"/>
                  <a:pt x="39361" y="20056"/>
                </a:cubicBezTo>
                <a:lnTo>
                  <a:pt x="39373" y="19876"/>
                </a:lnTo>
                <a:lnTo>
                  <a:pt x="39384" y="19754"/>
                </a:lnTo>
                <a:lnTo>
                  <a:pt x="39396" y="19631"/>
                </a:lnTo>
                <a:lnTo>
                  <a:pt x="39415" y="19463"/>
                </a:lnTo>
                <a:cubicBezTo>
                  <a:pt x="39455" y="19142"/>
                  <a:pt x="39023" y="18985"/>
                  <a:pt x="38849" y="19268"/>
                </a:cubicBezTo>
                <a:cubicBezTo>
                  <a:pt x="38826" y="19306"/>
                  <a:pt x="38814" y="19346"/>
                  <a:pt x="38808" y="19390"/>
                </a:cubicBezTo>
                <a:lnTo>
                  <a:pt x="38789" y="19570"/>
                </a:lnTo>
                <a:lnTo>
                  <a:pt x="38776" y="19700"/>
                </a:lnTo>
                <a:lnTo>
                  <a:pt x="38766" y="19830"/>
                </a:lnTo>
                <a:close/>
                <a:moveTo>
                  <a:pt x="39271" y="17537"/>
                </a:moveTo>
                <a:cubicBezTo>
                  <a:pt x="39151" y="17841"/>
                  <a:pt x="39520" y="18099"/>
                  <a:pt x="39763" y="17877"/>
                </a:cubicBezTo>
                <a:cubicBezTo>
                  <a:pt x="39795" y="17845"/>
                  <a:pt x="39820" y="17810"/>
                  <a:pt x="39837" y="17770"/>
                </a:cubicBezTo>
                <a:cubicBezTo>
                  <a:pt x="39910" y="17592"/>
                  <a:pt x="39989" y="17411"/>
                  <a:pt x="40080" y="17242"/>
                </a:cubicBezTo>
                <a:cubicBezTo>
                  <a:pt x="40233" y="16944"/>
                  <a:pt x="39870" y="16651"/>
                  <a:pt x="39612" y="16864"/>
                </a:cubicBezTo>
                <a:cubicBezTo>
                  <a:pt x="39583" y="16890"/>
                  <a:pt x="39558" y="16921"/>
                  <a:pt x="39539" y="16954"/>
                </a:cubicBezTo>
                <a:cubicBezTo>
                  <a:pt x="39440" y="17141"/>
                  <a:pt x="39350" y="17342"/>
                  <a:pt x="39271" y="17537"/>
                </a:cubicBezTo>
                <a:close/>
                <a:moveTo>
                  <a:pt x="40645" y="15399"/>
                </a:moveTo>
                <a:cubicBezTo>
                  <a:pt x="40421" y="15634"/>
                  <a:pt x="40681" y="16022"/>
                  <a:pt x="40991" y="15890"/>
                </a:cubicBezTo>
                <a:cubicBezTo>
                  <a:pt x="41029" y="15873"/>
                  <a:pt x="41063" y="15850"/>
                  <a:pt x="41090" y="15821"/>
                </a:cubicBezTo>
                <a:cubicBezTo>
                  <a:pt x="41220" y="15678"/>
                  <a:pt x="41362" y="15540"/>
                  <a:pt x="41507" y="15412"/>
                </a:cubicBezTo>
                <a:cubicBezTo>
                  <a:pt x="41635" y="15301"/>
                  <a:pt x="41645" y="15108"/>
                  <a:pt x="41534" y="14980"/>
                </a:cubicBezTo>
                <a:cubicBezTo>
                  <a:pt x="41423" y="14855"/>
                  <a:pt x="41228" y="14842"/>
                  <a:pt x="41102" y="14955"/>
                </a:cubicBezTo>
                <a:cubicBezTo>
                  <a:pt x="40943" y="15096"/>
                  <a:pt x="40792" y="15244"/>
                  <a:pt x="40645" y="15399"/>
                </a:cubicBezTo>
                <a:close/>
                <a:moveTo>
                  <a:pt x="42657" y="13865"/>
                </a:moveTo>
                <a:cubicBezTo>
                  <a:pt x="42377" y="14014"/>
                  <a:pt x="42490" y="14450"/>
                  <a:pt x="42815" y="14438"/>
                </a:cubicBezTo>
                <a:cubicBezTo>
                  <a:pt x="42863" y="14435"/>
                  <a:pt x="42907" y="14423"/>
                  <a:pt x="42949" y="14402"/>
                </a:cubicBezTo>
                <a:cubicBezTo>
                  <a:pt x="43121" y="14308"/>
                  <a:pt x="43297" y="14220"/>
                  <a:pt x="43475" y="14140"/>
                </a:cubicBezTo>
                <a:cubicBezTo>
                  <a:pt x="43776" y="14004"/>
                  <a:pt x="43674" y="13545"/>
                  <a:pt x="43336" y="13557"/>
                </a:cubicBezTo>
                <a:cubicBezTo>
                  <a:pt x="43299" y="13557"/>
                  <a:pt x="43259" y="13568"/>
                  <a:pt x="43223" y="13582"/>
                </a:cubicBezTo>
                <a:cubicBezTo>
                  <a:pt x="43032" y="13670"/>
                  <a:pt x="42842" y="13765"/>
                  <a:pt x="42657" y="13865"/>
                </a:cubicBezTo>
                <a:close/>
                <a:moveTo>
                  <a:pt x="45013" y="12970"/>
                </a:moveTo>
                <a:cubicBezTo>
                  <a:pt x="44847" y="13010"/>
                  <a:pt x="44745" y="13174"/>
                  <a:pt x="44785" y="13337"/>
                </a:cubicBezTo>
                <a:cubicBezTo>
                  <a:pt x="44822" y="13503"/>
                  <a:pt x="44986" y="13605"/>
                  <a:pt x="45151" y="13568"/>
                </a:cubicBezTo>
                <a:cubicBezTo>
                  <a:pt x="45344" y="13522"/>
                  <a:pt x="45537" y="13482"/>
                  <a:pt x="45732" y="13448"/>
                </a:cubicBezTo>
                <a:cubicBezTo>
                  <a:pt x="46067" y="13385"/>
                  <a:pt x="46067" y="12912"/>
                  <a:pt x="45736" y="12845"/>
                </a:cubicBezTo>
                <a:cubicBezTo>
                  <a:pt x="45700" y="12838"/>
                  <a:pt x="45665" y="12838"/>
                  <a:pt x="45629" y="12845"/>
                </a:cubicBezTo>
                <a:cubicBezTo>
                  <a:pt x="45422" y="12882"/>
                  <a:pt x="45216" y="12924"/>
                  <a:pt x="45013" y="12970"/>
                </a:cubicBezTo>
                <a:close/>
                <a:moveTo>
                  <a:pt x="47509" y="12698"/>
                </a:moveTo>
                <a:cubicBezTo>
                  <a:pt x="47341" y="12696"/>
                  <a:pt x="47201" y="12830"/>
                  <a:pt x="47199" y="13000"/>
                </a:cubicBezTo>
                <a:cubicBezTo>
                  <a:pt x="47197" y="13167"/>
                  <a:pt x="47331" y="13306"/>
                  <a:pt x="47498" y="13310"/>
                </a:cubicBezTo>
                <a:cubicBezTo>
                  <a:pt x="47693" y="13310"/>
                  <a:pt x="47897" y="13323"/>
                  <a:pt x="48089" y="13337"/>
                </a:cubicBezTo>
                <a:cubicBezTo>
                  <a:pt x="48257" y="13352"/>
                  <a:pt x="48408" y="13228"/>
                  <a:pt x="48421" y="13059"/>
                </a:cubicBezTo>
                <a:cubicBezTo>
                  <a:pt x="48435" y="12889"/>
                  <a:pt x="48310" y="12740"/>
                  <a:pt x="48140" y="12729"/>
                </a:cubicBezTo>
                <a:cubicBezTo>
                  <a:pt x="47932" y="12713"/>
                  <a:pt x="47716" y="12698"/>
                  <a:pt x="47509" y="12698"/>
                </a:cubicBezTo>
                <a:close/>
                <a:moveTo>
                  <a:pt x="50003" y="13071"/>
                </a:moveTo>
                <a:cubicBezTo>
                  <a:pt x="49841" y="13023"/>
                  <a:pt x="49670" y="13113"/>
                  <a:pt x="49621" y="13274"/>
                </a:cubicBezTo>
                <a:cubicBezTo>
                  <a:pt x="49571" y="13436"/>
                  <a:pt x="49663" y="13608"/>
                  <a:pt x="49825" y="13656"/>
                </a:cubicBezTo>
                <a:cubicBezTo>
                  <a:pt x="50011" y="13712"/>
                  <a:pt x="50198" y="13775"/>
                  <a:pt x="50380" y="13847"/>
                </a:cubicBezTo>
                <a:cubicBezTo>
                  <a:pt x="50676" y="13964"/>
                  <a:pt x="50946" y="13595"/>
                  <a:pt x="50705" y="13344"/>
                </a:cubicBezTo>
                <a:cubicBezTo>
                  <a:pt x="50676" y="13314"/>
                  <a:pt x="50640" y="13293"/>
                  <a:pt x="50602" y="13276"/>
                </a:cubicBezTo>
                <a:cubicBezTo>
                  <a:pt x="50405" y="13201"/>
                  <a:pt x="50206" y="13132"/>
                  <a:pt x="50003" y="13071"/>
                </a:cubicBezTo>
                <a:close/>
                <a:moveTo>
                  <a:pt x="52279" y="14194"/>
                </a:moveTo>
                <a:cubicBezTo>
                  <a:pt x="51985" y="13979"/>
                  <a:pt x="51627" y="14354"/>
                  <a:pt x="51866" y="14639"/>
                </a:cubicBezTo>
                <a:cubicBezTo>
                  <a:pt x="51879" y="14655"/>
                  <a:pt x="51893" y="14668"/>
                  <a:pt x="51910" y="14681"/>
                </a:cubicBezTo>
                <a:cubicBezTo>
                  <a:pt x="52065" y="14796"/>
                  <a:pt x="52216" y="14920"/>
                  <a:pt x="52358" y="15052"/>
                </a:cubicBezTo>
                <a:cubicBezTo>
                  <a:pt x="52595" y="15270"/>
                  <a:pt x="52968" y="15018"/>
                  <a:pt x="52849" y="14710"/>
                </a:cubicBezTo>
                <a:cubicBezTo>
                  <a:pt x="52832" y="14668"/>
                  <a:pt x="52805" y="14632"/>
                  <a:pt x="52771" y="14603"/>
                </a:cubicBezTo>
                <a:cubicBezTo>
                  <a:pt x="52614" y="14458"/>
                  <a:pt x="52451" y="14320"/>
                  <a:pt x="52279" y="14194"/>
                </a:cubicBezTo>
                <a:close/>
                <a:moveTo>
                  <a:pt x="53972" y="16089"/>
                </a:moveTo>
                <a:cubicBezTo>
                  <a:pt x="53805" y="15812"/>
                  <a:pt x="53364" y="15957"/>
                  <a:pt x="53411" y="16296"/>
                </a:cubicBezTo>
                <a:cubicBezTo>
                  <a:pt x="53417" y="16336"/>
                  <a:pt x="53429" y="16374"/>
                  <a:pt x="53450" y="16407"/>
                </a:cubicBezTo>
                <a:cubicBezTo>
                  <a:pt x="53553" y="16573"/>
                  <a:pt x="53649" y="16745"/>
                  <a:pt x="53737" y="16919"/>
                </a:cubicBezTo>
                <a:cubicBezTo>
                  <a:pt x="53895" y="17221"/>
                  <a:pt x="54347" y="17084"/>
                  <a:pt x="54314" y="16749"/>
                </a:cubicBezTo>
                <a:cubicBezTo>
                  <a:pt x="54310" y="16711"/>
                  <a:pt x="54299" y="16676"/>
                  <a:pt x="54282" y="16644"/>
                </a:cubicBezTo>
                <a:cubicBezTo>
                  <a:pt x="54186" y="16456"/>
                  <a:pt x="54083" y="16269"/>
                  <a:pt x="53972" y="16089"/>
                </a:cubicBezTo>
                <a:close/>
                <a:moveTo>
                  <a:pt x="54934" y="18434"/>
                </a:moveTo>
                <a:cubicBezTo>
                  <a:pt x="54865" y="18118"/>
                  <a:pt x="54404" y="18109"/>
                  <a:pt x="54335" y="18449"/>
                </a:cubicBezTo>
                <a:cubicBezTo>
                  <a:pt x="54328" y="18486"/>
                  <a:pt x="54328" y="18526"/>
                  <a:pt x="54339" y="18566"/>
                </a:cubicBezTo>
                <a:cubicBezTo>
                  <a:pt x="54381" y="18757"/>
                  <a:pt x="54416" y="18945"/>
                  <a:pt x="54444" y="19140"/>
                </a:cubicBezTo>
                <a:cubicBezTo>
                  <a:pt x="54465" y="19308"/>
                  <a:pt x="54618" y="19425"/>
                  <a:pt x="54785" y="19402"/>
                </a:cubicBezTo>
                <a:cubicBezTo>
                  <a:pt x="54953" y="19381"/>
                  <a:pt x="55070" y="19226"/>
                  <a:pt x="55049" y="19061"/>
                </a:cubicBezTo>
                <a:cubicBezTo>
                  <a:pt x="55020" y="18849"/>
                  <a:pt x="54982" y="18642"/>
                  <a:pt x="54934" y="18434"/>
                </a:cubicBezTo>
                <a:close/>
                <a:moveTo>
                  <a:pt x="55031" y="20978"/>
                </a:moveTo>
                <a:cubicBezTo>
                  <a:pt x="55087" y="20616"/>
                  <a:pt x="54586" y="20475"/>
                  <a:pt x="54446" y="20815"/>
                </a:cubicBezTo>
                <a:cubicBezTo>
                  <a:pt x="54437" y="20834"/>
                  <a:pt x="54431" y="20853"/>
                  <a:pt x="54429" y="20873"/>
                </a:cubicBezTo>
                <a:cubicBezTo>
                  <a:pt x="54396" y="21064"/>
                  <a:pt x="54354" y="21253"/>
                  <a:pt x="54303" y="21439"/>
                </a:cubicBezTo>
                <a:cubicBezTo>
                  <a:pt x="54253" y="21605"/>
                  <a:pt x="54347" y="21777"/>
                  <a:pt x="54513" y="21823"/>
                </a:cubicBezTo>
                <a:cubicBezTo>
                  <a:pt x="54678" y="21869"/>
                  <a:pt x="54850" y="21770"/>
                  <a:pt x="54892" y="21605"/>
                </a:cubicBezTo>
                <a:cubicBezTo>
                  <a:pt x="54949" y="21397"/>
                  <a:pt x="54995" y="21190"/>
                  <a:pt x="55031" y="20978"/>
                </a:cubicBezTo>
                <a:close/>
                <a:moveTo>
                  <a:pt x="54079" y="23349"/>
                </a:moveTo>
                <a:cubicBezTo>
                  <a:pt x="54280" y="23047"/>
                  <a:pt x="53890" y="22705"/>
                  <a:pt x="53616" y="22957"/>
                </a:cubicBezTo>
                <a:cubicBezTo>
                  <a:pt x="53601" y="22971"/>
                  <a:pt x="53587" y="22986"/>
                  <a:pt x="53576" y="23003"/>
                </a:cubicBezTo>
                <a:cubicBezTo>
                  <a:pt x="53467" y="23164"/>
                  <a:pt x="53350" y="23317"/>
                  <a:pt x="53226" y="23466"/>
                </a:cubicBezTo>
                <a:cubicBezTo>
                  <a:pt x="53010" y="23724"/>
                  <a:pt x="53306" y="24097"/>
                  <a:pt x="53614" y="23927"/>
                </a:cubicBezTo>
                <a:cubicBezTo>
                  <a:pt x="53643" y="23910"/>
                  <a:pt x="53670" y="23887"/>
                  <a:pt x="53693" y="23860"/>
                </a:cubicBezTo>
                <a:cubicBezTo>
                  <a:pt x="53830" y="23696"/>
                  <a:pt x="53958" y="23527"/>
                  <a:pt x="54079" y="23351"/>
                </a:cubicBezTo>
                <a:close/>
                <a:moveTo>
                  <a:pt x="52287" y="25145"/>
                </a:moveTo>
                <a:cubicBezTo>
                  <a:pt x="52426" y="25048"/>
                  <a:pt x="52457" y="24857"/>
                  <a:pt x="52358" y="24719"/>
                </a:cubicBezTo>
                <a:cubicBezTo>
                  <a:pt x="52262" y="24581"/>
                  <a:pt x="52071" y="24549"/>
                  <a:pt x="51933" y="24648"/>
                </a:cubicBezTo>
                <a:cubicBezTo>
                  <a:pt x="51774" y="24761"/>
                  <a:pt x="51608" y="24870"/>
                  <a:pt x="51443" y="24973"/>
                </a:cubicBezTo>
                <a:cubicBezTo>
                  <a:pt x="51164" y="25140"/>
                  <a:pt x="51311" y="25578"/>
                  <a:pt x="51646" y="25534"/>
                </a:cubicBezTo>
                <a:cubicBezTo>
                  <a:pt x="51686" y="25528"/>
                  <a:pt x="51726" y="25516"/>
                  <a:pt x="51759" y="25495"/>
                </a:cubicBezTo>
                <a:cubicBezTo>
                  <a:pt x="51939" y="25386"/>
                  <a:pt x="52117" y="25268"/>
                  <a:pt x="52287" y="25145"/>
                </a:cubicBezTo>
                <a:close/>
                <a:moveTo>
                  <a:pt x="50076" y="26335"/>
                </a:moveTo>
                <a:cubicBezTo>
                  <a:pt x="50386" y="26211"/>
                  <a:pt x="50303" y="25746"/>
                  <a:pt x="49957" y="25746"/>
                </a:cubicBezTo>
                <a:cubicBezTo>
                  <a:pt x="49921" y="25746"/>
                  <a:pt x="49883" y="25752"/>
                  <a:pt x="49850" y="25767"/>
                </a:cubicBezTo>
                <a:cubicBezTo>
                  <a:pt x="49665" y="25840"/>
                  <a:pt x="49479" y="25912"/>
                  <a:pt x="49290" y="25979"/>
                </a:cubicBezTo>
                <a:cubicBezTo>
                  <a:pt x="48965" y="26098"/>
                  <a:pt x="49051" y="26572"/>
                  <a:pt x="49395" y="26572"/>
                </a:cubicBezTo>
                <a:cubicBezTo>
                  <a:pt x="49429" y="26572"/>
                  <a:pt x="49460" y="26565"/>
                  <a:pt x="49492" y="26555"/>
                </a:cubicBezTo>
                <a:cubicBezTo>
                  <a:pt x="49689" y="26486"/>
                  <a:pt x="49883" y="26410"/>
                  <a:pt x="50076" y="26333"/>
                </a:cubicBezTo>
                <a:close/>
                <a:moveTo>
                  <a:pt x="47712" y="27081"/>
                </a:moveTo>
                <a:cubicBezTo>
                  <a:pt x="47775" y="27064"/>
                  <a:pt x="47832" y="27029"/>
                  <a:pt x="47874" y="26976"/>
                </a:cubicBezTo>
                <a:cubicBezTo>
                  <a:pt x="48056" y="26746"/>
                  <a:pt x="47842" y="26417"/>
                  <a:pt x="47559" y="26490"/>
                </a:cubicBezTo>
                <a:cubicBezTo>
                  <a:pt x="47362" y="26540"/>
                  <a:pt x="47165" y="26593"/>
                  <a:pt x="46970" y="26641"/>
                </a:cubicBezTo>
                <a:cubicBezTo>
                  <a:pt x="46901" y="26658"/>
                  <a:pt x="46840" y="26700"/>
                  <a:pt x="46799" y="26756"/>
                </a:cubicBezTo>
                <a:cubicBezTo>
                  <a:pt x="46627" y="26985"/>
                  <a:pt x="46843" y="27305"/>
                  <a:pt x="47119" y="27234"/>
                </a:cubicBezTo>
                <a:cubicBezTo>
                  <a:pt x="47316" y="27184"/>
                  <a:pt x="47515" y="27133"/>
                  <a:pt x="47712" y="27081"/>
                </a:cubicBezTo>
                <a:close/>
                <a:moveTo>
                  <a:pt x="45329" y="27666"/>
                </a:moveTo>
                <a:cubicBezTo>
                  <a:pt x="45640" y="27599"/>
                  <a:pt x="45654" y="27146"/>
                  <a:pt x="45323" y="27068"/>
                </a:cubicBezTo>
                <a:cubicBezTo>
                  <a:pt x="45281" y="27060"/>
                  <a:pt x="45237" y="27062"/>
                  <a:pt x="45195" y="27071"/>
                </a:cubicBezTo>
                <a:cubicBezTo>
                  <a:pt x="44996" y="27117"/>
                  <a:pt x="44799" y="27161"/>
                  <a:pt x="44600" y="27205"/>
                </a:cubicBezTo>
                <a:cubicBezTo>
                  <a:pt x="44275" y="27276"/>
                  <a:pt x="44282" y="27747"/>
                  <a:pt x="44621" y="27804"/>
                </a:cubicBezTo>
                <a:cubicBezTo>
                  <a:pt x="44657" y="27810"/>
                  <a:pt x="44694" y="27808"/>
                  <a:pt x="44730" y="27800"/>
                </a:cubicBezTo>
                <a:cubicBezTo>
                  <a:pt x="44931" y="27756"/>
                  <a:pt x="45130" y="27712"/>
                  <a:pt x="45329" y="27666"/>
                </a:cubicBezTo>
                <a:close/>
                <a:moveTo>
                  <a:pt x="40518" y="28619"/>
                </a:moveTo>
                <a:cubicBezTo>
                  <a:pt x="40826" y="28573"/>
                  <a:pt x="40874" y="28135"/>
                  <a:pt x="40562" y="28028"/>
                </a:cubicBezTo>
                <a:cubicBezTo>
                  <a:pt x="40516" y="28014"/>
                  <a:pt x="40465" y="28009"/>
                  <a:pt x="40419" y="28018"/>
                </a:cubicBezTo>
                <a:cubicBezTo>
                  <a:pt x="40218" y="28051"/>
                  <a:pt x="40019" y="28085"/>
                  <a:pt x="39818" y="28116"/>
                </a:cubicBezTo>
                <a:cubicBezTo>
                  <a:pt x="39503" y="28167"/>
                  <a:pt x="39463" y="28615"/>
                  <a:pt x="39782" y="28714"/>
                </a:cubicBezTo>
                <a:cubicBezTo>
                  <a:pt x="39824" y="28724"/>
                  <a:pt x="39868" y="28726"/>
                  <a:pt x="39912" y="28720"/>
                </a:cubicBezTo>
                <a:lnTo>
                  <a:pt x="40518" y="28619"/>
                </a:lnTo>
                <a:close/>
                <a:moveTo>
                  <a:pt x="38095" y="28994"/>
                </a:moveTo>
                <a:cubicBezTo>
                  <a:pt x="38395" y="28957"/>
                  <a:pt x="38460" y="28538"/>
                  <a:pt x="38177" y="28412"/>
                </a:cubicBezTo>
                <a:cubicBezTo>
                  <a:pt x="38124" y="28389"/>
                  <a:pt x="38068" y="28380"/>
                  <a:pt x="38011" y="28389"/>
                </a:cubicBezTo>
                <a:cubicBezTo>
                  <a:pt x="37812" y="28416"/>
                  <a:pt x="37611" y="28443"/>
                  <a:pt x="37410" y="28470"/>
                </a:cubicBezTo>
                <a:cubicBezTo>
                  <a:pt x="37085" y="28510"/>
                  <a:pt x="37041" y="28978"/>
                  <a:pt x="37374" y="29070"/>
                </a:cubicBezTo>
                <a:cubicBezTo>
                  <a:pt x="37412" y="29078"/>
                  <a:pt x="37449" y="29080"/>
                  <a:pt x="37487" y="29076"/>
                </a:cubicBezTo>
                <a:cubicBezTo>
                  <a:pt x="37690" y="29049"/>
                  <a:pt x="37892" y="29022"/>
                  <a:pt x="38095" y="28994"/>
                </a:cubicBezTo>
                <a:close/>
                <a:moveTo>
                  <a:pt x="35662" y="29298"/>
                </a:moveTo>
                <a:cubicBezTo>
                  <a:pt x="36018" y="29252"/>
                  <a:pt x="36026" y="28747"/>
                  <a:pt x="35672" y="28691"/>
                </a:cubicBezTo>
                <a:cubicBezTo>
                  <a:pt x="35647" y="28688"/>
                  <a:pt x="35622" y="28688"/>
                  <a:pt x="35597" y="28691"/>
                </a:cubicBezTo>
                <a:cubicBezTo>
                  <a:pt x="35394" y="28714"/>
                  <a:pt x="35192" y="28735"/>
                  <a:pt x="34991" y="28755"/>
                </a:cubicBezTo>
                <a:cubicBezTo>
                  <a:pt x="34677" y="28785"/>
                  <a:pt x="34610" y="29227"/>
                  <a:pt x="34912" y="29344"/>
                </a:cubicBezTo>
                <a:cubicBezTo>
                  <a:pt x="34958" y="29361"/>
                  <a:pt x="35006" y="29367"/>
                  <a:pt x="35052" y="29363"/>
                </a:cubicBezTo>
                <a:cubicBezTo>
                  <a:pt x="35255" y="29342"/>
                  <a:pt x="35461" y="29321"/>
                  <a:pt x="35662" y="29298"/>
                </a:cubicBezTo>
                <a:close/>
                <a:moveTo>
                  <a:pt x="33220" y="29531"/>
                </a:moveTo>
                <a:cubicBezTo>
                  <a:pt x="33581" y="29497"/>
                  <a:pt x="33600" y="28984"/>
                  <a:pt x="33241" y="28923"/>
                </a:cubicBezTo>
                <a:cubicBezTo>
                  <a:pt x="33218" y="28921"/>
                  <a:pt x="33195" y="28919"/>
                  <a:pt x="33172" y="28921"/>
                </a:cubicBezTo>
                <a:cubicBezTo>
                  <a:pt x="32971" y="28938"/>
                  <a:pt x="32768" y="28952"/>
                  <a:pt x="32564" y="28967"/>
                </a:cubicBezTo>
                <a:cubicBezTo>
                  <a:pt x="32258" y="28988"/>
                  <a:pt x="32168" y="29409"/>
                  <a:pt x="32460" y="29550"/>
                </a:cubicBezTo>
                <a:cubicBezTo>
                  <a:pt x="32508" y="29571"/>
                  <a:pt x="32558" y="29581"/>
                  <a:pt x="32610" y="29577"/>
                </a:cubicBezTo>
                <a:cubicBezTo>
                  <a:pt x="32814" y="29562"/>
                  <a:pt x="33017" y="29546"/>
                  <a:pt x="33220" y="29531"/>
                </a:cubicBezTo>
                <a:close/>
                <a:moveTo>
                  <a:pt x="30775" y="29690"/>
                </a:moveTo>
                <a:cubicBezTo>
                  <a:pt x="31104" y="29669"/>
                  <a:pt x="31175" y="29221"/>
                  <a:pt x="30865" y="29099"/>
                </a:cubicBezTo>
                <a:cubicBezTo>
                  <a:pt x="30827" y="29085"/>
                  <a:pt x="30785" y="29078"/>
                  <a:pt x="30743" y="29080"/>
                </a:cubicBezTo>
                <a:cubicBezTo>
                  <a:pt x="30542" y="29089"/>
                  <a:pt x="30339" y="29099"/>
                  <a:pt x="30135" y="29108"/>
                </a:cubicBezTo>
                <a:cubicBezTo>
                  <a:pt x="29829" y="29118"/>
                  <a:pt x="29725" y="29537"/>
                  <a:pt x="30014" y="29686"/>
                </a:cubicBezTo>
                <a:cubicBezTo>
                  <a:pt x="30058" y="29709"/>
                  <a:pt x="30110" y="29720"/>
                  <a:pt x="30161" y="29717"/>
                </a:cubicBezTo>
                <a:cubicBezTo>
                  <a:pt x="30364" y="29709"/>
                  <a:pt x="30569" y="29699"/>
                  <a:pt x="30775" y="29690"/>
                </a:cubicBezTo>
                <a:close/>
                <a:moveTo>
                  <a:pt x="28320" y="29770"/>
                </a:moveTo>
                <a:cubicBezTo>
                  <a:pt x="28492" y="29774"/>
                  <a:pt x="28631" y="29634"/>
                  <a:pt x="28631" y="29462"/>
                </a:cubicBezTo>
                <a:cubicBezTo>
                  <a:pt x="28629" y="29290"/>
                  <a:pt x="28484" y="29154"/>
                  <a:pt x="28312" y="29160"/>
                </a:cubicBezTo>
                <a:cubicBezTo>
                  <a:pt x="28109" y="29162"/>
                  <a:pt x="27908" y="29166"/>
                  <a:pt x="27704" y="29168"/>
                </a:cubicBezTo>
                <a:cubicBezTo>
                  <a:pt x="27535" y="29168"/>
                  <a:pt x="27398" y="29305"/>
                  <a:pt x="27400" y="29474"/>
                </a:cubicBezTo>
                <a:cubicBezTo>
                  <a:pt x="27400" y="29642"/>
                  <a:pt x="27539" y="29778"/>
                  <a:pt x="27706" y="29778"/>
                </a:cubicBezTo>
                <a:cubicBezTo>
                  <a:pt x="27912" y="29778"/>
                  <a:pt x="28115" y="29774"/>
                  <a:pt x="28320" y="29770"/>
                </a:cubicBezTo>
                <a:close/>
                <a:moveTo>
                  <a:pt x="25866" y="29768"/>
                </a:moveTo>
                <a:cubicBezTo>
                  <a:pt x="26038" y="29774"/>
                  <a:pt x="26181" y="29640"/>
                  <a:pt x="26185" y="29468"/>
                </a:cubicBezTo>
                <a:cubicBezTo>
                  <a:pt x="26187" y="29298"/>
                  <a:pt x="26051" y="29158"/>
                  <a:pt x="25879" y="29158"/>
                </a:cubicBezTo>
                <a:cubicBezTo>
                  <a:pt x="25678" y="29154"/>
                  <a:pt x="25475" y="29149"/>
                  <a:pt x="25271" y="29143"/>
                </a:cubicBezTo>
                <a:cubicBezTo>
                  <a:pt x="24946" y="29133"/>
                  <a:pt x="24827" y="29577"/>
                  <a:pt x="25137" y="29728"/>
                </a:cubicBezTo>
                <a:cubicBezTo>
                  <a:pt x="25175" y="29743"/>
                  <a:pt x="25213" y="29751"/>
                  <a:pt x="25252" y="29753"/>
                </a:cubicBezTo>
                <a:cubicBezTo>
                  <a:pt x="25458" y="29759"/>
                  <a:pt x="25661" y="29764"/>
                  <a:pt x="25866" y="29768"/>
                </a:cubicBezTo>
                <a:close/>
                <a:moveTo>
                  <a:pt x="23412" y="29673"/>
                </a:moveTo>
                <a:cubicBezTo>
                  <a:pt x="23743" y="29694"/>
                  <a:pt x="23871" y="29235"/>
                  <a:pt x="23553" y="29089"/>
                </a:cubicBezTo>
                <a:cubicBezTo>
                  <a:pt x="23519" y="29074"/>
                  <a:pt x="23486" y="29066"/>
                  <a:pt x="23450" y="29064"/>
                </a:cubicBezTo>
                <a:lnTo>
                  <a:pt x="23098" y="29043"/>
                </a:lnTo>
                <a:lnTo>
                  <a:pt x="22842" y="29026"/>
                </a:lnTo>
                <a:cubicBezTo>
                  <a:pt x="22505" y="29005"/>
                  <a:pt x="22385" y="29466"/>
                  <a:pt x="22698" y="29608"/>
                </a:cubicBezTo>
                <a:cubicBezTo>
                  <a:pt x="22729" y="29623"/>
                  <a:pt x="22765" y="29634"/>
                  <a:pt x="22802" y="29636"/>
                </a:cubicBezTo>
                <a:lnTo>
                  <a:pt x="23060" y="29652"/>
                </a:lnTo>
                <a:lnTo>
                  <a:pt x="23414" y="29673"/>
                </a:lnTo>
                <a:close/>
                <a:moveTo>
                  <a:pt x="20962" y="29479"/>
                </a:moveTo>
                <a:cubicBezTo>
                  <a:pt x="21132" y="29497"/>
                  <a:pt x="21285" y="29376"/>
                  <a:pt x="21302" y="29206"/>
                </a:cubicBezTo>
                <a:cubicBezTo>
                  <a:pt x="21321" y="29038"/>
                  <a:pt x="21197" y="28885"/>
                  <a:pt x="21027" y="28871"/>
                </a:cubicBezTo>
                <a:cubicBezTo>
                  <a:pt x="20826" y="28850"/>
                  <a:pt x="20625" y="28829"/>
                  <a:pt x="20424" y="28806"/>
                </a:cubicBezTo>
                <a:cubicBezTo>
                  <a:pt x="20118" y="28768"/>
                  <a:pt x="19950" y="29170"/>
                  <a:pt x="20214" y="29359"/>
                </a:cubicBezTo>
                <a:cubicBezTo>
                  <a:pt x="20254" y="29388"/>
                  <a:pt x="20302" y="29407"/>
                  <a:pt x="20353" y="29411"/>
                </a:cubicBezTo>
                <a:cubicBezTo>
                  <a:pt x="20556" y="29437"/>
                  <a:pt x="20759" y="29458"/>
                  <a:pt x="20962" y="29479"/>
                </a:cubicBezTo>
                <a:close/>
                <a:moveTo>
                  <a:pt x="18523" y="29168"/>
                </a:moveTo>
                <a:cubicBezTo>
                  <a:pt x="18695" y="29206"/>
                  <a:pt x="18860" y="29091"/>
                  <a:pt x="18888" y="28919"/>
                </a:cubicBezTo>
                <a:cubicBezTo>
                  <a:pt x="18917" y="28745"/>
                  <a:pt x="18793" y="28586"/>
                  <a:pt x="18619" y="28567"/>
                </a:cubicBezTo>
                <a:lnTo>
                  <a:pt x="18372" y="28529"/>
                </a:lnTo>
                <a:lnTo>
                  <a:pt x="18020" y="28473"/>
                </a:lnTo>
                <a:cubicBezTo>
                  <a:pt x="17693" y="28420"/>
                  <a:pt x="17528" y="28844"/>
                  <a:pt x="17800" y="29028"/>
                </a:cubicBezTo>
                <a:cubicBezTo>
                  <a:pt x="17836" y="29051"/>
                  <a:pt x="17875" y="29066"/>
                  <a:pt x="17917" y="29074"/>
                </a:cubicBezTo>
                <a:lnTo>
                  <a:pt x="18276" y="29133"/>
                </a:lnTo>
                <a:lnTo>
                  <a:pt x="18523" y="29170"/>
                </a:lnTo>
                <a:close/>
                <a:moveTo>
                  <a:pt x="16102" y="28730"/>
                </a:moveTo>
                <a:cubicBezTo>
                  <a:pt x="16427" y="28802"/>
                  <a:pt x="16618" y="28370"/>
                  <a:pt x="16335" y="28177"/>
                </a:cubicBezTo>
                <a:cubicBezTo>
                  <a:pt x="16304" y="28156"/>
                  <a:pt x="16268" y="28141"/>
                  <a:pt x="16230" y="28135"/>
                </a:cubicBezTo>
                <a:lnTo>
                  <a:pt x="15993" y="28083"/>
                </a:lnTo>
                <a:lnTo>
                  <a:pt x="15639" y="28003"/>
                </a:lnTo>
                <a:cubicBezTo>
                  <a:pt x="15344" y="27938"/>
                  <a:pt x="15145" y="28286"/>
                  <a:pt x="15344" y="28508"/>
                </a:cubicBezTo>
                <a:cubicBezTo>
                  <a:pt x="15386" y="28552"/>
                  <a:pt x="15440" y="28584"/>
                  <a:pt x="15501" y="28598"/>
                </a:cubicBezTo>
                <a:lnTo>
                  <a:pt x="15864" y="28680"/>
                </a:lnTo>
                <a:lnTo>
                  <a:pt x="16102" y="28732"/>
                </a:lnTo>
                <a:close/>
                <a:moveTo>
                  <a:pt x="13709" y="28144"/>
                </a:moveTo>
                <a:cubicBezTo>
                  <a:pt x="14007" y="28229"/>
                  <a:pt x="14231" y="27863"/>
                  <a:pt x="14015" y="27638"/>
                </a:cubicBezTo>
                <a:cubicBezTo>
                  <a:pt x="13977" y="27599"/>
                  <a:pt x="13931" y="27571"/>
                  <a:pt x="13879" y="27557"/>
                </a:cubicBezTo>
                <a:lnTo>
                  <a:pt x="13726" y="27513"/>
                </a:lnTo>
                <a:lnTo>
                  <a:pt x="13483" y="27441"/>
                </a:lnTo>
                <a:lnTo>
                  <a:pt x="13298" y="27387"/>
                </a:lnTo>
                <a:cubicBezTo>
                  <a:pt x="12980" y="27293"/>
                  <a:pt x="12762" y="27693"/>
                  <a:pt x="13011" y="27911"/>
                </a:cubicBezTo>
                <a:cubicBezTo>
                  <a:pt x="13045" y="27936"/>
                  <a:pt x="13080" y="27957"/>
                  <a:pt x="13120" y="27970"/>
                </a:cubicBezTo>
                <a:lnTo>
                  <a:pt x="13309" y="28026"/>
                </a:lnTo>
                <a:lnTo>
                  <a:pt x="13558" y="28100"/>
                </a:lnTo>
                <a:lnTo>
                  <a:pt x="13711" y="28141"/>
                </a:lnTo>
                <a:close/>
                <a:moveTo>
                  <a:pt x="11362" y="27383"/>
                </a:moveTo>
                <a:cubicBezTo>
                  <a:pt x="11683" y="27500"/>
                  <a:pt x="11930" y="27091"/>
                  <a:pt x="11666" y="26861"/>
                </a:cubicBezTo>
                <a:cubicBezTo>
                  <a:pt x="11641" y="26840"/>
                  <a:pt x="11611" y="26823"/>
                  <a:pt x="11580" y="26811"/>
                </a:cubicBezTo>
                <a:lnTo>
                  <a:pt x="11356" y="26727"/>
                </a:lnTo>
                <a:lnTo>
                  <a:pt x="11127" y="26639"/>
                </a:lnTo>
                <a:lnTo>
                  <a:pt x="11016" y="26593"/>
                </a:lnTo>
                <a:cubicBezTo>
                  <a:pt x="10693" y="26465"/>
                  <a:pt x="10429" y="26894"/>
                  <a:pt x="10721" y="27123"/>
                </a:cubicBezTo>
                <a:cubicBezTo>
                  <a:pt x="10742" y="27138"/>
                  <a:pt x="10763" y="27150"/>
                  <a:pt x="10788" y="27161"/>
                </a:cubicBezTo>
                <a:lnTo>
                  <a:pt x="10905" y="27207"/>
                </a:lnTo>
                <a:lnTo>
                  <a:pt x="11138" y="27297"/>
                </a:lnTo>
                <a:close/>
                <a:moveTo>
                  <a:pt x="9088" y="26415"/>
                </a:moveTo>
                <a:cubicBezTo>
                  <a:pt x="9404" y="26568"/>
                  <a:pt x="9692" y="26155"/>
                  <a:pt x="9423" y="25909"/>
                </a:cubicBezTo>
                <a:cubicBezTo>
                  <a:pt x="9404" y="25893"/>
                  <a:pt x="9381" y="25878"/>
                  <a:pt x="9358" y="25868"/>
                </a:cubicBezTo>
                <a:lnTo>
                  <a:pt x="9161" y="25769"/>
                </a:lnTo>
                <a:lnTo>
                  <a:pt x="8954" y="25664"/>
                </a:lnTo>
                <a:lnTo>
                  <a:pt x="8820" y="25595"/>
                </a:lnTo>
                <a:cubicBezTo>
                  <a:pt x="8531" y="25446"/>
                  <a:pt x="8237" y="25788"/>
                  <a:pt x="8436" y="26052"/>
                </a:cubicBezTo>
                <a:cubicBezTo>
                  <a:pt x="8461" y="26088"/>
                  <a:pt x="8497" y="26117"/>
                  <a:pt x="8535" y="26136"/>
                </a:cubicBezTo>
                <a:lnTo>
                  <a:pt x="8675" y="26209"/>
                </a:lnTo>
                <a:lnTo>
                  <a:pt x="8889" y="26316"/>
                </a:lnTo>
                <a:lnTo>
                  <a:pt x="9088" y="26415"/>
                </a:lnTo>
                <a:close/>
                <a:moveTo>
                  <a:pt x="6925" y="25207"/>
                </a:moveTo>
                <a:cubicBezTo>
                  <a:pt x="7173" y="25373"/>
                  <a:pt x="7493" y="25107"/>
                  <a:pt x="7370" y="24826"/>
                </a:cubicBezTo>
                <a:cubicBezTo>
                  <a:pt x="7346" y="24774"/>
                  <a:pt x="7307" y="24728"/>
                  <a:pt x="7256" y="24696"/>
                </a:cubicBezTo>
                <a:lnTo>
                  <a:pt x="7170" y="24639"/>
                </a:lnTo>
                <a:lnTo>
                  <a:pt x="6984" y="24518"/>
                </a:lnTo>
                <a:lnTo>
                  <a:pt x="6758" y="24363"/>
                </a:lnTo>
                <a:cubicBezTo>
                  <a:pt x="6485" y="24172"/>
                  <a:pt x="6135" y="24501"/>
                  <a:pt x="6334" y="24790"/>
                </a:cubicBezTo>
                <a:cubicBezTo>
                  <a:pt x="6353" y="24820"/>
                  <a:pt x="6378" y="24843"/>
                  <a:pt x="6406" y="24864"/>
                </a:cubicBezTo>
                <a:lnTo>
                  <a:pt x="6647" y="25027"/>
                </a:lnTo>
                <a:lnTo>
                  <a:pt x="6839" y="25153"/>
                </a:lnTo>
                <a:lnTo>
                  <a:pt x="6925" y="25207"/>
                </a:lnTo>
                <a:close/>
                <a:moveTo>
                  <a:pt x="4930" y="23726"/>
                </a:moveTo>
                <a:cubicBezTo>
                  <a:pt x="5182" y="23946"/>
                  <a:pt x="5559" y="23657"/>
                  <a:pt x="5402" y="23351"/>
                </a:cubicBezTo>
                <a:cubicBezTo>
                  <a:pt x="5385" y="23319"/>
                  <a:pt x="5362" y="23290"/>
                  <a:pt x="5335" y="23265"/>
                </a:cubicBezTo>
                <a:lnTo>
                  <a:pt x="5242" y="23187"/>
                </a:lnTo>
                <a:lnTo>
                  <a:pt x="5081" y="23045"/>
                </a:lnTo>
                <a:lnTo>
                  <a:pt x="4888" y="22867"/>
                </a:lnTo>
                <a:cubicBezTo>
                  <a:pt x="4651" y="22640"/>
                  <a:pt x="4264" y="22900"/>
                  <a:pt x="4400" y="23214"/>
                </a:cubicBezTo>
                <a:cubicBezTo>
                  <a:pt x="4415" y="23250"/>
                  <a:pt x="4438" y="23281"/>
                  <a:pt x="4467" y="23309"/>
                </a:cubicBezTo>
                <a:lnTo>
                  <a:pt x="4507" y="23346"/>
                </a:lnTo>
                <a:lnTo>
                  <a:pt x="4670" y="23497"/>
                </a:lnTo>
                <a:lnTo>
                  <a:pt x="4840" y="23646"/>
                </a:lnTo>
                <a:lnTo>
                  <a:pt x="4930" y="23726"/>
                </a:lnTo>
                <a:close/>
                <a:moveTo>
                  <a:pt x="3184" y="21949"/>
                </a:moveTo>
                <a:cubicBezTo>
                  <a:pt x="3293" y="22068"/>
                  <a:pt x="3478" y="22081"/>
                  <a:pt x="3601" y="21978"/>
                </a:cubicBezTo>
                <a:cubicBezTo>
                  <a:pt x="3727" y="21875"/>
                  <a:pt x="3750" y="21693"/>
                  <a:pt x="3656" y="21561"/>
                </a:cubicBezTo>
                <a:lnTo>
                  <a:pt x="3608" y="21504"/>
                </a:lnTo>
                <a:lnTo>
                  <a:pt x="3476" y="21339"/>
                </a:lnTo>
                <a:lnTo>
                  <a:pt x="3344" y="21173"/>
                </a:lnTo>
                <a:lnTo>
                  <a:pt x="3285" y="21094"/>
                </a:lnTo>
                <a:cubicBezTo>
                  <a:pt x="3184" y="20955"/>
                  <a:pt x="2992" y="20926"/>
                  <a:pt x="2855" y="21029"/>
                </a:cubicBezTo>
                <a:cubicBezTo>
                  <a:pt x="2717" y="21129"/>
                  <a:pt x="2690" y="21322"/>
                  <a:pt x="2792" y="21458"/>
                </a:cubicBezTo>
                <a:lnTo>
                  <a:pt x="2860" y="21546"/>
                </a:lnTo>
                <a:lnTo>
                  <a:pt x="2996" y="21720"/>
                </a:lnTo>
                <a:lnTo>
                  <a:pt x="3134" y="21892"/>
                </a:lnTo>
                <a:lnTo>
                  <a:pt x="3180" y="21949"/>
                </a:lnTo>
                <a:close/>
                <a:moveTo>
                  <a:pt x="1774" y="19891"/>
                </a:moveTo>
                <a:cubicBezTo>
                  <a:pt x="1944" y="20186"/>
                  <a:pt x="2388" y="20031"/>
                  <a:pt x="2344" y="19700"/>
                </a:cubicBezTo>
                <a:cubicBezTo>
                  <a:pt x="2338" y="19662"/>
                  <a:pt x="2327" y="19627"/>
                  <a:pt x="2308" y="19595"/>
                </a:cubicBezTo>
                <a:lnTo>
                  <a:pt x="2201" y="19396"/>
                </a:lnTo>
                <a:lnTo>
                  <a:pt x="2101" y="19207"/>
                </a:lnTo>
                <a:lnTo>
                  <a:pt x="2032" y="19067"/>
                </a:lnTo>
                <a:cubicBezTo>
                  <a:pt x="1893" y="18782"/>
                  <a:pt x="1451" y="18870"/>
                  <a:pt x="1451" y="19212"/>
                </a:cubicBezTo>
                <a:cubicBezTo>
                  <a:pt x="1453" y="19256"/>
                  <a:pt x="1464" y="19297"/>
                  <a:pt x="1483" y="19337"/>
                </a:cubicBezTo>
                <a:lnTo>
                  <a:pt x="1558" y="19486"/>
                </a:lnTo>
                <a:lnTo>
                  <a:pt x="1661" y="19685"/>
                </a:lnTo>
                <a:lnTo>
                  <a:pt x="1774" y="19891"/>
                </a:lnTo>
                <a:close/>
                <a:moveTo>
                  <a:pt x="770" y="17604"/>
                </a:moveTo>
                <a:cubicBezTo>
                  <a:pt x="825" y="17761"/>
                  <a:pt x="996" y="17845"/>
                  <a:pt x="1154" y="17793"/>
                </a:cubicBezTo>
                <a:cubicBezTo>
                  <a:pt x="1313" y="17740"/>
                  <a:pt x="1399" y="17571"/>
                  <a:pt x="1349" y="17411"/>
                </a:cubicBezTo>
                <a:lnTo>
                  <a:pt x="1279" y="17198"/>
                </a:lnTo>
                <a:lnTo>
                  <a:pt x="1214" y="16986"/>
                </a:lnTo>
                <a:lnTo>
                  <a:pt x="1175" y="16841"/>
                </a:lnTo>
                <a:cubicBezTo>
                  <a:pt x="1080" y="16521"/>
                  <a:pt x="621" y="16556"/>
                  <a:pt x="577" y="16887"/>
                </a:cubicBezTo>
                <a:cubicBezTo>
                  <a:pt x="571" y="16927"/>
                  <a:pt x="575" y="16967"/>
                  <a:pt x="586" y="17007"/>
                </a:cubicBezTo>
                <a:lnTo>
                  <a:pt x="630" y="17158"/>
                </a:lnTo>
                <a:lnTo>
                  <a:pt x="697" y="17382"/>
                </a:lnTo>
                <a:close/>
                <a:moveTo>
                  <a:pt x="190" y="15177"/>
                </a:moveTo>
                <a:cubicBezTo>
                  <a:pt x="244" y="15523"/>
                  <a:pt x="737" y="15527"/>
                  <a:pt x="795" y="15177"/>
                </a:cubicBezTo>
                <a:cubicBezTo>
                  <a:pt x="799" y="15148"/>
                  <a:pt x="799" y="15119"/>
                  <a:pt x="795" y="15089"/>
                </a:cubicBezTo>
                <a:lnTo>
                  <a:pt x="776" y="14966"/>
                </a:lnTo>
                <a:lnTo>
                  <a:pt x="743" y="14729"/>
                </a:lnTo>
                <a:lnTo>
                  <a:pt x="716" y="14494"/>
                </a:lnTo>
                <a:cubicBezTo>
                  <a:pt x="697" y="14326"/>
                  <a:pt x="546" y="14205"/>
                  <a:pt x="378" y="14224"/>
                </a:cubicBezTo>
                <a:cubicBezTo>
                  <a:pt x="208" y="14243"/>
                  <a:pt x="89" y="14396"/>
                  <a:pt x="108" y="14563"/>
                </a:cubicBezTo>
                <a:lnTo>
                  <a:pt x="137" y="14808"/>
                </a:lnTo>
                <a:lnTo>
                  <a:pt x="171" y="15054"/>
                </a:lnTo>
                <a:close/>
                <a:moveTo>
                  <a:pt x="1" y="12698"/>
                </a:moveTo>
                <a:cubicBezTo>
                  <a:pt x="1" y="13033"/>
                  <a:pt x="466" y="13128"/>
                  <a:pt x="594" y="12805"/>
                </a:cubicBezTo>
                <a:cubicBezTo>
                  <a:pt x="607" y="12771"/>
                  <a:pt x="613" y="12736"/>
                  <a:pt x="613" y="12700"/>
                </a:cubicBezTo>
                <a:lnTo>
                  <a:pt x="613" y="12503"/>
                </a:lnTo>
                <a:lnTo>
                  <a:pt x="615" y="12243"/>
                </a:lnTo>
                <a:lnTo>
                  <a:pt x="619" y="12099"/>
                </a:lnTo>
                <a:cubicBezTo>
                  <a:pt x="630" y="11759"/>
                  <a:pt x="152" y="11654"/>
                  <a:pt x="26" y="11988"/>
                </a:cubicBezTo>
                <a:cubicBezTo>
                  <a:pt x="16" y="12017"/>
                  <a:pt x="9" y="12048"/>
                  <a:pt x="9" y="12078"/>
                </a:cubicBezTo>
                <a:lnTo>
                  <a:pt x="5" y="12229"/>
                </a:lnTo>
                <a:lnTo>
                  <a:pt x="1" y="12499"/>
                </a:lnTo>
                <a:lnTo>
                  <a:pt x="1" y="12698"/>
                </a:lnTo>
                <a:close/>
                <a:moveTo>
                  <a:pt x="143" y="10223"/>
                </a:moveTo>
                <a:cubicBezTo>
                  <a:pt x="102" y="10552"/>
                  <a:pt x="550" y="10705"/>
                  <a:pt x="716" y="10405"/>
                </a:cubicBezTo>
                <a:cubicBezTo>
                  <a:pt x="734" y="10372"/>
                  <a:pt x="745" y="10336"/>
                  <a:pt x="749" y="10301"/>
                </a:cubicBezTo>
                <a:lnTo>
                  <a:pt x="776" y="10076"/>
                </a:lnTo>
                <a:lnTo>
                  <a:pt x="814" y="9793"/>
                </a:lnTo>
                <a:lnTo>
                  <a:pt x="827" y="9701"/>
                </a:lnTo>
                <a:cubicBezTo>
                  <a:pt x="856" y="9534"/>
                  <a:pt x="741" y="9372"/>
                  <a:pt x="571" y="9347"/>
                </a:cubicBezTo>
                <a:cubicBezTo>
                  <a:pt x="401" y="9322"/>
                  <a:pt x="244" y="9439"/>
                  <a:pt x="223" y="9611"/>
                </a:cubicBezTo>
                <a:lnTo>
                  <a:pt x="208" y="9710"/>
                </a:lnTo>
                <a:lnTo>
                  <a:pt x="171" y="9999"/>
                </a:lnTo>
                <a:lnTo>
                  <a:pt x="143" y="10223"/>
                </a:lnTo>
                <a:close/>
                <a:moveTo>
                  <a:pt x="552" y="7786"/>
                </a:moveTo>
                <a:cubicBezTo>
                  <a:pt x="479" y="8123"/>
                  <a:pt x="936" y="8308"/>
                  <a:pt x="1116" y="8006"/>
                </a:cubicBezTo>
                <a:cubicBezTo>
                  <a:pt x="1131" y="7978"/>
                  <a:pt x="1143" y="7949"/>
                  <a:pt x="1149" y="7918"/>
                </a:cubicBezTo>
                <a:lnTo>
                  <a:pt x="1187" y="7746"/>
                </a:lnTo>
                <a:lnTo>
                  <a:pt x="1256" y="7442"/>
                </a:lnTo>
                <a:lnTo>
                  <a:pt x="1284" y="7329"/>
                </a:lnTo>
                <a:cubicBezTo>
                  <a:pt x="1323" y="7165"/>
                  <a:pt x="1223" y="7000"/>
                  <a:pt x="1059" y="6960"/>
                </a:cubicBezTo>
                <a:cubicBezTo>
                  <a:pt x="896" y="6918"/>
                  <a:pt x="730" y="7019"/>
                  <a:pt x="690" y="7182"/>
                </a:cubicBezTo>
                <a:lnTo>
                  <a:pt x="661" y="7302"/>
                </a:lnTo>
                <a:lnTo>
                  <a:pt x="590" y="7612"/>
                </a:lnTo>
                <a:lnTo>
                  <a:pt x="554" y="7784"/>
                </a:lnTo>
                <a:close/>
                <a:moveTo>
                  <a:pt x="1175" y="5401"/>
                </a:moveTo>
                <a:cubicBezTo>
                  <a:pt x="1124" y="5562"/>
                  <a:pt x="1216" y="5732"/>
                  <a:pt x="1378" y="5780"/>
                </a:cubicBezTo>
                <a:cubicBezTo>
                  <a:pt x="1539" y="5828"/>
                  <a:pt x="1709" y="5738"/>
                  <a:pt x="1759" y="5577"/>
                </a:cubicBezTo>
                <a:lnTo>
                  <a:pt x="1858" y="5252"/>
                </a:lnTo>
                <a:lnTo>
                  <a:pt x="1937" y="4998"/>
                </a:lnTo>
                <a:cubicBezTo>
                  <a:pt x="2040" y="4686"/>
                  <a:pt x="1638" y="4451"/>
                  <a:pt x="1413" y="4709"/>
                </a:cubicBezTo>
                <a:cubicBezTo>
                  <a:pt x="1388" y="4738"/>
                  <a:pt x="1369" y="4774"/>
                  <a:pt x="1359" y="4812"/>
                </a:cubicBezTo>
                <a:lnTo>
                  <a:pt x="1275" y="5070"/>
                </a:lnTo>
                <a:lnTo>
                  <a:pt x="1175" y="5401"/>
                </a:lnTo>
                <a:close/>
                <a:moveTo>
                  <a:pt x="1965" y="3068"/>
                </a:moveTo>
                <a:cubicBezTo>
                  <a:pt x="1906" y="3225"/>
                  <a:pt x="1986" y="3401"/>
                  <a:pt x="2143" y="3460"/>
                </a:cubicBezTo>
                <a:cubicBezTo>
                  <a:pt x="2302" y="3519"/>
                  <a:pt x="2476" y="3439"/>
                  <a:pt x="2537" y="3282"/>
                </a:cubicBezTo>
                <a:lnTo>
                  <a:pt x="2669" y="2932"/>
                </a:lnTo>
                <a:lnTo>
                  <a:pt x="2753" y="2716"/>
                </a:lnTo>
                <a:cubicBezTo>
                  <a:pt x="2872" y="2416"/>
                  <a:pt x="2497" y="2154"/>
                  <a:pt x="2256" y="2387"/>
                </a:cubicBezTo>
                <a:cubicBezTo>
                  <a:pt x="2225" y="2416"/>
                  <a:pt x="2201" y="2452"/>
                  <a:pt x="2185" y="2492"/>
                </a:cubicBezTo>
                <a:lnTo>
                  <a:pt x="2099" y="27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6"/>
          <p:cNvGrpSpPr/>
          <p:nvPr/>
        </p:nvGrpSpPr>
        <p:grpSpPr>
          <a:xfrm rot="-709609">
            <a:off x="962045" y="853640"/>
            <a:ext cx="647008" cy="525757"/>
            <a:chOff x="7042300" y="2282250"/>
            <a:chExt cx="338975" cy="275450"/>
          </a:xfrm>
        </p:grpSpPr>
        <p:sp>
          <p:nvSpPr>
            <p:cNvPr id="309" name="Google Shape;309;p16"/>
            <p:cNvSpPr/>
            <p:nvPr/>
          </p:nvSpPr>
          <p:spPr>
            <a:xfrm>
              <a:off x="7137100" y="2282250"/>
              <a:ext cx="244175" cy="206875"/>
            </a:xfrm>
            <a:custGeom>
              <a:avLst/>
              <a:gdLst/>
              <a:ahLst/>
              <a:cxnLst/>
              <a:rect l="l" t="t" r="r" b="b"/>
              <a:pathLst>
                <a:path w="9767" h="8275" extrusionOk="0">
                  <a:moveTo>
                    <a:pt x="9766" y="0"/>
                  </a:moveTo>
                  <a:lnTo>
                    <a:pt x="727" y="5512"/>
                  </a:lnTo>
                  <a:lnTo>
                    <a:pt x="1" y="8275"/>
                  </a:lnTo>
                  <a:lnTo>
                    <a:pt x="2343" y="7147"/>
                  </a:lnTo>
                  <a:cubicBezTo>
                    <a:pt x="2343" y="7147"/>
                    <a:pt x="9398" y="409"/>
                    <a:pt x="9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7042300" y="2282250"/>
              <a:ext cx="338975" cy="137800"/>
            </a:xfrm>
            <a:custGeom>
              <a:avLst/>
              <a:gdLst/>
              <a:ahLst/>
              <a:cxnLst/>
              <a:rect l="l" t="t" r="r" b="b"/>
              <a:pathLst>
                <a:path w="13559" h="5512" extrusionOk="0">
                  <a:moveTo>
                    <a:pt x="13558" y="0"/>
                  </a:moveTo>
                  <a:lnTo>
                    <a:pt x="0" y="3887"/>
                  </a:lnTo>
                  <a:lnTo>
                    <a:pt x="4519" y="5512"/>
                  </a:lnTo>
                  <a:lnTo>
                    <a:pt x="135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195675" y="2282250"/>
              <a:ext cx="185600" cy="275450"/>
            </a:xfrm>
            <a:custGeom>
              <a:avLst/>
              <a:gdLst/>
              <a:ahLst/>
              <a:cxnLst/>
              <a:rect l="l" t="t" r="r" b="b"/>
              <a:pathLst>
                <a:path w="7424" h="11018" extrusionOk="0">
                  <a:moveTo>
                    <a:pt x="7423" y="0"/>
                  </a:moveTo>
                  <a:lnTo>
                    <a:pt x="0" y="7147"/>
                  </a:lnTo>
                  <a:lnTo>
                    <a:pt x="2821" y="11018"/>
                  </a:lnTo>
                  <a:lnTo>
                    <a:pt x="7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6"/>
          <p:cNvSpPr/>
          <p:nvPr/>
        </p:nvSpPr>
        <p:spPr>
          <a:xfrm rot="900139">
            <a:off x="-141456" y="1159015"/>
            <a:ext cx="1218797" cy="841622"/>
          </a:xfrm>
          <a:custGeom>
            <a:avLst/>
            <a:gdLst/>
            <a:ahLst/>
            <a:cxnLst/>
            <a:rect l="l" t="t" r="r" b="b"/>
            <a:pathLst>
              <a:path w="44593" h="30793" extrusionOk="0">
                <a:moveTo>
                  <a:pt x="44488" y="547"/>
                </a:moveTo>
                <a:cubicBezTo>
                  <a:pt x="44593" y="227"/>
                  <a:pt x="44176" y="0"/>
                  <a:pt x="43960" y="260"/>
                </a:cubicBezTo>
                <a:cubicBezTo>
                  <a:pt x="43937" y="290"/>
                  <a:pt x="43920" y="321"/>
                  <a:pt x="43908" y="357"/>
                </a:cubicBezTo>
                <a:lnTo>
                  <a:pt x="43864" y="491"/>
                </a:lnTo>
                <a:lnTo>
                  <a:pt x="43820" y="621"/>
                </a:lnTo>
                <a:lnTo>
                  <a:pt x="43774" y="753"/>
                </a:lnTo>
                <a:lnTo>
                  <a:pt x="43709" y="925"/>
                </a:lnTo>
                <a:cubicBezTo>
                  <a:pt x="43591" y="1250"/>
                  <a:pt x="44019" y="1495"/>
                  <a:pt x="44239" y="1218"/>
                </a:cubicBezTo>
                <a:cubicBezTo>
                  <a:pt x="44258" y="1193"/>
                  <a:pt x="44272" y="1166"/>
                  <a:pt x="44283" y="1138"/>
                </a:cubicBezTo>
                <a:lnTo>
                  <a:pt x="44348" y="960"/>
                </a:lnTo>
                <a:lnTo>
                  <a:pt x="44396" y="824"/>
                </a:lnTo>
                <a:lnTo>
                  <a:pt x="44442" y="688"/>
                </a:lnTo>
                <a:lnTo>
                  <a:pt x="44488" y="552"/>
                </a:lnTo>
                <a:close/>
                <a:moveTo>
                  <a:pt x="541" y="26840"/>
                </a:moveTo>
                <a:cubicBezTo>
                  <a:pt x="409" y="26731"/>
                  <a:pt x="214" y="26752"/>
                  <a:pt x="107" y="26889"/>
                </a:cubicBezTo>
                <a:cubicBezTo>
                  <a:pt x="0" y="27023"/>
                  <a:pt x="25" y="27218"/>
                  <a:pt x="164" y="27320"/>
                </a:cubicBezTo>
                <a:lnTo>
                  <a:pt x="350" y="27467"/>
                </a:lnTo>
                <a:lnTo>
                  <a:pt x="507" y="27587"/>
                </a:lnTo>
                <a:lnTo>
                  <a:pt x="654" y="27698"/>
                </a:lnTo>
                <a:cubicBezTo>
                  <a:pt x="926" y="27897"/>
                  <a:pt x="1272" y="27578"/>
                  <a:pt x="1094" y="27291"/>
                </a:cubicBezTo>
                <a:cubicBezTo>
                  <a:pt x="1075" y="27257"/>
                  <a:pt x="1050" y="27230"/>
                  <a:pt x="1019" y="27207"/>
                </a:cubicBezTo>
                <a:lnTo>
                  <a:pt x="876" y="27100"/>
                </a:lnTo>
                <a:lnTo>
                  <a:pt x="723" y="26983"/>
                </a:lnTo>
                <a:close/>
                <a:moveTo>
                  <a:pt x="2515" y="28213"/>
                </a:moveTo>
                <a:cubicBezTo>
                  <a:pt x="2217" y="28041"/>
                  <a:pt x="1909" y="28402"/>
                  <a:pt x="2121" y="28668"/>
                </a:cubicBezTo>
                <a:cubicBezTo>
                  <a:pt x="2144" y="28695"/>
                  <a:pt x="2169" y="28718"/>
                  <a:pt x="2201" y="28737"/>
                </a:cubicBezTo>
                <a:lnTo>
                  <a:pt x="2387" y="28848"/>
                </a:lnTo>
                <a:lnTo>
                  <a:pt x="2544" y="28938"/>
                </a:lnTo>
                <a:lnTo>
                  <a:pt x="2741" y="29047"/>
                </a:lnTo>
                <a:cubicBezTo>
                  <a:pt x="3024" y="29200"/>
                  <a:pt x="3326" y="28869"/>
                  <a:pt x="3127" y="28592"/>
                </a:cubicBezTo>
                <a:cubicBezTo>
                  <a:pt x="3102" y="28559"/>
                  <a:pt x="3068" y="28532"/>
                  <a:pt x="3031" y="28511"/>
                </a:cubicBezTo>
                <a:lnTo>
                  <a:pt x="2848" y="28406"/>
                </a:lnTo>
                <a:lnTo>
                  <a:pt x="2697" y="28322"/>
                </a:lnTo>
                <a:lnTo>
                  <a:pt x="2515" y="28213"/>
                </a:lnTo>
                <a:close/>
                <a:moveTo>
                  <a:pt x="4653" y="29282"/>
                </a:moveTo>
                <a:cubicBezTo>
                  <a:pt x="4493" y="29217"/>
                  <a:pt x="4313" y="29295"/>
                  <a:pt x="4252" y="29454"/>
                </a:cubicBezTo>
                <a:cubicBezTo>
                  <a:pt x="4189" y="29613"/>
                  <a:pt x="4269" y="29791"/>
                  <a:pt x="4430" y="29852"/>
                </a:cubicBezTo>
                <a:lnTo>
                  <a:pt x="4565" y="29904"/>
                </a:lnTo>
                <a:lnTo>
                  <a:pt x="4720" y="29963"/>
                </a:lnTo>
                <a:lnTo>
                  <a:pt x="4875" y="30020"/>
                </a:lnTo>
                <a:lnTo>
                  <a:pt x="5011" y="30068"/>
                </a:lnTo>
                <a:cubicBezTo>
                  <a:pt x="5172" y="30133"/>
                  <a:pt x="5355" y="30049"/>
                  <a:pt x="5411" y="29886"/>
                </a:cubicBezTo>
                <a:cubicBezTo>
                  <a:pt x="5470" y="29722"/>
                  <a:pt x="5380" y="29542"/>
                  <a:pt x="5212" y="29492"/>
                </a:cubicBezTo>
                <a:lnTo>
                  <a:pt x="5082" y="29445"/>
                </a:lnTo>
                <a:lnTo>
                  <a:pt x="4936" y="29391"/>
                </a:lnTo>
                <a:lnTo>
                  <a:pt x="4787" y="29334"/>
                </a:lnTo>
                <a:lnTo>
                  <a:pt x="4651" y="29282"/>
                </a:lnTo>
                <a:close/>
                <a:moveTo>
                  <a:pt x="6937" y="29965"/>
                </a:moveTo>
                <a:cubicBezTo>
                  <a:pt x="6621" y="29904"/>
                  <a:pt x="6434" y="30311"/>
                  <a:pt x="6700" y="30514"/>
                </a:cubicBezTo>
                <a:cubicBezTo>
                  <a:pt x="6736" y="30539"/>
                  <a:pt x="6778" y="30556"/>
                  <a:pt x="6820" y="30565"/>
                </a:cubicBezTo>
                <a:lnTo>
                  <a:pt x="7012" y="30602"/>
                </a:lnTo>
                <a:lnTo>
                  <a:pt x="7163" y="30627"/>
                </a:lnTo>
                <a:lnTo>
                  <a:pt x="7312" y="30653"/>
                </a:lnTo>
                <a:lnTo>
                  <a:pt x="7436" y="30671"/>
                </a:lnTo>
                <a:cubicBezTo>
                  <a:pt x="7800" y="30715"/>
                  <a:pt x="7926" y="30210"/>
                  <a:pt x="7582" y="30080"/>
                </a:cubicBezTo>
                <a:cubicBezTo>
                  <a:pt x="7562" y="30074"/>
                  <a:pt x="7543" y="30068"/>
                  <a:pt x="7522" y="30066"/>
                </a:cubicBezTo>
                <a:lnTo>
                  <a:pt x="7406" y="30049"/>
                </a:lnTo>
                <a:lnTo>
                  <a:pt x="7262" y="30026"/>
                </a:lnTo>
                <a:lnTo>
                  <a:pt x="7119" y="29999"/>
                </a:lnTo>
                <a:lnTo>
                  <a:pt x="6935" y="29965"/>
                </a:lnTo>
                <a:close/>
                <a:moveTo>
                  <a:pt x="9301" y="30181"/>
                </a:moveTo>
                <a:cubicBezTo>
                  <a:pt x="8961" y="30192"/>
                  <a:pt x="8886" y="30665"/>
                  <a:pt x="9213" y="30778"/>
                </a:cubicBezTo>
                <a:cubicBezTo>
                  <a:pt x="9246" y="30787"/>
                  <a:pt x="9280" y="30793"/>
                  <a:pt x="9314" y="30791"/>
                </a:cubicBezTo>
                <a:lnTo>
                  <a:pt x="9391" y="30791"/>
                </a:lnTo>
                <a:lnTo>
                  <a:pt x="9538" y="30787"/>
                </a:lnTo>
                <a:lnTo>
                  <a:pt x="9684" y="30782"/>
                </a:lnTo>
                <a:lnTo>
                  <a:pt x="9829" y="30774"/>
                </a:lnTo>
                <a:lnTo>
                  <a:pt x="9938" y="30768"/>
                </a:lnTo>
                <a:cubicBezTo>
                  <a:pt x="10250" y="30747"/>
                  <a:pt x="10338" y="30311"/>
                  <a:pt x="10030" y="30179"/>
                </a:cubicBezTo>
                <a:cubicBezTo>
                  <a:pt x="9986" y="30162"/>
                  <a:pt x="9940" y="30154"/>
                  <a:pt x="9896" y="30158"/>
                </a:cubicBezTo>
                <a:lnTo>
                  <a:pt x="9793" y="30164"/>
                </a:lnTo>
                <a:lnTo>
                  <a:pt x="9655" y="30171"/>
                </a:lnTo>
                <a:lnTo>
                  <a:pt x="9517" y="30177"/>
                </a:lnTo>
                <a:lnTo>
                  <a:pt x="9381" y="30181"/>
                </a:lnTo>
                <a:lnTo>
                  <a:pt x="9301" y="30181"/>
                </a:lnTo>
                <a:close/>
                <a:moveTo>
                  <a:pt x="11661" y="29900"/>
                </a:moveTo>
                <a:cubicBezTo>
                  <a:pt x="11346" y="29971"/>
                  <a:pt x="11342" y="30433"/>
                  <a:pt x="11675" y="30497"/>
                </a:cubicBezTo>
                <a:cubicBezTo>
                  <a:pt x="11717" y="30506"/>
                  <a:pt x="11757" y="30504"/>
                  <a:pt x="11797" y="30495"/>
                </a:cubicBezTo>
                <a:lnTo>
                  <a:pt x="11960" y="30458"/>
                </a:lnTo>
                <a:lnTo>
                  <a:pt x="12101" y="30422"/>
                </a:lnTo>
                <a:lnTo>
                  <a:pt x="12239" y="30386"/>
                </a:lnTo>
                <a:lnTo>
                  <a:pt x="12407" y="30340"/>
                </a:lnTo>
                <a:cubicBezTo>
                  <a:pt x="12568" y="30294"/>
                  <a:pt x="12662" y="30124"/>
                  <a:pt x="12614" y="29963"/>
                </a:cubicBezTo>
                <a:cubicBezTo>
                  <a:pt x="12568" y="29800"/>
                  <a:pt x="12398" y="29707"/>
                  <a:pt x="12237" y="29753"/>
                </a:cubicBezTo>
                <a:lnTo>
                  <a:pt x="12082" y="29795"/>
                </a:lnTo>
                <a:lnTo>
                  <a:pt x="11950" y="29831"/>
                </a:lnTo>
                <a:lnTo>
                  <a:pt x="11820" y="29862"/>
                </a:lnTo>
                <a:lnTo>
                  <a:pt x="11663" y="29900"/>
                </a:lnTo>
                <a:close/>
                <a:moveTo>
                  <a:pt x="13920" y="29148"/>
                </a:moveTo>
                <a:cubicBezTo>
                  <a:pt x="13622" y="29282"/>
                  <a:pt x="13712" y="29733"/>
                  <a:pt x="14050" y="29733"/>
                </a:cubicBezTo>
                <a:cubicBezTo>
                  <a:pt x="14092" y="29733"/>
                  <a:pt x="14132" y="29722"/>
                  <a:pt x="14169" y="29705"/>
                </a:cubicBezTo>
                <a:lnTo>
                  <a:pt x="14253" y="29670"/>
                </a:lnTo>
                <a:lnTo>
                  <a:pt x="14385" y="29609"/>
                </a:lnTo>
                <a:lnTo>
                  <a:pt x="14515" y="29548"/>
                </a:lnTo>
                <a:lnTo>
                  <a:pt x="14645" y="29487"/>
                </a:lnTo>
                <a:lnTo>
                  <a:pt x="14737" y="29441"/>
                </a:lnTo>
                <a:cubicBezTo>
                  <a:pt x="14888" y="29366"/>
                  <a:pt x="14949" y="29181"/>
                  <a:pt x="14873" y="29030"/>
                </a:cubicBezTo>
                <a:cubicBezTo>
                  <a:pt x="14798" y="28880"/>
                  <a:pt x="14614" y="28819"/>
                  <a:pt x="14463" y="28894"/>
                </a:cubicBezTo>
                <a:lnTo>
                  <a:pt x="14253" y="28997"/>
                </a:lnTo>
                <a:lnTo>
                  <a:pt x="14130" y="29056"/>
                </a:lnTo>
                <a:lnTo>
                  <a:pt x="13922" y="29148"/>
                </a:lnTo>
                <a:close/>
                <a:moveTo>
                  <a:pt x="16016" y="27995"/>
                </a:moveTo>
                <a:cubicBezTo>
                  <a:pt x="15875" y="28089"/>
                  <a:pt x="15835" y="28278"/>
                  <a:pt x="15930" y="28419"/>
                </a:cubicBezTo>
                <a:cubicBezTo>
                  <a:pt x="16024" y="28559"/>
                  <a:pt x="16213" y="28597"/>
                  <a:pt x="16353" y="28504"/>
                </a:cubicBezTo>
                <a:lnTo>
                  <a:pt x="16510" y="28400"/>
                </a:lnTo>
                <a:lnTo>
                  <a:pt x="16630" y="28316"/>
                </a:lnTo>
                <a:lnTo>
                  <a:pt x="16749" y="28234"/>
                </a:lnTo>
                <a:lnTo>
                  <a:pt x="16864" y="28150"/>
                </a:lnTo>
                <a:cubicBezTo>
                  <a:pt x="17147" y="27945"/>
                  <a:pt x="16921" y="27503"/>
                  <a:pt x="16586" y="27614"/>
                </a:cubicBezTo>
                <a:cubicBezTo>
                  <a:pt x="16558" y="27624"/>
                  <a:pt x="16531" y="27637"/>
                  <a:pt x="16508" y="27656"/>
                </a:cubicBezTo>
                <a:lnTo>
                  <a:pt x="16282" y="27815"/>
                </a:lnTo>
                <a:cubicBezTo>
                  <a:pt x="16192" y="27876"/>
                  <a:pt x="16104" y="27937"/>
                  <a:pt x="16014" y="27997"/>
                </a:cubicBezTo>
                <a:close/>
                <a:moveTo>
                  <a:pt x="17908" y="26526"/>
                </a:moveTo>
                <a:cubicBezTo>
                  <a:pt x="17659" y="26755"/>
                  <a:pt x="17906" y="27161"/>
                  <a:pt x="18229" y="27035"/>
                </a:cubicBezTo>
                <a:cubicBezTo>
                  <a:pt x="18262" y="27021"/>
                  <a:pt x="18292" y="27002"/>
                  <a:pt x="18317" y="26979"/>
                </a:cubicBezTo>
                <a:cubicBezTo>
                  <a:pt x="18472" y="26840"/>
                  <a:pt x="18621" y="26700"/>
                  <a:pt x="18772" y="26558"/>
                </a:cubicBezTo>
                <a:cubicBezTo>
                  <a:pt x="18893" y="26440"/>
                  <a:pt x="18897" y="26245"/>
                  <a:pt x="18780" y="26124"/>
                </a:cubicBezTo>
                <a:cubicBezTo>
                  <a:pt x="18663" y="26002"/>
                  <a:pt x="18470" y="26000"/>
                  <a:pt x="18348" y="26115"/>
                </a:cubicBezTo>
                <a:cubicBezTo>
                  <a:pt x="18204" y="26256"/>
                  <a:pt x="18057" y="26392"/>
                  <a:pt x="17908" y="26526"/>
                </a:cubicBezTo>
                <a:close/>
                <a:moveTo>
                  <a:pt x="19587" y="24808"/>
                </a:moveTo>
                <a:cubicBezTo>
                  <a:pt x="19520" y="24885"/>
                  <a:pt x="19497" y="24992"/>
                  <a:pt x="19526" y="25088"/>
                </a:cubicBezTo>
                <a:cubicBezTo>
                  <a:pt x="19591" y="25323"/>
                  <a:pt x="19893" y="25390"/>
                  <a:pt x="20052" y="25204"/>
                </a:cubicBezTo>
                <a:cubicBezTo>
                  <a:pt x="20186" y="25049"/>
                  <a:pt x="20318" y="24889"/>
                  <a:pt x="20448" y="24730"/>
                </a:cubicBezTo>
                <a:cubicBezTo>
                  <a:pt x="20658" y="24468"/>
                  <a:pt x="20356" y="24108"/>
                  <a:pt x="20060" y="24273"/>
                </a:cubicBezTo>
                <a:cubicBezTo>
                  <a:pt x="20027" y="24290"/>
                  <a:pt x="19998" y="24315"/>
                  <a:pt x="19972" y="24347"/>
                </a:cubicBezTo>
                <a:cubicBezTo>
                  <a:pt x="19847" y="24504"/>
                  <a:pt x="19719" y="24655"/>
                  <a:pt x="19587" y="24808"/>
                </a:cubicBezTo>
                <a:close/>
                <a:moveTo>
                  <a:pt x="21050" y="22896"/>
                </a:moveTo>
                <a:cubicBezTo>
                  <a:pt x="20962" y="23035"/>
                  <a:pt x="20999" y="23221"/>
                  <a:pt x="21136" y="23313"/>
                </a:cubicBezTo>
                <a:cubicBezTo>
                  <a:pt x="21274" y="23406"/>
                  <a:pt x="21460" y="23372"/>
                  <a:pt x="21557" y="23238"/>
                </a:cubicBezTo>
                <a:cubicBezTo>
                  <a:pt x="21672" y="23068"/>
                  <a:pt x="21785" y="22894"/>
                  <a:pt x="21896" y="22720"/>
                </a:cubicBezTo>
                <a:cubicBezTo>
                  <a:pt x="22081" y="22431"/>
                  <a:pt x="21718" y="22104"/>
                  <a:pt x="21446" y="22320"/>
                </a:cubicBezTo>
                <a:cubicBezTo>
                  <a:pt x="21421" y="22339"/>
                  <a:pt x="21400" y="22364"/>
                  <a:pt x="21381" y="22393"/>
                </a:cubicBezTo>
                <a:cubicBezTo>
                  <a:pt x="21272" y="22561"/>
                  <a:pt x="21163" y="22729"/>
                  <a:pt x="21050" y="22896"/>
                </a:cubicBezTo>
                <a:close/>
                <a:moveTo>
                  <a:pt x="22290" y="20832"/>
                </a:moveTo>
                <a:cubicBezTo>
                  <a:pt x="22209" y="20981"/>
                  <a:pt x="22267" y="21169"/>
                  <a:pt x="22418" y="21249"/>
                </a:cubicBezTo>
                <a:cubicBezTo>
                  <a:pt x="22569" y="21327"/>
                  <a:pt x="22756" y="21268"/>
                  <a:pt x="22833" y="21115"/>
                </a:cubicBezTo>
                <a:cubicBezTo>
                  <a:pt x="22927" y="20933"/>
                  <a:pt x="23024" y="20748"/>
                  <a:pt x="23114" y="20566"/>
                </a:cubicBezTo>
                <a:cubicBezTo>
                  <a:pt x="23258" y="20264"/>
                  <a:pt x="22890" y="19983"/>
                  <a:pt x="22638" y="20201"/>
                </a:cubicBezTo>
                <a:cubicBezTo>
                  <a:pt x="22609" y="20226"/>
                  <a:pt x="22584" y="20260"/>
                  <a:pt x="22567" y="20295"/>
                </a:cubicBezTo>
                <a:cubicBezTo>
                  <a:pt x="22477" y="20476"/>
                  <a:pt x="22385" y="20654"/>
                  <a:pt x="22290" y="20832"/>
                </a:cubicBezTo>
                <a:close/>
                <a:moveTo>
                  <a:pt x="23302" y="18644"/>
                </a:moveTo>
                <a:cubicBezTo>
                  <a:pt x="23183" y="18944"/>
                  <a:pt x="23558" y="19208"/>
                  <a:pt x="23803" y="18973"/>
                </a:cubicBezTo>
                <a:cubicBezTo>
                  <a:pt x="23833" y="18944"/>
                  <a:pt x="23856" y="18908"/>
                  <a:pt x="23873" y="18868"/>
                </a:cubicBezTo>
                <a:cubicBezTo>
                  <a:pt x="23948" y="18678"/>
                  <a:pt x="24021" y="18485"/>
                  <a:pt x="24093" y="18292"/>
                </a:cubicBezTo>
                <a:cubicBezTo>
                  <a:pt x="24206" y="17986"/>
                  <a:pt x="23820" y="17730"/>
                  <a:pt x="23577" y="17984"/>
                </a:cubicBezTo>
                <a:cubicBezTo>
                  <a:pt x="23552" y="18011"/>
                  <a:pt x="23533" y="18045"/>
                  <a:pt x="23518" y="18082"/>
                </a:cubicBezTo>
                <a:cubicBezTo>
                  <a:pt x="23449" y="18271"/>
                  <a:pt x="23378" y="18458"/>
                  <a:pt x="23302" y="18644"/>
                </a:cubicBezTo>
                <a:close/>
                <a:moveTo>
                  <a:pt x="24072" y="16362"/>
                </a:moveTo>
                <a:cubicBezTo>
                  <a:pt x="24023" y="16527"/>
                  <a:pt x="24120" y="16697"/>
                  <a:pt x="24285" y="16741"/>
                </a:cubicBezTo>
                <a:cubicBezTo>
                  <a:pt x="24451" y="16785"/>
                  <a:pt x="24621" y="16687"/>
                  <a:pt x="24661" y="16519"/>
                </a:cubicBezTo>
                <a:cubicBezTo>
                  <a:pt x="24715" y="16320"/>
                  <a:pt x="24765" y="16121"/>
                  <a:pt x="24816" y="15920"/>
                </a:cubicBezTo>
                <a:cubicBezTo>
                  <a:pt x="24853" y="15756"/>
                  <a:pt x="24753" y="15591"/>
                  <a:pt x="24589" y="15553"/>
                </a:cubicBezTo>
                <a:cubicBezTo>
                  <a:pt x="24424" y="15513"/>
                  <a:pt x="24260" y="15614"/>
                  <a:pt x="24220" y="15779"/>
                </a:cubicBezTo>
                <a:cubicBezTo>
                  <a:pt x="24174" y="15974"/>
                  <a:pt x="24124" y="16169"/>
                  <a:pt x="24072" y="16362"/>
                </a:cubicBezTo>
                <a:close/>
                <a:moveTo>
                  <a:pt x="24564" y="14010"/>
                </a:moveTo>
                <a:cubicBezTo>
                  <a:pt x="24524" y="14333"/>
                  <a:pt x="24941" y="14486"/>
                  <a:pt x="25119" y="14222"/>
                </a:cubicBezTo>
                <a:cubicBezTo>
                  <a:pt x="25147" y="14184"/>
                  <a:pt x="25163" y="14140"/>
                  <a:pt x="25170" y="14094"/>
                </a:cubicBezTo>
                <a:cubicBezTo>
                  <a:pt x="25199" y="13889"/>
                  <a:pt x="25224" y="13686"/>
                  <a:pt x="25247" y="13478"/>
                </a:cubicBezTo>
                <a:cubicBezTo>
                  <a:pt x="25254" y="13428"/>
                  <a:pt x="25245" y="13375"/>
                  <a:pt x="25228" y="13327"/>
                </a:cubicBezTo>
                <a:cubicBezTo>
                  <a:pt x="25279" y="13166"/>
                  <a:pt x="25184" y="12994"/>
                  <a:pt x="25023" y="12948"/>
                </a:cubicBezTo>
                <a:cubicBezTo>
                  <a:pt x="24987" y="12937"/>
                  <a:pt x="24952" y="12933"/>
                  <a:pt x="24918" y="12935"/>
                </a:cubicBezTo>
                <a:cubicBezTo>
                  <a:pt x="24721" y="12946"/>
                  <a:pt x="24516" y="12956"/>
                  <a:pt x="24319" y="12956"/>
                </a:cubicBezTo>
                <a:cubicBezTo>
                  <a:pt x="23988" y="12969"/>
                  <a:pt x="23902" y="13415"/>
                  <a:pt x="24208" y="13547"/>
                </a:cubicBezTo>
                <a:cubicBezTo>
                  <a:pt x="24248" y="13562"/>
                  <a:pt x="24287" y="13568"/>
                  <a:pt x="24329" y="13568"/>
                </a:cubicBezTo>
                <a:cubicBezTo>
                  <a:pt x="24426" y="13568"/>
                  <a:pt x="24526" y="13564"/>
                  <a:pt x="24623" y="13560"/>
                </a:cubicBezTo>
                <a:cubicBezTo>
                  <a:pt x="24606" y="13711"/>
                  <a:pt x="24585" y="13860"/>
                  <a:pt x="24564" y="14010"/>
                </a:cubicBezTo>
                <a:close/>
                <a:moveTo>
                  <a:pt x="24742" y="11617"/>
                </a:moveTo>
                <a:cubicBezTo>
                  <a:pt x="24742" y="11946"/>
                  <a:pt x="25197" y="12045"/>
                  <a:pt x="25329" y="11734"/>
                </a:cubicBezTo>
                <a:cubicBezTo>
                  <a:pt x="25346" y="11697"/>
                  <a:pt x="25352" y="11657"/>
                  <a:pt x="25352" y="11617"/>
                </a:cubicBezTo>
                <a:lnTo>
                  <a:pt x="25352" y="11468"/>
                </a:lnTo>
                <a:cubicBezTo>
                  <a:pt x="25350" y="11311"/>
                  <a:pt x="25348" y="11154"/>
                  <a:pt x="25342" y="10997"/>
                </a:cubicBezTo>
                <a:cubicBezTo>
                  <a:pt x="25331" y="10670"/>
                  <a:pt x="24874" y="10586"/>
                  <a:pt x="24751" y="10898"/>
                </a:cubicBezTo>
                <a:cubicBezTo>
                  <a:pt x="24736" y="10936"/>
                  <a:pt x="24730" y="10976"/>
                  <a:pt x="24732" y="11018"/>
                </a:cubicBezTo>
                <a:cubicBezTo>
                  <a:pt x="24740" y="11215"/>
                  <a:pt x="24742" y="11420"/>
                  <a:pt x="24742" y="11617"/>
                </a:cubicBezTo>
                <a:close/>
                <a:moveTo>
                  <a:pt x="24585" y="9226"/>
                </a:moveTo>
                <a:cubicBezTo>
                  <a:pt x="24640" y="9574"/>
                  <a:pt x="25145" y="9574"/>
                  <a:pt x="25191" y="9213"/>
                </a:cubicBezTo>
                <a:cubicBezTo>
                  <a:pt x="25193" y="9188"/>
                  <a:pt x="25193" y="9163"/>
                  <a:pt x="25189" y="9136"/>
                </a:cubicBezTo>
                <a:cubicBezTo>
                  <a:pt x="25159" y="8928"/>
                  <a:pt x="25124" y="8721"/>
                  <a:pt x="25080" y="8515"/>
                </a:cubicBezTo>
                <a:cubicBezTo>
                  <a:pt x="25008" y="8186"/>
                  <a:pt x="24535" y="8199"/>
                  <a:pt x="24480" y="8530"/>
                </a:cubicBezTo>
                <a:cubicBezTo>
                  <a:pt x="24472" y="8568"/>
                  <a:pt x="24474" y="8606"/>
                  <a:pt x="24482" y="8643"/>
                </a:cubicBezTo>
                <a:cubicBezTo>
                  <a:pt x="24522" y="8836"/>
                  <a:pt x="24556" y="9029"/>
                  <a:pt x="24585" y="9226"/>
                </a:cubicBezTo>
                <a:close/>
                <a:moveTo>
                  <a:pt x="23854" y="7090"/>
                </a:moveTo>
                <a:cubicBezTo>
                  <a:pt x="24055" y="7344"/>
                  <a:pt x="24472" y="7143"/>
                  <a:pt x="24384" y="6814"/>
                </a:cubicBezTo>
                <a:cubicBezTo>
                  <a:pt x="24373" y="6774"/>
                  <a:pt x="24355" y="6738"/>
                  <a:pt x="24327" y="6707"/>
                </a:cubicBezTo>
                <a:cubicBezTo>
                  <a:pt x="24181" y="6518"/>
                  <a:pt x="24002" y="6357"/>
                  <a:pt x="23801" y="6227"/>
                </a:cubicBezTo>
                <a:cubicBezTo>
                  <a:pt x="23512" y="6053"/>
                  <a:pt x="23189" y="6411"/>
                  <a:pt x="23405" y="6682"/>
                </a:cubicBezTo>
                <a:cubicBezTo>
                  <a:pt x="23426" y="6709"/>
                  <a:pt x="23453" y="6732"/>
                  <a:pt x="23483" y="6749"/>
                </a:cubicBezTo>
                <a:cubicBezTo>
                  <a:pt x="23623" y="6841"/>
                  <a:pt x="23749" y="6956"/>
                  <a:pt x="23854" y="7090"/>
                </a:cubicBezTo>
                <a:close/>
                <a:moveTo>
                  <a:pt x="21974" y="6707"/>
                </a:moveTo>
                <a:cubicBezTo>
                  <a:pt x="22303" y="6587"/>
                  <a:pt x="22209" y="6103"/>
                  <a:pt x="21859" y="6114"/>
                </a:cubicBezTo>
                <a:cubicBezTo>
                  <a:pt x="21829" y="6116"/>
                  <a:pt x="21800" y="6122"/>
                  <a:pt x="21771" y="6133"/>
                </a:cubicBezTo>
                <a:cubicBezTo>
                  <a:pt x="21567" y="6204"/>
                  <a:pt x="21368" y="6288"/>
                  <a:pt x="21175" y="6382"/>
                </a:cubicBezTo>
                <a:cubicBezTo>
                  <a:pt x="21022" y="6455"/>
                  <a:pt x="20957" y="6640"/>
                  <a:pt x="21033" y="6793"/>
                </a:cubicBezTo>
                <a:cubicBezTo>
                  <a:pt x="21108" y="6946"/>
                  <a:pt x="21293" y="7009"/>
                  <a:pt x="21446" y="6931"/>
                </a:cubicBezTo>
                <a:cubicBezTo>
                  <a:pt x="21618" y="6845"/>
                  <a:pt x="21794" y="6772"/>
                  <a:pt x="21974" y="6707"/>
                </a:cubicBezTo>
                <a:close/>
                <a:moveTo>
                  <a:pt x="19979" y="7887"/>
                </a:moveTo>
                <a:cubicBezTo>
                  <a:pt x="20033" y="7839"/>
                  <a:pt x="20071" y="7774"/>
                  <a:pt x="20081" y="7700"/>
                </a:cubicBezTo>
                <a:cubicBezTo>
                  <a:pt x="20121" y="7419"/>
                  <a:pt x="19792" y="7239"/>
                  <a:pt x="19578" y="7424"/>
                </a:cubicBezTo>
                <a:cubicBezTo>
                  <a:pt x="19413" y="7566"/>
                  <a:pt x="19258" y="7717"/>
                  <a:pt x="19113" y="7880"/>
                </a:cubicBezTo>
                <a:cubicBezTo>
                  <a:pt x="19002" y="8006"/>
                  <a:pt x="19013" y="8199"/>
                  <a:pt x="19140" y="8310"/>
                </a:cubicBezTo>
                <a:cubicBezTo>
                  <a:pt x="19266" y="8423"/>
                  <a:pt x="19459" y="8411"/>
                  <a:pt x="19570" y="8285"/>
                </a:cubicBezTo>
                <a:cubicBezTo>
                  <a:pt x="19698" y="8142"/>
                  <a:pt x="19834" y="8010"/>
                  <a:pt x="19979" y="7887"/>
                </a:cubicBezTo>
                <a:close/>
                <a:moveTo>
                  <a:pt x="18983" y="9723"/>
                </a:moveTo>
                <a:cubicBezTo>
                  <a:pt x="18977" y="9551"/>
                  <a:pt x="18832" y="9419"/>
                  <a:pt x="18660" y="9427"/>
                </a:cubicBezTo>
                <a:cubicBezTo>
                  <a:pt x="18491" y="9438"/>
                  <a:pt x="18361" y="9584"/>
                  <a:pt x="18373" y="9756"/>
                </a:cubicBezTo>
                <a:cubicBezTo>
                  <a:pt x="18386" y="9987"/>
                  <a:pt x="18430" y="10217"/>
                  <a:pt x="18507" y="10435"/>
                </a:cubicBezTo>
                <a:cubicBezTo>
                  <a:pt x="18627" y="10768"/>
                  <a:pt x="19124" y="10674"/>
                  <a:pt x="19101" y="10309"/>
                </a:cubicBezTo>
                <a:cubicBezTo>
                  <a:pt x="19098" y="10284"/>
                  <a:pt x="19092" y="10261"/>
                  <a:pt x="19084" y="10236"/>
                </a:cubicBezTo>
                <a:cubicBezTo>
                  <a:pt x="19027" y="10070"/>
                  <a:pt x="18994" y="9899"/>
                  <a:pt x="18983" y="9723"/>
                </a:cubicBezTo>
                <a:close/>
                <a:moveTo>
                  <a:pt x="20039" y="11613"/>
                </a:moveTo>
                <a:cubicBezTo>
                  <a:pt x="19796" y="11382"/>
                  <a:pt x="19402" y="11649"/>
                  <a:pt x="19553" y="11973"/>
                </a:cubicBezTo>
                <a:cubicBezTo>
                  <a:pt x="19570" y="12003"/>
                  <a:pt x="19589" y="12028"/>
                  <a:pt x="19614" y="12051"/>
                </a:cubicBezTo>
                <a:cubicBezTo>
                  <a:pt x="19763" y="12200"/>
                  <a:pt x="19922" y="12340"/>
                  <a:pt x="20086" y="12476"/>
                </a:cubicBezTo>
                <a:cubicBezTo>
                  <a:pt x="20213" y="12590"/>
                  <a:pt x="20410" y="12575"/>
                  <a:pt x="20521" y="12443"/>
                </a:cubicBezTo>
                <a:cubicBezTo>
                  <a:pt x="20633" y="12311"/>
                  <a:pt x="20612" y="12114"/>
                  <a:pt x="20475" y="12007"/>
                </a:cubicBezTo>
                <a:cubicBezTo>
                  <a:pt x="20327" y="11881"/>
                  <a:pt x="20180" y="11751"/>
                  <a:pt x="20039" y="11613"/>
                </a:cubicBezTo>
                <a:close/>
                <a:moveTo>
                  <a:pt x="21963" y="12759"/>
                </a:moveTo>
                <a:cubicBezTo>
                  <a:pt x="21630" y="12686"/>
                  <a:pt x="21444" y="13126"/>
                  <a:pt x="21733" y="13315"/>
                </a:cubicBezTo>
                <a:cubicBezTo>
                  <a:pt x="21762" y="13333"/>
                  <a:pt x="21794" y="13346"/>
                  <a:pt x="21827" y="13354"/>
                </a:cubicBezTo>
                <a:cubicBezTo>
                  <a:pt x="22035" y="13403"/>
                  <a:pt x="22244" y="13438"/>
                  <a:pt x="22454" y="13470"/>
                </a:cubicBezTo>
                <a:cubicBezTo>
                  <a:pt x="22785" y="13510"/>
                  <a:pt x="22936" y="13078"/>
                  <a:pt x="22653" y="12904"/>
                </a:cubicBezTo>
                <a:cubicBezTo>
                  <a:pt x="22617" y="12883"/>
                  <a:pt x="22579" y="12870"/>
                  <a:pt x="22538" y="12864"/>
                </a:cubicBezTo>
                <a:cubicBezTo>
                  <a:pt x="22345" y="12837"/>
                  <a:pt x="22152" y="12803"/>
                  <a:pt x="21963" y="12759"/>
                </a:cubicBezTo>
                <a:close/>
                <a:moveTo>
                  <a:pt x="26712" y="12751"/>
                </a:moveTo>
                <a:cubicBezTo>
                  <a:pt x="26379" y="12803"/>
                  <a:pt x="26362" y="13275"/>
                  <a:pt x="26689" y="13352"/>
                </a:cubicBezTo>
                <a:cubicBezTo>
                  <a:pt x="26727" y="13361"/>
                  <a:pt x="26765" y="13361"/>
                  <a:pt x="26802" y="13357"/>
                </a:cubicBezTo>
                <a:cubicBezTo>
                  <a:pt x="27006" y="13327"/>
                  <a:pt x="27211" y="13294"/>
                  <a:pt x="27414" y="13258"/>
                </a:cubicBezTo>
                <a:cubicBezTo>
                  <a:pt x="27739" y="13197"/>
                  <a:pt x="27754" y="12738"/>
                  <a:pt x="27425" y="12659"/>
                </a:cubicBezTo>
                <a:cubicBezTo>
                  <a:pt x="27387" y="12650"/>
                  <a:pt x="27347" y="12650"/>
                  <a:pt x="27307" y="12657"/>
                </a:cubicBezTo>
                <a:cubicBezTo>
                  <a:pt x="27110" y="12692"/>
                  <a:pt x="26911" y="12724"/>
                  <a:pt x="26712" y="12751"/>
                </a:cubicBezTo>
                <a:close/>
                <a:moveTo>
                  <a:pt x="29080" y="12286"/>
                </a:moveTo>
                <a:cubicBezTo>
                  <a:pt x="28917" y="12328"/>
                  <a:pt x="28818" y="12493"/>
                  <a:pt x="28860" y="12657"/>
                </a:cubicBezTo>
                <a:cubicBezTo>
                  <a:pt x="28900" y="12818"/>
                  <a:pt x="29066" y="12919"/>
                  <a:pt x="29229" y="12879"/>
                </a:cubicBezTo>
                <a:cubicBezTo>
                  <a:pt x="29428" y="12828"/>
                  <a:pt x="29627" y="12778"/>
                  <a:pt x="29826" y="12724"/>
                </a:cubicBezTo>
                <a:cubicBezTo>
                  <a:pt x="30170" y="12623"/>
                  <a:pt x="30099" y="12124"/>
                  <a:pt x="29738" y="12124"/>
                </a:cubicBezTo>
                <a:cubicBezTo>
                  <a:pt x="29713" y="12124"/>
                  <a:pt x="29688" y="12128"/>
                  <a:pt x="29665" y="12135"/>
                </a:cubicBezTo>
                <a:cubicBezTo>
                  <a:pt x="29470" y="12187"/>
                  <a:pt x="29275" y="12237"/>
                  <a:pt x="29080" y="12286"/>
                </a:cubicBezTo>
                <a:close/>
                <a:moveTo>
                  <a:pt x="31396" y="11602"/>
                </a:moveTo>
                <a:cubicBezTo>
                  <a:pt x="31076" y="11718"/>
                  <a:pt x="31151" y="12198"/>
                  <a:pt x="31501" y="12198"/>
                </a:cubicBezTo>
                <a:cubicBezTo>
                  <a:pt x="31535" y="12196"/>
                  <a:pt x="31566" y="12191"/>
                  <a:pt x="31595" y="12181"/>
                </a:cubicBezTo>
                <a:cubicBezTo>
                  <a:pt x="31790" y="12114"/>
                  <a:pt x="31985" y="12045"/>
                  <a:pt x="32178" y="11973"/>
                </a:cubicBezTo>
                <a:cubicBezTo>
                  <a:pt x="32482" y="11862"/>
                  <a:pt x="32425" y="11403"/>
                  <a:pt x="32086" y="11380"/>
                </a:cubicBezTo>
                <a:cubicBezTo>
                  <a:pt x="32044" y="11380"/>
                  <a:pt x="32004" y="11387"/>
                  <a:pt x="31966" y="11399"/>
                </a:cubicBezTo>
                <a:cubicBezTo>
                  <a:pt x="31776" y="11470"/>
                  <a:pt x="31587" y="11537"/>
                  <a:pt x="31396" y="11602"/>
                </a:cubicBezTo>
                <a:close/>
                <a:moveTo>
                  <a:pt x="33645" y="10718"/>
                </a:moveTo>
                <a:cubicBezTo>
                  <a:pt x="33343" y="10852"/>
                  <a:pt x="33444" y="11311"/>
                  <a:pt x="33783" y="11301"/>
                </a:cubicBezTo>
                <a:cubicBezTo>
                  <a:pt x="33823" y="11299"/>
                  <a:pt x="33859" y="11290"/>
                  <a:pt x="33894" y="11273"/>
                </a:cubicBezTo>
                <a:cubicBezTo>
                  <a:pt x="34083" y="11190"/>
                  <a:pt x="34269" y="11104"/>
                  <a:pt x="34456" y="11014"/>
                </a:cubicBezTo>
                <a:cubicBezTo>
                  <a:pt x="34756" y="10869"/>
                  <a:pt x="34642" y="10412"/>
                  <a:pt x="34299" y="10435"/>
                </a:cubicBezTo>
                <a:cubicBezTo>
                  <a:pt x="34261" y="10437"/>
                  <a:pt x="34225" y="10448"/>
                  <a:pt x="34192" y="10464"/>
                </a:cubicBezTo>
                <a:cubicBezTo>
                  <a:pt x="34010" y="10550"/>
                  <a:pt x="33827" y="10634"/>
                  <a:pt x="33645" y="10718"/>
                </a:cubicBezTo>
                <a:close/>
                <a:moveTo>
                  <a:pt x="35797" y="9626"/>
                </a:moveTo>
                <a:cubicBezTo>
                  <a:pt x="35510" y="9790"/>
                  <a:pt x="35651" y="10238"/>
                  <a:pt x="35996" y="10194"/>
                </a:cubicBezTo>
                <a:cubicBezTo>
                  <a:pt x="36034" y="10188"/>
                  <a:pt x="36070" y="10175"/>
                  <a:pt x="36101" y="10156"/>
                </a:cubicBezTo>
                <a:cubicBezTo>
                  <a:pt x="36279" y="10054"/>
                  <a:pt x="36459" y="9951"/>
                  <a:pt x="36636" y="9842"/>
                </a:cubicBezTo>
                <a:cubicBezTo>
                  <a:pt x="36776" y="9754"/>
                  <a:pt x="36820" y="9567"/>
                  <a:pt x="36732" y="9425"/>
                </a:cubicBezTo>
                <a:cubicBezTo>
                  <a:pt x="36646" y="9282"/>
                  <a:pt x="36459" y="9236"/>
                  <a:pt x="36317" y="9320"/>
                </a:cubicBezTo>
                <a:cubicBezTo>
                  <a:pt x="36145" y="9425"/>
                  <a:pt x="35971" y="9526"/>
                  <a:pt x="35797" y="9626"/>
                </a:cubicBezTo>
                <a:close/>
                <a:moveTo>
                  <a:pt x="37824" y="8325"/>
                </a:moveTo>
                <a:cubicBezTo>
                  <a:pt x="37558" y="8520"/>
                  <a:pt x="37744" y="8945"/>
                  <a:pt x="38079" y="8868"/>
                </a:cubicBezTo>
                <a:cubicBezTo>
                  <a:pt x="38117" y="8857"/>
                  <a:pt x="38153" y="8840"/>
                  <a:pt x="38184" y="8817"/>
                </a:cubicBezTo>
                <a:cubicBezTo>
                  <a:pt x="38350" y="8696"/>
                  <a:pt x="38515" y="8574"/>
                  <a:pt x="38681" y="8448"/>
                </a:cubicBezTo>
                <a:cubicBezTo>
                  <a:pt x="38893" y="8283"/>
                  <a:pt x="38800" y="7939"/>
                  <a:pt x="38534" y="7903"/>
                </a:cubicBezTo>
                <a:cubicBezTo>
                  <a:pt x="38452" y="7893"/>
                  <a:pt x="38371" y="7914"/>
                  <a:pt x="38308" y="7964"/>
                </a:cubicBezTo>
                <a:cubicBezTo>
                  <a:pt x="38147" y="8088"/>
                  <a:pt x="37985" y="8207"/>
                  <a:pt x="37824" y="8325"/>
                </a:cubicBezTo>
                <a:close/>
                <a:moveTo>
                  <a:pt x="39683" y="6801"/>
                </a:moveTo>
                <a:cubicBezTo>
                  <a:pt x="39561" y="6916"/>
                  <a:pt x="39555" y="7109"/>
                  <a:pt x="39670" y="7233"/>
                </a:cubicBezTo>
                <a:cubicBezTo>
                  <a:pt x="39785" y="7356"/>
                  <a:pt x="39980" y="7363"/>
                  <a:pt x="40102" y="7245"/>
                </a:cubicBezTo>
                <a:cubicBezTo>
                  <a:pt x="40255" y="7105"/>
                  <a:pt x="40406" y="6960"/>
                  <a:pt x="40552" y="6814"/>
                </a:cubicBezTo>
                <a:cubicBezTo>
                  <a:pt x="40666" y="6694"/>
                  <a:pt x="40663" y="6504"/>
                  <a:pt x="40544" y="6386"/>
                </a:cubicBezTo>
                <a:cubicBezTo>
                  <a:pt x="40427" y="6271"/>
                  <a:pt x="40236" y="6269"/>
                  <a:pt x="40117" y="6384"/>
                </a:cubicBezTo>
                <a:cubicBezTo>
                  <a:pt x="39976" y="6527"/>
                  <a:pt x="39831" y="6665"/>
                  <a:pt x="39685" y="6799"/>
                </a:cubicBezTo>
                <a:close/>
                <a:moveTo>
                  <a:pt x="41326" y="5051"/>
                </a:moveTo>
                <a:cubicBezTo>
                  <a:pt x="41219" y="5181"/>
                  <a:pt x="41240" y="5374"/>
                  <a:pt x="41370" y="5481"/>
                </a:cubicBezTo>
                <a:cubicBezTo>
                  <a:pt x="41502" y="5586"/>
                  <a:pt x="41695" y="5567"/>
                  <a:pt x="41799" y="5435"/>
                </a:cubicBezTo>
                <a:cubicBezTo>
                  <a:pt x="41931" y="5273"/>
                  <a:pt x="42059" y="5110"/>
                  <a:pt x="42183" y="4942"/>
                </a:cubicBezTo>
                <a:cubicBezTo>
                  <a:pt x="42388" y="4661"/>
                  <a:pt x="42040" y="4311"/>
                  <a:pt x="41757" y="4515"/>
                </a:cubicBezTo>
                <a:cubicBezTo>
                  <a:pt x="41732" y="4531"/>
                  <a:pt x="41711" y="4555"/>
                  <a:pt x="41692" y="4580"/>
                </a:cubicBezTo>
                <a:cubicBezTo>
                  <a:pt x="41573" y="4739"/>
                  <a:pt x="41449" y="4896"/>
                  <a:pt x="41326" y="5051"/>
                </a:cubicBezTo>
                <a:close/>
                <a:moveTo>
                  <a:pt x="42686" y="3081"/>
                </a:moveTo>
                <a:cubicBezTo>
                  <a:pt x="42518" y="3370"/>
                  <a:pt x="42874" y="3683"/>
                  <a:pt x="43143" y="3469"/>
                </a:cubicBezTo>
                <a:cubicBezTo>
                  <a:pt x="43172" y="3448"/>
                  <a:pt x="43195" y="3419"/>
                  <a:pt x="43214" y="3387"/>
                </a:cubicBezTo>
                <a:lnTo>
                  <a:pt x="43287" y="3257"/>
                </a:lnTo>
                <a:lnTo>
                  <a:pt x="43424" y="3014"/>
                </a:lnTo>
                <a:lnTo>
                  <a:pt x="43516" y="2840"/>
                </a:lnTo>
                <a:cubicBezTo>
                  <a:pt x="43673" y="2534"/>
                  <a:pt x="43281" y="2232"/>
                  <a:pt x="43023" y="2490"/>
                </a:cubicBezTo>
                <a:cubicBezTo>
                  <a:pt x="43004" y="2511"/>
                  <a:pt x="42988" y="2534"/>
                  <a:pt x="42973" y="2559"/>
                </a:cubicBezTo>
                <a:lnTo>
                  <a:pt x="42887" y="2723"/>
                </a:lnTo>
                <a:lnTo>
                  <a:pt x="42757" y="29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"/>
          <p:cNvSpPr/>
          <p:nvPr/>
        </p:nvSpPr>
        <p:spPr>
          <a:xfrm rot="1800202">
            <a:off x="401355" y="447122"/>
            <a:ext cx="258592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"/>
          <p:cNvSpPr/>
          <p:nvPr/>
        </p:nvSpPr>
        <p:spPr>
          <a:xfrm rot="1800295">
            <a:off x="740731" y="373502"/>
            <a:ext cx="99500" cy="8771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"/>
          <p:cNvSpPr/>
          <p:nvPr/>
        </p:nvSpPr>
        <p:spPr>
          <a:xfrm rot="1800295">
            <a:off x="1671331" y="4064165"/>
            <a:ext cx="99500" cy="8771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6"/>
          <p:cNvSpPr/>
          <p:nvPr/>
        </p:nvSpPr>
        <p:spPr>
          <a:xfrm rot="2887983" flipH="1">
            <a:off x="8541976" y="4186039"/>
            <a:ext cx="73086" cy="7237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6"/>
          <p:cNvSpPr/>
          <p:nvPr/>
        </p:nvSpPr>
        <p:spPr>
          <a:xfrm rot="2887983" flipH="1">
            <a:off x="8698438" y="4440969"/>
            <a:ext cx="84576" cy="8525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6"/>
          <p:cNvSpPr/>
          <p:nvPr/>
        </p:nvSpPr>
        <p:spPr>
          <a:xfrm rot="2888059" flipH="1">
            <a:off x="8409856" y="4553539"/>
            <a:ext cx="176974" cy="17703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5774638" y="4273600"/>
            <a:ext cx="275250" cy="319925"/>
          </a:xfrm>
          <a:custGeom>
            <a:avLst/>
            <a:gdLst/>
            <a:ahLst/>
            <a:cxnLst/>
            <a:rect l="l" t="t" r="r" b="b"/>
            <a:pathLst>
              <a:path w="11010" h="12797" extrusionOk="0">
                <a:moveTo>
                  <a:pt x="8736" y="10135"/>
                </a:moveTo>
                <a:cubicBezTo>
                  <a:pt x="8893" y="9341"/>
                  <a:pt x="9084" y="8553"/>
                  <a:pt x="9283" y="7769"/>
                </a:cubicBezTo>
                <a:cubicBezTo>
                  <a:pt x="8241" y="6692"/>
                  <a:pt x="7128" y="5669"/>
                  <a:pt x="6158" y="4523"/>
                </a:cubicBezTo>
                <a:cubicBezTo>
                  <a:pt x="5925" y="5543"/>
                  <a:pt x="5693" y="6583"/>
                  <a:pt x="5410" y="7582"/>
                </a:cubicBezTo>
                <a:cubicBezTo>
                  <a:pt x="4865" y="9513"/>
                  <a:pt x="1221" y="9437"/>
                  <a:pt x="470" y="7750"/>
                </a:cubicBezTo>
                <a:cubicBezTo>
                  <a:pt x="1" y="6694"/>
                  <a:pt x="785" y="5535"/>
                  <a:pt x="1866" y="5330"/>
                </a:cubicBezTo>
                <a:cubicBezTo>
                  <a:pt x="2838" y="5147"/>
                  <a:pt x="3970" y="5495"/>
                  <a:pt x="4748" y="6128"/>
                </a:cubicBezTo>
                <a:cubicBezTo>
                  <a:pt x="5114" y="4185"/>
                  <a:pt x="5697" y="2293"/>
                  <a:pt x="6146" y="369"/>
                </a:cubicBezTo>
                <a:cubicBezTo>
                  <a:pt x="6190" y="159"/>
                  <a:pt x="6378" y="13"/>
                  <a:pt x="6590" y="23"/>
                </a:cubicBezTo>
                <a:cubicBezTo>
                  <a:pt x="6797" y="0"/>
                  <a:pt x="6992" y="134"/>
                  <a:pt x="7043" y="338"/>
                </a:cubicBezTo>
                <a:cubicBezTo>
                  <a:pt x="7258" y="658"/>
                  <a:pt x="7541" y="977"/>
                  <a:pt x="7799" y="1262"/>
                </a:cubicBezTo>
                <a:cubicBezTo>
                  <a:pt x="8164" y="1666"/>
                  <a:pt x="8543" y="2058"/>
                  <a:pt x="8924" y="2446"/>
                </a:cubicBezTo>
                <a:cubicBezTo>
                  <a:pt x="9557" y="3087"/>
                  <a:pt x="10211" y="3716"/>
                  <a:pt x="10832" y="4368"/>
                </a:cubicBezTo>
                <a:cubicBezTo>
                  <a:pt x="10882" y="4407"/>
                  <a:pt x="10926" y="4460"/>
                  <a:pt x="10957" y="4516"/>
                </a:cubicBezTo>
                <a:cubicBezTo>
                  <a:pt x="10991" y="4577"/>
                  <a:pt x="11008" y="4646"/>
                  <a:pt x="11010" y="4715"/>
                </a:cubicBezTo>
                <a:cubicBezTo>
                  <a:pt x="11010" y="4757"/>
                  <a:pt x="11006" y="4799"/>
                  <a:pt x="10995" y="4839"/>
                </a:cubicBezTo>
                <a:cubicBezTo>
                  <a:pt x="10899" y="5254"/>
                  <a:pt x="10815" y="5675"/>
                  <a:pt x="10725" y="6092"/>
                </a:cubicBezTo>
                <a:cubicBezTo>
                  <a:pt x="10568" y="6828"/>
                  <a:pt x="10408" y="7566"/>
                  <a:pt x="10245" y="8301"/>
                </a:cubicBezTo>
                <a:cubicBezTo>
                  <a:pt x="10077" y="9054"/>
                  <a:pt x="9905" y="9806"/>
                  <a:pt x="9717" y="10552"/>
                </a:cubicBezTo>
                <a:cubicBezTo>
                  <a:pt x="9647" y="10818"/>
                  <a:pt x="9463" y="11600"/>
                  <a:pt x="9312" y="11816"/>
                </a:cubicBezTo>
                <a:cubicBezTo>
                  <a:pt x="9312" y="11820"/>
                  <a:pt x="9310" y="11820"/>
                  <a:pt x="9310" y="11822"/>
                </a:cubicBezTo>
                <a:cubicBezTo>
                  <a:pt x="8639" y="12702"/>
                  <a:pt x="7606" y="12797"/>
                  <a:pt x="6602" y="12495"/>
                </a:cubicBezTo>
                <a:cubicBezTo>
                  <a:pt x="5789" y="12250"/>
                  <a:pt x="5008" y="11606"/>
                  <a:pt x="4865" y="10728"/>
                </a:cubicBezTo>
                <a:cubicBezTo>
                  <a:pt x="4695" y="9674"/>
                  <a:pt x="5777" y="8993"/>
                  <a:pt x="6718" y="9047"/>
                </a:cubicBezTo>
                <a:cubicBezTo>
                  <a:pt x="7543" y="9096"/>
                  <a:pt x="8233" y="9519"/>
                  <a:pt x="8736" y="10135"/>
                </a:cubicBezTo>
                <a:close/>
                <a:moveTo>
                  <a:pt x="6843" y="1501"/>
                </a:moveTo>
                <a:cubicBezTo>
                  <a:pt x="6703" y="2123"/>
                  <a:pt x="6560" y="2745"/>
                  <a:pt x="6420" y="3370"/>
                </a:cubicBezTo>
                <a:cubicBezTo>
                  <a:pt x="7353" y="4600"/>
                  <a:pt x="8447" y="5690"/>
                  <a:pt x="9543" y="6773"/>
                </a:cubicBezTo>
                <a:cubicBezTo>
                  <a:pt x="9704" y="6157"/>
                  <a:pt x="9865" y="5539"/>
                  <a:pt x="10014" y="4921"/>
                </a:cubicBezTo>
                <a:cubicBezTo>
                  <a:pt x="9386" y="4298"/>
                  <a:pt x="8776" y="3649"/>
                  <a:pt x="8178" y="2999"/>
                </a:cubicBezTo>
                <a:cubicBezTo>
                  <a:pt x="7726" y="2509"/>
                  <a:pt x="7277" y="2010"/>
                  <a:pt x="6843" y="1501"/>
                </a:cubicBezTo>
                <a:close/>
                <a:moveTo>
                  <a:pt x="4515" y="7310"/>
                </a:moveTo>
                <a:cubicBezTo>
                  <a:pt x="4071" y="6641"/>
                  <a:pt x="2903" y="6006"/>
                  <a:pt x="2103" y="6235"/>
                </a:cubicBezTo>
                <a:cubicBezTo>
                  <a:pt x="1594" y="6379"/>
                  <a:pt x="904" y="7004"/>
                  <a:pt x="1441" y="7517"/>
                </a:cubicBezTo>
                <a:cubicBezTo>
                  <a:pt x="2122" y="8167"/>
                  <a:pt x="3411" y="8433"/>
                  <a:pt x="4171" y="7782"/>
                </a:cubicBezTo>
                <a:cubicBezTo>
                  <a:pt x="4322" y="7654"/>
                  <a:pt x="4440" y="7492"/>
                  <a:pt x="4515" y="7308"/>
                </a:cubicBezTo>
                <a:close/>
                <a:moveTo>
                  <a:pt x="8432" y="11420"/>
                </a:moveTo>
                <a:cubicBezTo>
                  <a:pt x="8065" y="10745"/>
                  <a:pt x="7426" y="9884"/>
                  <a:pt x="6567" y="9986"/>
                </a:cubicBezTo>
                <a:cubicBezTo>
                  <a:pt x="6160" y="10034"/>
                  <a:pt x="5582" y="10273"/>
                  <a:pt x="5844" y="10781"/>
                </a:cubicBezTo>
                <a:cubicBezTo>
                  <a:pt x="6062" y="11200"/>
                  <a:pt x="6472" y="11527"/>
                  <a:pt x="6938" y="11617"/>
                </a:cubicBezTo>
                <a:cubicBezTo>
                  <a:pt x="7436" y="11711"/>
                  <a:pt x="8042" y="11816"/>
                  <a:pt x="8432" y="1142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440363" y="3753963"/>
            <a:ext cx="700250" cy="565500"/>
          </a:xfrm>
          <a:custGeom>
            <a:avLst/>
            <a:gdLst/>
            <a:ahLst/>
            <a:cxnLst/>
            <a:rect l="l" t="t" r="r" b="b"/>
            <a:pathLst>
              <a:path w="28010" h="22620" extrusionOk="0">
                <a:moveTo>
                  <a:pt x="24617" y="13006"/>
                </a:moveTo>
                <a:cubicBezTo>
                  <a:pt x="25667" y="13386"/>
                  <a:pt x="26664" y="13897"/>
                  <a:pt x="27710" y="14285"/>
                </a:cubicBezTo>
                <a:cubicBezTo>
                  <a:pt x="27886" y="14350"/>
                  <a:pt x="28010" y="14501"/>
                  <a:pt x="28010" y="14696"/>
                </a:cubicBezTo>
                <a:cubicBezTo>
                  <a:pt x="28010" y="14941"/>
                  <a:pt x="27582" y="15266"/>
                  <a:pt x="27406" y="15406"/>
                </a:cubicBezTo>
                <a:cubicBezTo>
                  <a:pt x="26960" y="15762"/>
                  <a:pt x="26473" y="16094"/>
                  <a:pt x="25998" y="16414"/>
                </a:cubicBezTo>
                <a:cubicBezTo>
                  <a:pt x="24604" y="17351"/>
                  <a:pt x="23156" y="18233"/>
                  <a:pt x="21712" y="19090"/>
                </a:cubicBezTo>
                <a:cubicBezTo>
                  <a:pt x="20886" y="19581"/>
                  <a:pt x="15737" y="22620"/>
                  <a:pt x="14993" y="22590"/>
                </a:cubicBezTo>
                <a:cubicBezTo>
                  <a:pt x="14140" y="22580"/>
                  <a:pt x="11818" y="20446"/>
                  <a:pt x="11087" y="19847"/>
                </a:cubicBezTo>
                <a:cubicBezTo>
                  <a:pt x="7409" y="16825"/>
                  <a:pt x="3940" y="13589"/>
                  <a:pt x="455" y="10349"/>
                </a:cubicBezTo>
                <a:cubicBezTo>
                  <a:pt x="0" y="9974"/>
                  <a:pt x="300" y="8826"/>
                  <a:pt x="432" y="8354"/>
                </a:cubicBezTo>
                <a:cubicBezTo>
                  <a:pt x="560" y="7908"/>
                  <a:pt x="805" y="7153"/>
                  <a:pt x="1059" y="6759"/>
                </a:cubicBezTo>
                <a:cubicBezTo>
                  <a:pt x="1721" y="5550"/>
                  <a:pt x="10802" y="1059"/>
                  <a:pt x="12623" y="95"/>
                </a:cubicBezTo>
                <a:cubicBezTo>
                  <a:pt x="12797" y="0"/>
                  <a:pt x="13015" y="38"/>
                  <a:pt x="13147" y="189"/>
                </a:cubicBezTo>
                <a:cubicBezTo>
                  <a:pt x="13189" y="218"/>
                  <a:pt x="13224" y="256"/>
                  <a:pt x="13254" y="298"/>
                </a:cubicBezTo>
                <a:cubicBezTo>
                  <a:pt x="13488" y="633"/>
                  <a:pt x="13813" y="971"/>
                  <a:pt x="14098" y="1262"/>
                </a:cubicBezTo>
                <a:cubicBezTo>
                  <a:pt x="14559" y="1734"/>
                  <a:pt x="15041" y="2188"/>
                  <a:pt x="15530" y="2633"/>
                </a:cubicBezTo>
                <a:cubicBezTo>
                  <a:pt x="16783" y="3779"/>
                  <a:pt x="18091" y="4881"/>
                  <a:pt x="19413" y="5944"/>
                </a:cubicBezTo>
                <a:cubicBezTo>
                  <a:pt x="20677" y="6962"/>
                  <a:pt x="21974" y="7962"/>
                  <a:pt x="23305" y="8888"/>
                </a:cubicBezTo>
                <a:cubicBezTo>
                  <a:pt x="23839" y="9259"/>
                  <a:pt x="24380" y="9622"/>
                  <a:pt x="24937" y="9953"/>
                </a:cubicBezTo>
                <a:cubicBezTo>
                  <a:pt x="25312" y="10177"/>
                  <a:pt x="25734" y="10416"/>
                  <a:pt x="26142" y="10571"/>
                </a:cubicBezTo>
                <a:cubicBezTo>
                  <a:pt x="26165" y="10580"/>
                  <a:pt x="26188" y="10590"/>
                  <a:pt x="26209" y="10601"/>
                </a:cubicBezTo>
                <a:cubicBezTo>
                  <a:pt x="26582" y="10617"/>
                  <a:pt x="26782" y="11164"/>
                  <a:pt x="26411" y="11405"/>
                </a:cubicBezTo>
                <a:cubicBezTo>
                  <a:pt x="25836" y="11772"/>
                  <a:pt x="25218" y="12047"/>
                  <a:pt x="24577" y="12271"/>
                </a:cubicBezTo>
                <a:cubicBezTo>
                  <a:pt x="24575" y="12279"/>
                  <a:pt x="24575" y="12288"/>
                  <a:pt x="24573" y="12296"/>
                </a:cubicBezTo>
                <a:cubicBezTo>
                  <a:pt x="24531" y="12524"/>
                  <a:pt x="24564" y="12776"/>
                  <a:pt x="24619" y="13006"/>
                </a:cubicBezTo>
                <a:close/>
                <a:moveTo>
                  <a:pt x="13578" y="14970"/>
                </a:moveTo>
                <a:cubicBezTo>
                  <a:pt x="14004" y="15358"/>
                  <a:pt x="14429" y="15752"/>
                  <a:pt x="14838" y="16156"/>
                </a:cubicBezTo>
                <a:cubicBezTo>
                  <a:pt x="16127" y="14872"/>
                  <a:pt x="17915" y="13939"/>
                  <a:pt x="19553" y="13203"/>
                </a:cubicBezTo>
                <a:cubicBezTo>
                  <a:pt x="20561" y="12751"/>
                  <a:pt x="21588" y="12344"/>
                  <a:pt x="22613" y="11931"/>
                </a:cubicBezTo>
                <a:cubicBezTo>
                  <a:pt x="23372" y="11628"/>
                  <a:pt x="24141" y="11319"/>
                  <a:pt x="24881" y="10972"/>
                </a:cubicBezTo>
                <a:cubicBezTo>
                  <a:pt x="24191" y="10640"/>
                  <a:pt x="23607" y="10244"/>
                  <a:pt x="22961" y="9800"/>
                </a:cubicBezTo>
                <a:cubicBezTo>
                  <a:pt x="21167" y="10479"/>
                  <a:pt x="19528" y="11630"/>
                  <a:pt x="17862" y="12564"/>
                </a:cubicBezTo>
                <a:cubicBezTo>
                  <a:pt x="16783" y="13168"/>
                  <a:pt x="15710" y="13778"/>
                  <a:pt x="14639" y="14396"/>
                </a:cubicBezTo>
                <a:cubicBezTo>
                  <a:pt x="14314" y="14585"/>
                  <a:pt x="13910" y="14761"/>
                  <a:pt x="13581" y="14970"/>
                </a:cubicBezTo>
                <a:close/>
                <a:moveTo>
                  <a:pt x="22133" y="9213"/>
                </a:moveTo>
                <a:cubicBezTo>
                  <a:pt x="20555" y="8067"/>
                  <a:pt x="18996" y="6879"/>
                  <a:pt x="17493" y="5638"/>
                </a:cubicBezTo>
                <a:cubicBezTo>
                  <a:pt x="16542" y="4852"/>
                  <a:pt x="15605" y="4041"/>
                  <a:pt x="14716" y="3188"/>
                </a:cubicBezTo>
                <a:cubicBezTo>
                  <a:pt x="14019" y="2519"/>
                  <a:pt x="13308" y="1792"/>
                  <a:pt x="12719" y="1019"/>
                </a:cubicBezTo>
                <a:cubicBezTo>
                  <a:pt x="11290" y="1801"/>
                  <a:pt x="9844" y="2553"/>
                  <a:pt x="8404" y="3316"/>
                </a:cubicBezTo>
                <a:cubicBezTo>
                  <a:pt x="6711" y="4213"/>
                  <a:pt x="4988" y="5129"/>
                  <a:pt x="3362" y="6145"/>
                </a:cubicBezTo>
                <a:cubicBezTo>
                  <a:pt x="3406" y="6181"/>
                  <a:pt x="3444" y="6212"/>
                  <a:pt x="3467" y="6229"/>
                </a:cubicBezTo>
                <a:cubicBezTo>
                  <a:pt x="3739" y="6447"/>
                  <a:pt x="4011" y="6665"/>
                  <a:pt x="4282" y="6883"/>
                </a:cubicBezTo>
                <a:cubicBezTo>
                  <a:pt x="5103" y="7541"/>
                  <a:pt x="5921" y="8199"/>
                  <a:pt x="6738" y="8859"/>
                </a:cubicBezTo>
                <a:cubicBezTo>
                  <a:pt x="7518" y="9488"/>
                  <a:pt x="8295" y="10121"/>
                  <a:pt x="9071" y="10754"/>
                </a:cubicBezTo>
                <a:cubicBezTo>
                  <a:pt x="9343" y="10978"/>
                  <a:pt x="9615" y="11200"/>
                  <a:pt x="9886" y="11426"/>
                </a:cubicBezTo>
                <a:cubicBezTo>
                  <a:pt x="10018" y="11535"/>
                  <a:pt x="10171" y="11657"/>
                  <a:pt x="10292" y="11776"/>
                </a:cubicBezTo>
                <a:cubicBezTo>
                  <a:pt x="10686" y="12170"/>
                  <a:pt x="10081" y="12778"/>
                  <a:pt x="9685" y="12386"/>
                </a:cubicBezTo>
                <a:cubicBezTo>
                  <a:pt x="9278" y="11980"/>
                  <a:pt x="8777" y="11579"/>
                  <a:pt x="8331" y="11213"/>
                </a:cubicBezTo>
                <a:cubicBezTo>
                  <a:pt x="7601" y="10607"/>
                  <a:pt x="6860" y="10014"/>
                  <a:pt x="6116" y="9425"/>
                </a:cubicBezTo>
                <a:cubicBezTo>
                  <a:pt x="5372" y="8836"/>
                  <a:pt x="4621" y="8255"/>
                  <a:pt x="3863" y="7685"/>
                </a:cubicBezTo>
                <a:cubicBezTo>
                  <a:pt x="3571" y="7465"/>
                  <a:pt x="3278" y="7250"/>
                  <a:pt x="2980" y="7038"/>
                </a:cubicBezTo>
                <a:cubicBezTo>
                  <a:pt x="2834" y="6933"/>
                  <a:pt x="2683" y="6824"/>
                  <a:pt x="2530" y="6728"/>
                </a:cubicBezTo>
                <a:cubicBezTo>
                  <a:pt x="1983" y="7260"/>
                  <a:pt x="1599" y="7901"/>
                  <a:pt x="1417" y="8647"/>
                </a:cubicBezTo>
                <a:cubicBezTo>
                  <a:pt x="1306" y="9098"/>
                  <a:pt x="1293" y="9479"/>
                  <a:pt x="1300" y="9926"/>
                </a:cubicBezTo>
                <a:cubicBezTo>
                  <a:pt x="3687" y="11825"/>
                  <a:pt x="5839" y="13941"/>
                  <a:pt x="8067" y="16018"/>
                </a:cubicBezTo>
                <a:cubicBezTo>
                  <a:pt x="9066" y="16951"/>
                  <a:pt x="10079" y="17869"/>
                  <a:pt x="11129" y="18743"/>
                </a:cubicBezTo>
                <a:cubicBezTo>
                  <a:pt x="10758" y="17672"/>
                  <a:pt x="10638" y="16504"/>
                  <a:pt x="11380" y="15544"/>
                </a:cubicBezTo>
                <a:cubicBezTo>
                  <a:pt x="12065" y="14658"/>
                  <a:pt x="13258" y="14203"/>
                  <a:pt x="14205" y="13654"/>
                </a:cubicBezTo>
                <a:cubicBezTo>
                  <a:pt x="15347" y="12994"/>
                  <a:pt x="16496" y="12342"/>
                  <a:pt x="17646" y="11699"/>
                </a:cubicBezTo>
                <a:cubicBezTo>
                  <a:pt x="19134" y="10869"/>
                  <a:pt x="20568" y="9896"/>
                  <a:pt x="22133" y="9213"/>
                </a:cubicBezTo>
                <a:close/>
                <a:moveTo>
                  <a:pt x="13358" y="7681"/>
                </a:moveTo>
                <a:cubicBezTo>
                  <a:pt x="13769" y="7430"/>
                  <a:pt x="14182" y="7180"/>
                  <a:pt x="14597" y="6929"/>
                </a:cubicBezTo>
                <a:cubicBezTo>
                  <a:pt x="14947" y="6719"/>
                  <a:pt x="15301" y="6499"/>
                  <a:pt x="15657" y="6300"/>
                </a:cubicBezTo>
                <a:cubicBezTo>
                  <a:pt x="15961" y="6130"/>
                  <a:pt x="15930" y="5718"/>
                  <a:pt x="15647" y="5554"/>
                </a:cubicBezTo>
                <a:cubicBezTo>
                  <a:pt x="15519" y="5479"/>
                  <a:pt x="15360" y="5479"/>
                  <a:pt x="15232" y="5554"/>
                </a:cubicBezTo>
                <a:cubicBezTo>
                  <a:pt x="14880" y="5749"/>
                  <a:pt x="14532" y="5965"/>
                  <a:pt x="14188" y="6172"/>
                </a:cubicBezTo>
                <a:cubicBezTo>
                  <a:pt x="13625" y="6514"/>
                  <a:pt x="13063" y="6858"/>
                  <a:pt x="12499" y="7201"/>
                </a:cubicBezTo>
                <a:cubicBezTo>
                  <a:pt x="11889" y="7574"/>
                  <a:pt x="11279" y="7945"/>
                  <a:pt x="10668" y="8316"/>
                </a:cubicBezTo>
                <a:cubicBezTo>
                  <a:pt x="10454" y="8446"/>
                  <a:pt x="10240" y="8576"/>
                  <a:pt x="10024" y="8702"/>
                </a:cubicBezTo>
                <a:cubicBezTo>
                  <a:pt x="9932" y="8758"/>
                  <a:pt x="9821" y="8830"/>
                  <a:pt x="9724" y="8876"/>
                </a:cubicBezTo>
                <a:cubicBezTo>
                  <a:pt x="9714" y="8880"/>
                  <a:pt x="9706" y="8886"/>
                  <a:pt x="9697" y="8893"/>
                </a:cubicBezTo>
                <a:cubicBezTo>
                  <a:pt x="9186" y="9243"/>
                  <a:pt x="9628" y="9945"/>
                  <a:pt x="10083" y="9647"/>
                </a:cubicBezTo>
                <a:cubicBezTo>
                  <a:pt x="10422" y="9477"/>
                  <a:pt x="10785" y="9240"/>
                  <a:pt x="11112" y="9043"/>
                </a:cubicBezTo>
                <a:cubicBezTo>
                  <a:pt x="11347" y="8903"/>
                  <a:pt x="11579" y="8763"/>
                  <a:pt x="11814" y="8620"/>
                </a:cubicBezTo>
                <a:cubicBezTo>
                  <a:pt x="11705" y="8817"/>
                  <a:pt x="11778" y="9085"/>
                  <a:pt x="11994" y="9207"/>
                </a:cubicBezTo>
                <a:cubicBezTo>
                  <a:pt x="12124" y="9278"/>
                  <a:pt x="12279" y="9276"/>
                  <a:pt x="12407" y="9201"/>
                </a:cubicBezTo>
                <a:cubicBezTo>
                  <a:pt x="13335" y="8679"/>
                  <a:pt x="14266" y="8157"/>
                  <a:pt x="15192" y="7635"/>
                </a:cubicBezTo>
                <a:cubicBezTo>
                  <a:pt x="15498" y="7461"/>
                  <a:pt x="15463" y="7044"/>
                  <a:pt x="15178" y="6885"/>
                </a:cubicBezTo>
                <a:cubicBezTo>
                  <a:pt x="15048" y="6812"/>
                  <a:pt x="14892" y="6814"/>
                  <a:pt x="14765" y="6889"/>
                </a:cubicBezTo>
                <a:cubicBezTo>
                  <a:pt x="14295" y="7153"/>
                  <a:pt x="13826" y="7417"/>
                  <a:pt x="13356" y="7681"/>
                </a:cubicBezTo>
                <a:close/>
                <a:moveTo>
                  <a:pt x="9171" y="8800"/>
                </a:moveTo>
                <a:cubicBezTo>
                  <a:pt x="10969" y="7595"/>
                  <a:pt x="12837" y="6512"/>
                  <a:pt x="14723" y="5458"/>
                </a:cubicBezTo>
                <a:cubicBezTo>
                  <a:pt x="15222" y="5238"/>
                  <a:pt x="14951" y="4437"/>
                  <a:pt x="14436" y="4649"/>
                </a:cubicBezTo>
                <a:cubicBezTo>
                  <a:pt x="14429" y="4653"/>
                  <a:pt x="14423" y="4655"/>
                  <a:pt x="14417" y="4659"/>
                </a:cubicBezTo>
                <a:cubicBezTo>
                  <a:pt x="12426" y="5762"/>
                  <a:pt x="10410" y="6765"/>
                  <a:pt x="8599" y="8161"/>
                </a:cubicBezTo>
                <a:cubicBezTo>
                  <a:pt x="8591" y="8167"/>
                  <a:pt x="8586" y="8172"/>
                  <a:pt x="8580" y="8178"/>
                </a:cubicBezTo>
                <a:cubicBezTo>
                  <a:pt x="8190" y="8566"/>
                  <a:pt x="8775" y="9165"/>
                  <a:pt x="9171" y="8800"/>
                </a:cubicBezTo>
                <a:close/>
                <a:moveTo>
                  <a:pt x="15125" y="8861"/>
                </a:moveTo>
                <a:cubicBezTo>
                  <a:pt x="14174" y="8857"/>
                  <a:pt x="13907" y="9924"/>
                  <a:pt x="14203" y="10672"/>
                </a:cubicBezTo>
                <a:cubicBezTo>
                  <a:pt x="14494" y="11405"/>
                  <a:pt x="15423" y="11799"/>
                  <a:pt x="16095" y="11309"/>
                </a:cubicBezTo>
                <a:cubicBezTo>
                  <a:pt x="16605" y="10938"/>
                  <a:pt x="16783" y="10217"/>
                  <a:pt x="16611" y="9626"/>
                </a:cubicBezTo>
                <a:cubicBezTo>
                  <a:pt x="16412" y="8945"/>
                  <a:pt x="15771" y="8721"/>
                  <a:pt x="15125" y="8861"/>
                </a:cubicBezTo>
                <a:close/>
                <a:moveTo>
                  <a:pt x="14995" y="9790"/>
                </a:moveTo>
                <a:cubicBezTo>
                  <a:pt x="14863" y="9947"/>
                  <a:pt x="14960" y="10328"/>
                  <a:pt x="15058" y="10471"/>
                </a:cubicBezTo>
                <a:cubicBezTo>
                  <a:pt x="15190" y="10668"/>
                  <a:pt x="15498" y="10747"/>
                  <a:pt x="15664" y="10546"/>
                </a:cubicBezTo>
                <a:cubicBezTo>
                  <a:pt x="15813" y="10362"/>
                  <a:pt x="15861" y="10060"/>
                  <a:pt x="15775" y="9838"/>
                </a:cubicBezTo>
                <a:cubicBezTo>
                  <a:pt x="15712" y="9678"/>
                  <a:pt x="15580" y="9655"/>
                  <a:pt x="15431" y="9674"/>
                </a:cubicBezTo>
                <a:cubicBezTo>
                  <a:pt x="15364" y="9712"/>
                  <a:pt x="15289" y="9729"/>
                  <a:pt x="15213" y="9725"/>
                </a:cubicBezTo>
                <a:cubicBezTo>
                  <a:pt x="15178" y="9735"/>
                  <a:pt x="15144" y="9748"/>
                  <a:pt x="15110" y="9760"/>
                </a:cubicBezTo>
                <a:cubicBezTo>
                  <a:pt x="15075" y="9775"/>
                  <a:pt x="15035" y="9783"/>
                  <a:pt x="14995" y="9787"/>
                </a:cubicBezTo>
                <a:close/>
                <a:moveTo>
                  <a:pt x="12549" y="19914"/>
                </a:moveTo>
                <a:cubicBezTo>
                  <a:pt x="12895" y="20180"/>
                  <a:pt x="13241" y="20444"/>
                  <a:pt x="13593" y="20700"/>
                </a:cubicBezTo>
                <a:cubicBezTo>
                  <a:pt x="14019" y="21010"/>
                  <a:pt x="14576" y="21423"/>
                  <a:pt x="15058" y="21653"/>
                </a:cubicBezTo>
                <a:cubicBezTo>
                  <a:pt x="15117" y="21639"/>
                  <a:pt x="15175" y="21620"/>
                  <a:pt x="15234" y="21599"/>
                </a:cubicBezTo>
                <a:cubicBezTo>
                  <a:pt x="13910" y="20620"/>
                  <a:pt x="13679" y="18307"/>
                  <a:pt x="14360" y="16888"/>
                </a:cubicBezTo>
                <a:cubicBezTo>
                  <a:pt x="13878" y="16379"/>
                  <a:pt x="13348" y="15920"/>
                  <a:pt x="12828" y="15450"/>
                </a:cubicBezTo>
                <a:cubicBezTo>
                  <a:pt x="11952" y="16150"/>
                  <a:pt x="11592" y="17053"/>
                  <a:pt x="11822" y="18168"/>
                </a:cubicBezTo>
                <a:cubicBezTo>
                  <a:pt x="11904" y="18569"/>
                  <a:pt x="12053" y="18954"/>
                  <a:pt x="12235" y="19321"/>
                </a:cubicBezTo>
                <a:cubicBezTo>
                  <a:pt x="12300" y="19453"/>
                  <a:pt x="12371" y="19585"/>
                  <a:pt x="12445" y="19715"/>
                </a:cubicBezTo>
                <a:cubicBezTo>
                  <a:pt x="12476" y="19776"/>
                  <a:pt x="12520" y="19847"/>
                  <a:pt x="12549" y="19914"/>
                </a:cubicBezTo>
                <a:close/>
                <a:moveTo>
                  <a:pt x="16110" y="21044"/>
                </a:moveTo>
                <a:cubicBezTo>
                  <a:pt x="18946" y="19212"/>
                  <a:pt x="21913" y="17600"/>
                  <a:pt x="24849" y="15934"/>
                </a:cubicBezTo>
                <a:cubicBezTo>
                  <a:pt x="24839" y="15920"/>
                  <a:pt x="24830" y="15905"/>
                  <a:pt x="24822" y="15890"/>
                </a:cubicBezTo>
                <a:cubicBezTo>
                  <a:pt x="24441" y="15161"/>
                  <a:pt x="24057" y="14394"/>
                  <a:pt x="23845" y="13595"/>
                </a:cubicBezTo>
                <a:cubicBezTo>
                  <a:pt x="23741" y="13480"/>
                  <a:pt x="23705" y="13319"/>
                  <a:pt x="23751" y="13172"/>
                </a:cubicBezTo>
                <a:cubicBezTo>
                  <a:pt x="23715" y="12967"/>
                  <a:pt x="23697" y="12761"/>
                  <a:pt x="23695" y="12554"/>
                </a:cubicBezTo>
                <a:cubicBezTo>
                  <a:pt x="21278" y="13338"/>
                  <a:pt x="17055" y="15257"/>
                  <a:pt x="15580" y="17108"/>
                </a:cubicBezTo>
                <a:cubicBezTo>
                  <a:pt x="14492" y="18474"/>
                  <a:pt x="15043" y="19910"/>
                  <a:pt x="16110" y="21044"/>
                </a:cubicBezTo>
                <a:close/>
                <a:moveTo>
                  <a:pt x="25591" y="15511"/>
                </a:moveTo>
                <a:cubicBezTo>
                  <a:pt x="25991" y="15282"/>
                  <a:pt x="26390" y="15052"/>
                  <a:pt x="26788" y="14819"/>
                </a:cubicBezTo>
                <a:cubicBezTo>
                  <a:pt x="26203" y="14536"/>
                  <a:pt x="25570" y="14283"/>
                  <a:pt x="24958" y="14050"/>
                </a:cubicBezTo>
                <a:cubicBezTo>
                  <a:pt x="25136" y="14536"/>
                  <a:pt x="25333" y="15014"/>
                  <a:pt x="25572" y="15471"/>
                </a:cubicBezTo>
                <a:cubicBezTo>
                  <a:pt x="25581" y="15484"/>
                  <a:pt x="25587" y="15498"/>
                  <a:pt x="25593" y="155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"/>
          <p:cNvSpPr/>
          <p:nvPr/>
        </p:nvSpPr>
        <p:spPr>
          <a:xfrm rot="2887983" flipH="1">
            <a:off x="431388" y="2370627"/>
            <a:ext cx="73086" cy="7237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6"/>
          <p:cNvSpPr/>
          <p:nvPr/>
        </p:nvSpPr>
        <p:spPr>
          <a:xfrm rot="2888059" flipH="1">
            <a:off x="6027231" y="328839"/>
            <a:ext cx="176974" cy="17703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/>
          <p:nvPr/>
        </p:nvSpPr>
        <p:spPr>
          <a:xfrm rot="2887983" flipH="1">
            <a:off x="2883313" y="690369"/>
            <a:ext cx="84576" cy="85257"/>
          </a:xfrm>
          <a:custGeom>
            <a:avLst/>
            <a:gdLst/>
            <a:ahLst/>
            <a:cxnLst/>
            <a:rect l="l" t="t" r="r" b="b"/>
            <a:pathLst>
              <a:path w="2488" h="2508" extrusionOk="0">
                <a:moveTo>
                  <a:pt x="1254" y="1"/>
                </a:moveTo>
                <a:cubicBezTo>
                  <a:pt x="557" y="1"/>
                  <a:pt x="0" y="558"/>
                  <a:pt x="0" y="1254"/>
                </a:cubicBezTo>
                <a:cubicBezTo>
                  <a:pt x="0" y="1950"/>
                  <a:pt x="557" y="2507"/>
                  <a:pt x="1254" y="2507"/>
                </a:cubicBezTo>
                <a:cubicBezTo>
                  <a:pt x="1950" y="2507"/>
                  <a:pt x="2487" y="1950"/>
                  <a:pt x="2487" y="1254"/>
                </a:cubicBezTo>
                <a:cubicBezTo>
                  <a:pt x="2487" y="558"/>
                  <a:pt x="1950" y="1"/>
                  <a:pt x="12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3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3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752" name="Google Shape;752;p3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17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1"/>
          <p:cNvSpPr txBox="1">
            <a:spLocks noGrp="1"/>
          </p:cNvSpPr>
          <p:nvPr>
            <p:ph type="title"/>
          </p:nvPr>
        </p:nvSpPr>
        <p:spPr>
          <a:xfrm flipH="1">
            <a:off x="4963238" y="1285588"/>
            <a:ext cx="32295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7" name="Google Shape;777;p41"/>
          <p:cNvSpPr/>
          <p:nvPr/>
        </p:nvSpPr>
        <p:spPr>
          <a:xfrm>
            <a:off x="6903425" y="2022750"/>
            <a:ext cx="2738953" cy="3792522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1"/>
          <p:cNvSpPr/>
          <p:nvPr/>
        </p:nvSpPr>
        <p:spPr>
          <a:xfrm>
            <a:off x="-455297" y="8"/>
            <a:ext cx="1493265" cy="635811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41"/>
          <p:cNvGrpSpPr/>
          <p:nvPr/>
        </p:nvGrpSpPr>
        <p:grpSpPr>
          <a:xfrm rot="1800005">
            <a:off x="508410" y="415612"/>
            <a:ext cx="409646" cy="434972"/>
            <a:chOff x="4730866" y="656100"/>
            <a:chExt cx="272916" cy="289789"/>
          </a:xfrm>
        </p:grpSpPr>
        <p:sp>
          <p:nvSpPr>
            <p:cNvPr id="780" name="Google Shape;780;p41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41"/>
          <p:cNvSpPr/>
          <p:nvPr/>
        </p:nvSpPr>
        <p:spPr>
          <a:xfrm rot="7028957">
            <a:off x="469399" y="4426896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41"/>
          <p:cNvGrpSpPr/>
          <p:nvPr/>
        </p:nvGrpSpPr>
        <p:grpSpPr>
          <a:xfrm rot="5770333" flipH="1">
            <a:off x="8171815" y="3829535"/>
            <a:ext cx="306762" cy="476338"/>
            <a:chOff x="4452729" y="352000"/>
            <a:chExt cx="225596" cy="350302"/>
          </a:xfrm>
        </p:grpSpPr>
        <p:sp>
          <p:nvSpPr>
            <p:cNvPr id="784" name="Google Shape;784;p41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41"/>
          <p:cNvGrpSpPr/>
          <p:nvPr/>
        </p:nvGrpSpPr>
        <p:grpSpPr>
          <a:xfrm rot="1535242">
            <a:off x="7566776" y="361546"/>
            <a:ext cx="802122" cy="572705"/>
            <a:chOff x="3301275" y="1275300"/>
            <a:chExt cx="552425" cy="394425"/>
          </a:xfrm>
        </p:grpSpPr>
        <p:sp>
          <p:nvSpPr>
            <p:cNvPr id="788" name="Google Shape;788;p41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1"/>
          <p:cNvSpPr/>
          <p:nvPr/>
        </p:nvSpPr>
        <p:spPr>
          <a:xfrm>
            <a:off x="7799925" y="898025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26" name="Google Shape;826;p43"/>
          <p:cNvSpPr/>
          <p:nvPr/>
        </p:nvSpPr>
        <p:spPr>
          <a:xfrm rot="-7200372" flipH="1">
            <a:off x="5832652" y="402854"/>
            <a:ext cx="73086" cy="72374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43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3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43"/>
          <p:cNvSpPr/>
          <p:nvPr/>
        </p:nvSpPr>
        <p:spPr>
          <a:xfrm rot="-5400000">
            <a:off x="931072" y="43977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3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3"/>
          <p:cNvSpPr/>
          <p:nvPr/>
        </p:nvSpPr>
        <p:spPr>
          <a:xfrm>
            <a:off x="8191499" y="2919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43"/>
          <p:cNvSpPr/>
          <p:nvPr/>
        </p:nvSpPr>
        <p:spPr>
          <a:xfrm>
            <a:off x="427950" y="3301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8" r:id="rId4"/>
    <p:sldLayoutId id="2147483661" r:id="rId5"/>
    <p:sldLayoutId id="2147483662" r:id="rId6"/>
    <p:sldLayoutId id="2147483684" r:id="rId7"/>
    <p:sldLayoutId id="2147483687" r:id="rId8"/>
    <p:sldLayoutId id="2147483689" r:id="rId9"/>
    <p:sldLayoutId id="2147483693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56"/>
          <p:cNvSpPr txBox="1">
            <a:spLocks noGrp="1"/>
          </p:cNvSpPr>
          <p:nvPr>
            <p:ph type="ctrTitle"/>
          </p:nvPr>
        </p:nvSpPr>
        <p:spPr>
          <a:xfrm>
            <a:off x="936000" y="194310"/>
            <a:ext cx="7624800" cy="420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Diseminare a PROIECTULUI 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</a:t>
            </a: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KA220-SCH - COOPERATION PARTNERSHIPS IN SCHOOL EDUCATION</a:t>
            </a: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Quality of STEAM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Studies in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2023-1-RO01-KA220-SCH-000154872</a:t>
            </a:r>
            <a:b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Mobilitate 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– „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STEAM?” Brad,</a:t>
            </a:r>
            <a:b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județul Hunedoara, România</a:t>
            </a: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perioada 20-24 noiembrie 2023</a:t>
            </a:r>
            <a:endParaRPr sz="6000" dirty="0"/>
          </a:p>
        </p:txBody>
      </p:sp>
      <p:grpSp>
        <p:nvGrpSpPr>
          <p:cNvPr id="917" name="Google Shape;917;p56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918" name="Google Shape;918;p56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6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56"/>
          <p:cNvGrpSpPr/>
          <p:nvPr/>
        </p:nvGrpSpPr>
        <p:grpSpPr>
          <a:xfrm>
            <a:off x="8123103" y="103815"/>
            <a:ext cx="875394" cy="1608910"/>
            <a:chOff x="4773575" y="1104625"/>
            <a:chExt cx="785600" cy="1443875"/>
          </a:xfrm>
        </p:grpSpPr>
        <p:sp>
          <p:nvSpPr>
            <p:cNvPr id="930" name="Google Shape;930;p56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ine 1">
            <a:extLst>
              <a:ext uri="{FF2B5EF4-FFF2-40B4-BE49-F238E27FC236}">
                <a16:creationId xmlns:a16="http://schemas.microsoft.com/office/drawing/2014/main" id="{CC8C1AEC-E0D0-5E35-07EA-6C4C969D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05" y="74712"/>
            <a:ext cx="2420322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1"/>
          <p:cNvSpPr txBox="1">
            <a:spLocks noGrp="1"/>
          </p:cNvSpPr>
          <p:nvPr>
            <p:ph type="subTitle" idx="1"/>
          </p:nvPr>
        </p:nvSpPr>
        <p:spPr>
          <a:xfrm>
            <a:off x="881006" y="1824408"/>
            <a:ext cx="2730260" cy="2686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cadrul primei mobilități din proiect, unitatea noastră școlară a participat cu un număr de 6 cadre didactice.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o-R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033" name="Google Shape;1033;p61"/>
          <p:cNvSpPr txBox="1">
            <a:spLocks noGrp="1"/>
          </p:cNvSpPr>
          <p:nvPr>
            <p:ph type="subTitle" idx="3"/>
          </p:nvPr>
        </p:nvSpPr>
        <p:spPr>
          <a:xfrm>
            <a:off x="4851482" y="1508760"/>
            <a:ext cx="3332312" cy="30026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ro-RO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dirty="0"/>
          </a:p>
        </p:txBody>
      </p:sp>
      <p:sp>
        <p:nvSpPr>
          <p:cNvPr id="1034" name="Google Shape;1034;p61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-RO" sz="2800" dirty="0"/>
              <a:t>GRĂDINIȚA CU PROGRAM PRELUNGIT NR. 7 DEVA</a:t>
            </a:r>
            <a:endParaRPr sz="2800" dirty="0"/>
          </a:p>
        </p:txBody>
      </p:sp>
      <p:sp>
        <p:nvSpPr>
          <p:cNvPr id="1035" name="Google Shape;1035;p61"/>
          <p:cNvSpPr/>
          <p:nvPr/>
        </p:nvSpPr>
        <p:spPr>
          <a:xfrm rot="-8526139">
            <a:off x="5849918" y="1217774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61"/>
          <p:cNvGrpSpPr/>
          <p:nvPr/>
        </p:nvGrpSpPr>
        <p:grpSpPr>
          <a:xfrm>
            <a:off x="2073730" y="1419064"/>
            <a:ext cx="502545" cy="468923"/>
            <a:chOff x="3767250" y="3390125"/>
            <a:chExt cx="1113550" cy="1039050"/>
          </a:xfrm>
        </p:grpSpPr>
        <p:sp>
          <p:nvSpPr>
            <p:cNvPr id="1037" name="Google Shape;1037;p61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038" name="Google Shape;1038;p61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3" name="Imagine 2">
            <a:extLst>
              <a:ext uri="{FF2B5EF4-FFF2-40B4-BE49-F238E27FC236}">
                <a16:creationId xmlns:a16="http://schemas.microsoft.com/office/drawing/2014/main" id="{51AAFFA5-E088-021E-0FAD-1C700613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165" y="1887987"/>
            <a:ext cx="2524419" cy="1893314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36DA300-BA75-9541-98D9-1F32FF6B8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66" y="1851290"/>
            <a:ext cx="2135389" cy="284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70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ro-RO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ro-RO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STEAM?” </a:t>
            </a:r>
            <a:endParaRPr sz="5400" dirty="0"/>
          </a:p>
        </p:txBody>
      </p:sp>
      <p:sp>
        <p:nvSpPr>
          <p:cNvPr id="1341" name="Google Shape;1341;p70"/>
          <p:cNvSpPr txBox="1">
            <a:spLocks noGrp="1"/>
          </p:cNvSpPr>
          <p:nvPr>
            <p:ph type="subTitle" idx="1"/>
          </p:nvPr>
        </p:nvSpPr>
        <p:spPr>
          <a:xfrm>
            <a:off x="777240" y="3630374"/>
            <a:ext cx="7566660" cy="7809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STEAM CHALLANGE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Pe parcursul celor 5 zile, fiecare echipă a răspuns la această întrebare și a încercat să valorizeze cât mai bine răspunsul dat.</a:t>
            </a:r>
            <a:endParaRPr dirty="0"/>
          </a:p>
        </p:txBody>
      </p:sp>
      <p:sp>
        <p:nvSpPr>
          <p:cNvPr id="1342" name="Google Shape;1342;p70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70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" name="Google Shape;1344;p70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1345" name="Google Shape;1345;p70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0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" name="Google Shape;1347;p70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1348" name="Google Shape;1348;p70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0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0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0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0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0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0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0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0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0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0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70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0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oogle Shape;1369;p71"/>
          <p:cNvPicPr preferRelativeResize="0"/>
          <p:nvPr/>
        </p:nvPicPr>
        <p:blipFill rotWithShape="1">
          <a:blip r:embed="rId3">
            <a:alphaModFix/>
          </a:blip>
          <a:srcRect r="1078"/>
          <a:stretch/>
        </p:blipFill>
        <p:spPr>
          <a:xfrm>
            <a:off x="593588" y="673250"/>
            <a:ext cx="3843300" cy="388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70" name="Google Shape;1370;p71"/>
          <p:cNvSpPr txBox="1">
            <a:spLocks noGrp="1"/>
          </p:cNvSpPr>
          <p:nvPr>
            <p:ph type="title"/>
          </p:nvPr>
        </p:nvSpPr>
        <p:spPr>
          <a:xfrm flipH="1">
            <a:off x="4241172" y="626505"/>
            <a:ext cx="4802322" cy="1696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o-RO" sz="2000" dirty="0"/>
            </a:br>
            <a:r>
              <a:rPr lang="ro-RO" sz="2000" dirty="0"/>
              <a:t>Fiecare echipă și-a prezentat țara și instituția din care face parte și a împărtășit colegilor scurte filmulețe și prezentări.</a:t>
            </a:r>
            <a:br>
              <a:rPr lang="ro-RO" sz="2000" dirty="0"/>
            </a:br>
            <a:endParaRPr sz="2000" dirty="0"/>
          </a:p>
        </p:txBody>
      </p:sp>
      <p:sp>
        <p:nvSpPr>
          <p:cNvPr id="1371" name="Google Shape;1371;p71"/>
          <p:cNvSpPr/>
          <p:nvPr/>
        </p:nvSpPr>
        <p:spPr>
          <a:xfrm rot="10800000">
            <a:off x="5703113" y="3420250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71"/>
          <p:cNvSpPr/>
          <p:nvPr/>
        </p:nvSpPr>
        <p:spPr>
          <a:xfrm>
            <a:off x="534252" y="538500"/>
            <a:ext cx="4080257" cy="4066495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3" name="Google Shape;1373;p71"/>
          <p:cNvGrpSpPr/>
          <p:nvPr/>
        </p:nvGrpSpPr>
        <p:grpSpPr>
          <a:xfrm>
            <a:off x="2797216" y="1213157"/>
            <a:ext cx="246000" cy="222172"/>
            <a:chOff x="4947100" y="881950"/>
            <a:chExt cx="245975" cy="222150"/>
          </a:xfrm>
        </p:grpSpPr>
        <p:sp>
          <p:nvSpPr>
            <p:cNvPr id="1374" name="Google Shape;1374;p71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1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1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71"/>
          <p:cNvGrpSpPr/>
          <p:nvPr/>
        </p:nvGrpSpPr>
        <p:grpSpPr>
          <a:xfrm rot="5400000" flipH="1">
            <a:off x="7706209" y="2763170"/>
            <a:ext cx="435056" cy="185966"/>
            <a:chOff x="1848388" y="1192013"/>
            <a:chExt cx="533418" cy="227983"/>
          </a:xfrm>
        </p:grpSpPr>
        <p:sp>
          <p:nvSpPr>
            <p:cNvPr id="1378" name="Google Shape;1378;p71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1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1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71"/>
          <p:cNvGrpSpPr/>
          <p:nvPr/>
        </p:nvGrpSpPr>
        <p:grpSpPr>
          <a:xfrm rot="-5400000" flipH="1">
            <a:off x="5015829" y="2751975"/>
            <a:ext cx="431215" cy="184325"/>
            <a:chOff x="1848388" y="1192013"/>
            <a:chExt cx="533418" cy="227983"/>
          </a:xfrm>
        </p:grpSpPr>
        <p:sp>
          <p:nvSpPr>
            <p:cNvPr id="1382" name="Google Shape;1382;p71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1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1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ine 2">
            <a:extLst>
              <a:ext uri="{FF2B5EF4-FFF2-40B4-BE49-F238E27FC236}">
                <a16:creationId xmlns:a16="http://schemas.microsoft.com/office/drawing/2014/main" id="{F8372BC5-671B-E0FC-17E5-942BED5E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64" y="2139789"/>
            <a:ext cx="3169608" cy="237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74"/>
          <p:cNvSpPr/>
          <p:nvPr/>
        </p:nvSpPr>
        <p:spPr>
          <a:xfrm>
            <a:off x="893188" y="37513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74"/>
          <p:cNvSpPr/>
          <p:nvPr/>
        </p:nvSpPr>
        <p:spPr>
          <a:xfrm>
            <a:off x="893188" y="26404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7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/>
              <a:t>Am ”</a:t>
            </a:r>
            <a:r>
              <a:rPr lang="ro-RO" sz="2800" dirty="0" err="1"/>
              <a:t>vizitat”țările</a:t>
            </a:r>
            <a:r>
              <a:rPr lang="ro-RO" sz="2800" dirty="0"/>
              <a:t> și școlile aflate în proiect.</a:t>
            </a:r>
            <a:endParaRPr sz="2800" dirty="0"/>
          </a:p>
        </p:txBody>
      </p:sp>
      <p:grpSp>
        <p:nvGrpSpPr>
          <p:cNvPr id="1447" name="Google Shape;1447;p74"/>
          <p:cNvGrpSpPr/>
          <p:nvPr/>
        </p:nvGrpSpPr>
        <p:grpSpPr>
          <a:xfrm>
            <a:off x="3007020" y="1206431"/>
            <a:ext cx="5392730" cy="3501163"/>
            <a:chOff x="1975875" y="1481650"/>
            <a:chExt cx="3766925" cy="2445800"/>
          </a:xfrm>
        </p:grpSpPr>
        <p:sp>
          <p:nvSpPr>
            <p:cNvPr id="1448" name="Google Shape;1448;p74"/>
            <p:cNvSpPr/>
            <p:nvPr/>
          </p:nvSpPr>
          <p:spPr>
            <a:xfrm>
              <a:off x="2039950" y="1969775"/>
              <a:ext cx="455900" cy="736825"/>
            </a:xfrm>
            <a:custGeom>
              <a:avLst/>
              <a:gdLst/>
              <a:ahLst/>
              <a:cxnLst/>
              <a:rect l="l" t="t" r="r" b="b"/>
              <a:pathLst>
                <a:path w="18236" h="29473" extrusionOk="0">
                  <a:moveTo>
                    <a:pt x="5108" y="0"/>
                  </a:moveTo>
                  <a:cubicBezTo>
                    <a:pt x="3569" y="0"/>
                    <a:pt x="1894" y="1455"/>
                    <a:pt x="4538" y="1618"/>
                  </a:cubicBezTo>
                  <a:cubicBezTo>
                    <a:pt x="5505" y="1651"/>
                    <a:pt x="3904" y="1651"/>
                    <a:pt x="3804" y="1718"/>
                  </a:cubicBezTo>
                  <a:cubicBezTo>
                    <a:pt x="3403" y="1785"/>
                    <a:pt x="3003" y="1785"/>
                    <a:pt x="2670" y="1918"/>
                  </a:cubicBezTo>
                  <a:cubicBezTo>
                    <a:pt x="2002" y="2152"/>
                    <a:pt x="1669" y="2419"/>
                    <a:pt x="1369" y="2986"/>
                  </a:cubicBezTo>
                  <a:cubicBezTo>
                    <a:pt x="1135" y="3453"/>
                    <a:pt x="2136" y="4587"/>
                    <a:pt x="1635" y="4820"/>
                  </a:cubicBezTo>
                  <a:cubicBezTo>
                    <a:pt x="1068" y="5121"/>
                    <a:pt x="468" y="5321"/>
                    <a:pt x="134" y="5888"/>
                  </a:cubicBezTo>
                  <a:cubicBezTo>
                    <a:pt x="68" y="5955"/>
                    <a:pt x="1" y="6121"/>
                    <a:pt x="68" y="6221"/>
                  </a:cubicBezTo>
                  <a:cubicBezTo>
                    <a:pt x="172" y="6326"/>
                    <a:pt x="310" y="6365"/>
                    <a:pt x="462" y="6365"/>
                  </a:cubicBezTo>
                  <a:cubicBezTo>
                    <a:pt x="794" y="6365"/>
                    <a:pt x="1194" y="6179"/>
                    <a:pt x="1469" y="6088"/>
                  </a:cubicBezTo>
                  <a:cubicBezTo>
                    <a:pt x="2970" y="5488"/>
                    <a:pt x="4337" y="4787"/>
                    <a:pt x="5872" y="4287"/>
                  </a:cubicBezTo>
                  <a:cubicBezTo>
                    <a:pt x="6661" y="4024"/>
                    <a:pt x="7056" y="3802"/>
                    <a:pt x="7908" y="3802"/>
                  </a:cubicBezTo>
                  <a:cubicBezTo>
                    <a:pt x="8136" y="3802"/>
                    <a:pt x="8397" y="3818"/>
                    <a:pt x="8707" y="3853"/>
                  </a:cubicBezTo>
                  <a:cubicBezTo>
                    <a:pt x="10375" y="4087"/>
                    <a:pt x="10909" y="4654"/>
                    <a:pt x="11643" y="6021"/>
                  </a:cubicBezTo>
                  <a:cubicBezTo>
                    <a:pt x="12243" y="7289"/>
                    <a:pt x="10375" y="8523"/>
                    <a:pt x="10609" y="9957"/>
                  </a:cubicBezTo>
                  <a:cubicBezTo>
                    <a:pt x="11076" y="12693"/>
                    <a:pt x="7239" y="14894"/>
                    <a:pt x="9007" y="17830"/>
                  </a:cubicBezTo>
                  <a:cubicBezTo>
                    <a:pt x="9908" y="19431"/>
                    <a:pt x="9741" y="20765"/>
                    <a:pt x="10075" y="22500"/>
                  </a:cubicBezTo>
                  <a:cubicBezTo>
                    <a:pt x="10242" y="23467"/>
                    <a:pt x="10875" y="25435"/>
                    <a:pt x="12010" y="25669"/>
                  </a:cubicBezTo>
                  <a:cubicBezTo>
                    <a:pt x="12024" y="25671"/>
                    <a:pt x="12039" y="25672"/>
                    <a:pt x="12055" y="25672"/>
                  </a:cubicBezTo>
                  <a:cubicBezTo>
                    <a:pt x="12243" y="25672"/>
                    <a:pt x="12448" y="25487"/>
                    <a:pt x="12510" y="25302"/>
                  </a:cubicBezTo>
                  <a:cubicBezTo>
                    <a:pt x="12777" y="24201"/>
                    <a:pt x="12076" y="22800"/>
                    <a:pt x="11709" y="21799"/>
                  </a:cubicBezTo>
                  <a:lnTo>
                    <a:pt x="11709" y="21799"/>
                  </a:lnTo>
                  <a:cubicBezTo>
                    <a:pt x="11710" y="21800"/>
                    <a:pt x="11710" y="21801"/>
                    <a:pt x="11711" y="21801"/>
                  </a:cubicBezTo>
                  <a:cubicBezTo>
                    <a:pt x="11720" y="21801"/>
                    <a:pt x="11402" y="20755"/>
                    <a:pt x="11469" y="20755"/>
                  </a:cubicBezTo>
                  <a:cubicBezTo>
                    <a:pt x="11486" y="20755"/>
                    <a:pt x="11529" y="20824"/>
                    <a:pt x="11609" y="20999"/>
                  </a:cubicBezTo>
                  <a:cubicBezTo>
                    <a:pt x="11876" y="21532"/>
                    <a:pt x="11909" y="22166"/>
                    <a:pt x="12243" y="22666"/>
                  </a:cubicBezTo>
                  <a:cubicBezTo>
                    <a:pt x="12877" y="23600"/>
                    <a:pt x="13377" y="24468"/>
                    <a:pt x="13444" y="25602"/>
                  </a:cubicBezTo>
                  <a:cubicBezTo>
                    <a:pt x="13511" y="26202"/>
                    <a:pt x="13677" y="26703"/>
                    <a:pt x="13944" y="27303"/>
                  </a:cubicBezTo>
                  <a:cubicBezTo>
                    <a:pt x="14611" y="28537"/>
                    <a:pt x="16112" y="29204"/>
                    <a:pt x="17413" y="29471"/>
                  </a:cubicBezTo>
                  <a:cubicBezTo>
                    <a:pt x="17422" y="29472"/>
                    <a:pt x="17431" y="29473"/>
                    <a:pt x="17439" y="29473"/>
                  </a:cubicBezTo>
                  <a:cubicBezTo>
                    <a:pt x="17772" y="29473"/>
                    <a:pt x="18235" y="28869"/>
                    <a:pt x="17780" y="28804"/>
                  </a:cubicBezTo>
                  <a:cubicBezTo>
                    <a:pt x="16246" y="28537"/>
                    <a:pt x="15045" y="27803"/>
                    <a:pt x="14278" y="26369"/>
                  </a:cubicBezTo>
                  <a:cubicBezTo>
                    <a:pt x="13777" y="25468"/>
                    <a:pt x="14211" y="24301"/>
                    <a:pt x="13611" y="23434"/>
                  </a:cubicBezTo>
                  <a:cubicBezTo>
                    <a:pt x="12944" y="22433"/>
                    <a:pt x="12543" y="21432"/>
                    <a:pt x="12043" y="20331"/>
                  </a:cubicBezTo>
                  <a:cubicBezTo>
                    <a:pt x="11843" y="19931"/>
                    <a:pt x="11676" y="19664"/>
                    <a:pt x="11176" y="19598"/>
                  </a:cubicBezTo>
                  <a:cubicBezTo>
                    <a:pt x="11159" y="19589"/>
                    <a:pt x="11142" y="19586"/>
                    <a:pt x="11124" y="19586"/>
                  </a:cubicBezTo>
                  <a:cubicBezTo>
                    <a:pt x="10995" y="19586"/>
                    <a:pt x="10834" y="19777"/>
                    <a:pt x="10775" y="19864"/>
                  </a:cubicBezTo>
                  <a:cubicBezTo>
                    <a:pt x="10146" y="21484"/>
                    <a:pt x="11969" y="23157"/>
                    <a:pt x="11956" y="24860"/>
                  </a:cubicBezTo>
                  <a:lnTo>
                    <a:pt x="11956" y="24860"/>
                  </a:lnTo>
                  <a:cubicBezTo>
                    <a:pt x="11167" y="24325"/>
                    <a:pt x="10838" y="22808"/>
                    <a:pt x="10609" y="22033"/>
                  </a:cubicBezTo>
                  <a:cubicBezTo>
                    <a:pt x="10342" y="20999"/>
                    <a:pt x="10742" y="19764"/>
                    <a:pt x="10342" y="18797"/>
                  </a:cubicBezTo>
                  <a:cubicBezTo>
                    <a:pt x="9841" y="17496"/>
                    <a:pt x="8874" y="16929"/>
                    <a:pt x="9174" y="15328"/>
                  </a:cubicBezTo>
                  <a:cubicBezTo>
                    <a:pt x="9408" y="13860"/>
                    <a:pt x="10275" y="12759"/>
                    <a:pt x="10942" y="11492"/>
                  </a:cubicBezTo>
                  <a:cubicBezTo>
                    <a:pt x="11276" y="10925"/>
                    <a:pt x="11276" y="10324"/>
                    <a:pt x="11176" y="9657"/>
                  </a:cubicBezTo>
                  <a:cubicBezTo>
                    <a:pt x="11009" y="8590"/>
                    <a:pt x="12010" y="7956"/>
                    <a:pt x="12410" y="7022"/>
                  </a:cubicBezTo>
                  <a:cubicBezTo>
                    <a:pt x="12777" y="6188"/>
                    <a:pt x="11543" y="3986"/>
                    <a:pt x="10709" y="3653"/>
                  </a:cubicBezTo>
                  <a:cubicBezTo>
                    <a:pt x="9860" y="3326"/>
                    <a:pt x="9164" y="3194"/>
                    <a:pt x="8510" y="3194"/>
                  </a:cubicBezTo>
                  <a:cubicBezTo>
                    <a:pt x="7493" y="3194"/>
                    <a:pt x="6576" y="3514"/>
                    <a:pt x="5338" y="3920"/>
                  </a:cubicBezTo>
                  <a:cubicBezTo>
                    <a:pt x="4504" y="4153"/>
                    <a:pt x="3737" y="4453"/>
                    <a:pt x="2936" y="4820"/>
                  </a:cubicBezTo>
                  <a:cubicBezTo>
                    <a:pt x="2779" y="4899"/>
                    <a:pt x="1172" y="5599"/>
                    <a:pt x="1149" y="5599"/>
                  </a:cubicBezTo>
                  <a:cubicBezTo>
                    <a:pt x="1143" y="5599"/>
                    <a:pt x="1252" y="5548"/>
                    <a:pt x="1535" y="5421"/>
                  </a:cubicBezTo>
                  <a:cubicBezTo>
                    <a:pt x="2236" y="5087"/>
                    <a:pt x="2536" y="4620"/>
                    <a:pt x="2236" y="3853"/>
                  </a:cubicBezTo>
                  <a:cubicBezTo>
                    <a:pt x="1535" y="2085"/>
                    <a:pt x="4704" y="2585"/>
                    <a:pt x="5405" y="1418"/>
                  </a:cubicBezTo>
                  <a:cubicBezTo>
                    <a:pt x="5505" y="1285"/>
                    <a:pt x="5572" y="1018"/>
                    <a:pt x="5338" y="1018"/>
                  </a:cubicBezTo>
                  <a:cubicBezTo>
                    <a:pt x="5138" y="1001"/>
                    <a:pt x="4938" y="1001"/>
                    <a:pt x="4742" y="1001"/>
                  </a:cubicBezTo>
                  <a:cubicBezTo>
                    <a:pt x="4546" y="1001"/>
                    <a:pt x="4354" y="1001"/>
                    <a:pt x="4171" y="984"/>
                  </a:cubicBezTo>
                  <a:cubicBezTo>
                    <a:pt x="4055" y="708"/>
                    <a:pt x="4115" y="559"/>
                    <a:pt x="4372" y="559"/>
                  </a:cubicBezTo>
                  <a:cubicBezTo>
                    <a:pt x="4487" y="559"/>
                    <a:pt x="4642" y="589"/>
                    <a:pt x="4838" y="651"/>
                  </a:cubicBezTo>
                  <a:cubicBezTo>
                    <a:pt x="4882" y="645"/>
                    <a:pt x="4928" y="642"/>
                    <a:pt x="4973" y="642"/>
                  </a:cubicBezTo>
                  <a:cubicBezTo>
                    <a:pt x="5202" y="642"/>
                    <a:pt x="5438" y="712"/>
                    <a:pt x="5605" y="851"/>
                  </a:cubicBezTo>
                  <a:cubicBezTo>
                    <a:pt x="5630" y="859"/>
                    <a:pt x="5657" y="863"/>
                    <a:pt x="5684" y="863"/>
                  </a:cubicBezTo>
                  <a:cubicBezTo>
                    <a:pt x="5979" y="863"/>
                    <a:pt x="6347" y="403"/>
                    <a:pt x="6072" y="250"/>
                  </a:cubicBezTo>
                  <a:cubicBezTo>
                    <a:pt x="5791" y="73"/>
                    <a:pt x="5453" y="0"/>
                    <a:pt x="5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4"/>
            <p:cNvSpPr/>
            <p:nvPr/>
          </p:nvSpPr>
          <p:spPr>
            <a:xfrm>
              <a:off x="2485275" y="2693200"/>
              <a:ext cx="242700" cy="382025"/>
            </a:xfrm>
            <a:custGeom>
              <a:avLst/>
              <a:gdLst/>
              <a:ahLst/>
              <a:cxnLst/>
              <a:rect l="l" t="t" r="r" b="b"/>
              <a:pathLst>
                <a:path w="9708" h="15281" extrusionOk="0">
                  <a:moveTo>
                    <a:pt x="568" y="1"/>
                  </a:moveTo>
                  <a:cubicBezTo>
                    <a:pt x="334" y="1"/>
                    <a:pt x="1" y="401"/>
                    <a:pt x="268" y="468"/>
                  </a:cubicBezTo>
                  <a:cubicBezTo>
                    <a:pt x="1268" y="568"/>
                    <a:pt x="1335" y="1468"/>
                    <a:pt x="2102" y="1802"/>
                  </a:cubicBezTo>
                  <a:cubicBezTo>
                    <a:pt x="3203" y="2236"/>
                    <a:pt x="4070" y="2536"/>
                    <a:pt x="4871" y="3470"/>
                  </a:cubicBezTo>
                  <a:cubicBezTo>
                    <a:pt x="5457" y="4117"/>
                    <a:pt x="5957" y="5534"/>
                    <a:pt x="7004" y="5534"/>
                  </a:cubicBezTo>
                  <a:cubicBezTo>
                    <a:pt x="7090" y="5534"/>
                    <a:pt x="7179" y="5525"/>
                    <a:pt x="7273" y="5505"/>
                  </a:cubicBezTo>
                  <a:cubicBezTo>
                    <a:pt x="7423" y="5468"/>
                    <a:pt x="7558" y="5451"/>
                    <a:pt x="7678" y="5451"/>
                  </a:cubicBezTo>
                  <a:cubicBezTo>
                    <a:pt x="9420" y="5451"/>
                    <a:pt x="8100" y="9053"/>
                    <a:pt x="8006" y="9241"/>
                  </a:cubicBezTo>
                  <a:cubicBezTo>
                    <a:pt x="7606" y="9808"/>
                    <a:pt x="7339" y="10141"/>
                    <a:pt x="7106" y="10742"/>
                  </a:cubicBezTo>
                  <a:cubicBezTo>
                    <a:pt x="6605" y="12309"/>
                    <a:pt x="7172" y="13844"/>
                    <a:pt x="7873" y="15178"/>
                  </a:cubicBezTo>
                  <a:cubicBezTo>
                    <a:pt x="7913" y="15251"/>
                    <a:pt x="7971" y="15280"/>
                    <a:pt x="8034" y="15280"/>
                  </a:cubicBezTo>
                  <a:cubicBezTo>
                    <a:pt x="8232" y="15280"/>
                    <a:pt x="8483" y="14988"/>
                    <a:pt x="8407" y="14811"/>
                  </a:cubicBezTo>
                  <a:cubicBezTo>
                    <a:pt x="8040" y="13644"/>
                    <a:pt x="7906" y="12676"/>
                    <a:pt x="7840" y="11476"/>
                  </a:cubicBezTo>
                  <a:cubicBezTo>
                    <a:pt x="7740" y="10308"/>
                    <a:pt x="8407" y="9874"/>
                    <a:pt x="8774" y="8907"/>
                  </a:cubicBezTo>
                  <a:cubicBezTo>
                    <a:pt x="9174" y="8006"/>
                    <a:pt x="9708" y="5838"/>
                    <a:pt x="8874" y="5004"/>
                  </a:cubicBezTo>
                  <a:cubicBezTo>
                    <a:pt x="8682" y="4812"/>
                    <a:pt x="8490" y="4729"/>
                    <a:pt x="8281" y="4729"/>
                  </a:cubicBezTo>
                  <a:cubicBezTo>
                    <a:pt x="8162" y="4729"/>
                    <a:pt x="8039" y="4756"/>
                    <a:pt x="7906" y="4804"/>
                  </a:cubicBezTo>
                  <a:cubicBezTo>
                    <a:pt x="7792" y="4831"/>
                    <a:pt x="7681" y="4844"/>
                    <a:pt x="7575" y="4844"/>
                  </a:cubicBezTo>
                  <a:cubicBezTo>
                    <a:pt x="6380" y="4844"/>
                    <a:pt x="5681" y="3237"/>
                    <a:pt x="5038" y="2502"/>
                  </a:cubicBezTo>
                  <a:cubicBezTo>
                    <a:pt x="4504" y="1902"/>
                    <a:pt x="3770" y="1568"/>
                    <a:pt x="3036" y="1402"/>
                  </a:cubicBezTo>
                  <a:cubicBezTo>
                    <a:pt x="1902" y="1168"/>
                    <a:pt x="1769" y="1"/>
                    <a:pt x="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4"/>
            <p:cNvSpPr/>
            <p:nvPr/>
          </p:nvSpPr>
          <p:spPr>
            <a:xfrm>
              <a:off x="2690425" y="3084200"/>
              <a:ext cx="199575" cy="614375"/>
            </a:xfrm>
            <a:custGeom>
              <a:avLst/>
              <a:gdLst/>
              <a:ahLst/>
              <a:cxnLst/>
              <a:rect l="l" t="t" r="r" b="b"/>
              <a:pathLst>
                <a:path w="7983" h="24575" extrusionOk="0">
                  <a:moveTo>
                    <a:pt x="282" y="1"/>
                  </a:moveTo>
                  <a:cubicBezTo>
                    <a:pt x="151" y="1"/>
                    <a:pt x="1" y="189"/>
                    <a:pt x="1" y="339"/>
                  </a:cubicBezTo>
                  <a:lnTo>
                    <a:pt x="1" y="405"/>
                  </a:lnTo>
                  <a:cubicBezTo>
                    <a:pt x="28" y="480"/>
                    <a:pt x="80" y="510"/>
                    <a:pt x="139" y="510"/>
                  </a:cubicBezTo>
                  <a:cubicBezTo>
                    <a:pt x="144" y="510"/>
                    <a:pt x="148" y="510"/>
                    <a:pt x="153" y="510"/>
                  </a:cubicBezTo>
                  <a:lnTo>
                    <a:pt x="153" y="510"/>
                  </a:lnTo>
                  <a:cubicBezTo>
                    <a:pt x="883" y="1963"/>
                    <a:pt x="1524" y="3105"/>
                    <a:pt x="2969" y="3908"/>
                  </a:cubicBezTo>
                  <a:cubicBezTo>
                    <a:pt x="4537" y="4775"/>
                    <a:pt x="4871" y="5676"/>
                    <a:pt x="5104" y="7410"/>
                  </a:cubicBezTo>
                  <a:cubicBezTo>
                    <a:pt x="5338" y="8878"/>
                    <a:pt x="5838" y="10212"/>
                    <a:pt x="5738" y="11747"/>
                  </a:cubicBezTo>
                  <a:cubicBezTo>
                    <a:pt x="5605" y="14215"/>
                    <a:pt x="5104" y="16717"/>
                    <a:pt x="5304" y="19186"/>
                  </a:cubicBezTo>
                  <a:cubicBezTo>
                    <a:pt x="5404" y="20920"/>
                    <a:pt x="6505" y="23055"/>
                    <a:pt x="7406" y="24523"/>
                  </a:cubicBezTo>
                  <a:cubicBezTo>
                    <a:pt x="7430" y="24559"/>
                    <a:pt x="7465" y="24574"/>
                    <a:pt x="7505" y="24574"/>
                  </a:cubicBezTo>
                  <a:cubicBezTo>
                    <a:pt x="7688" y="24574"/>
                    <a:pt x="7982" y="24253"/>
                    <a:pt x="7873" y="24089"/>
                  </a:cubicBezTo>
                  <a:cubicBezTo>
                    <a:pt x="6839" y="22054"/>
                    <a:pt x="5738" y="19786"/>
                    <a:pt x="5838" y="17451"/>
                  </a:cubicBezTo>
                  <a:cubicBezTo>
                    <a:pt x="5905" y="14949"/>
                    <a:pt x="6438" y="12447"/>
                    <a:pt x="6272" y="9946"/>
                  </a:cubicBezTo>
                  <a:cubicBezTo>
                    <a:pt x="6205" y="8845"/>
                    <a:pt x="5738" y="7711"/>
                    <a:pt x="5571" y="6577"/>
                  </a:cubicBezTo>
                  <a:cubicBezTo>
                    <a:pt x="5504" y="6009"/>
                    <a:pt x="5404" y="5242"/>
                    <a:pt x="5071" y="4775"/>
                  </a:cubicBezTo>
                  <a:cubicBezTo>
                    <a:pt x="4570" y="4108"/>
                    <a:pt x="4037" y="3775"/>
                    <a:pt x="3270" y="3408"/>
                  </a:cubicBezTo>
                  <a:cubicBezTo>
                    <a:pt x="1886" y="2668"/>
                    <a:pt x="1278" y="1493"/>
                    <a:pt x="489" y="213"/>
                  </a:cubicBezTo>
                  <a:lnTo>
                    <a:pt x="489" y="213"/>
                  </a:lnTo>
                  <a:cubicBezTo>
                    <a:pt x="497" y="188"/>
                    <a:pt x="501" y="163"/>
                    <a:pt x="501" y="139"/>
                  </a:cubicBezTo>
                  <a:lnTo>
                    <a:pt x="501" y="72"/>
                  </a:lnTo>
                  <a:cubicBezTo>
                    <a:pt x="477" y="84"/>
                    <a:pt x="451" y="97"/>
                    <a:pt x="425" y="111"/>
                  </a:cubicBezTo>
                  <a:lnTo>
                    <a:pt x="425" y="111"/>
                  </a:lnTo>
                  <a:cubicBezTo>
                    <a:pt x="417" y="98"/>
                    <a:pt x="409" y="85"/>
                    <a:pt x="401" y="72"/>
                  </a:cubicBezTo>
                  <a:cubicBezTo>
                    <a:pt x="367" y="22"/>
                    <a:pt x="326" y="1"/>
                    <a:pt x="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4"/>
            <p:cNvSpPr/>
            <p:nvPr/>
          </p:nvSpPr>
          <p:spPr>
            <a:xfrm>
              <a:off x="2904750" y="3001200"/>
              <a:ext cx="358600" cy="756650"/>
            </a:xfrm>
            <a:custGeom>
              <a:avLst/>
              <a:gdLst/>
              <a:ahLst/>
              <a:cxnLst/>
              <a:rect l="l" t="t" r="r" b="b"/>
              <a:pathLst>
                <a:path w="14344" h="30266" extrusionOk="0">
                  <a:moveTo>
                    <a:pt x="12031" y="0"/>
                  </a:moveTo>
                  <a:cubicBezTo>
                    <a:pt x="11818" y="0"/>
                    <a:pt x="11506" y="405"/>
                    <a:pt x="11742" y="523"/>
                  </a:cubicBezTo>
                  <a:cubicBezTo>
                    <a:pt x="14344" y="1891"/>
                    <a:pt x="11509" y="4159"/>
                    <a:pt x="11075" y="5860"/>
                  </a:cubicBezTo>
                  <a:cubicBezTo>
                    <a:pt x="10474" y="7928"/>
                    <a:pt x="10508" y="10897"/>
                    <a:pt x="8106" y="11564"/>
                  </a:cubicBezTo>
                  <a:cubicBezTo>
                    <a:pt x="7572" y="11731"/>
                    <a:pt x="7406" y="12532"/>
                    <a:pt x="7272" y="12999"/>
                  </a:cubicBezTo>
                  <a:cubicBezTo>
                    <a:pt x="6931" y="14302"/>
                    <a:pt x="5551" y="17423"/>
                    <a:pt x="3829" y="17423"/>
                  </a:cubicBezTo>
                  <a:cubicBezTo>
                    <a:pt x="3700" y="17423"/>
                    <a:pt x="3569" y="17406"/>
                    <a:pt x="3436" y="17369"/>
                  </a:cubicBezTo>
                  <a:cubicBezTo>
                    <a:pt x="3418" y="17363"/>
                    <a:pt x="3399" y="17360"/>
                    <a:pt x="3379" y="17360"/>
                  </a:cubicBezTo>
                  <a:cubicBezTo>
                    <a:pt x="3170" y="17360"/>
                    <a:pt x="2850" y="17656"/>
                    <a:pt x="3002" y="17869"/>
                  </a:cubicBezTo>
                  <a:cubicBezTo>
                    <a:pt x="3403" y="18336"/>
                    <a:pt x="5071" y="19270"/>
                    <a:pt x="3403" y="19770"/>
                  </a:cubicBezTo>
                  <a:cubicBezTo>
                    <a:pt x="2936" y="19904"/>
                    <a:pt x="2902" y="19904"/>
                    <a:pt x="2602" y="20271"/>
                  </a:cubicBezTo>
                  <a:cubicBezTo>
                    <a:pt x="2169" y="20738"/>
                    <a:pt x="2802" y="20971"/>
                    <a:pt x="1635" y="21071"/>
                  </a:cubicBezTo>
                  <a:cubicBezTo>
                    <a:pt x="1468" y="21071"/>
                    <a:pt x="1335" y="21238"/>
                    <a:pt x="1235" y="21371"/>
                  </a:cubicBezTo>
                  <a:cubicBezTo>
                    <a:pt x="1134" y="21438"/>
                    <a:pt x="1068" y="21572"/>
                    <a:pt x="1101" y="21638"/>
                  </a:cubicBezTo>
                  <a:cubicBezTo>
                    <a:pt x="1568" y="23039"/>
                    <a:pt x="1601" y="25274"/>
                    <a:pt x="1268" y="26642"/>
                  </a:cubicBezTo>
                  <a:cubicBezTo>
                    <a:pt x="914" y="27949"/>
                    <a:pt x="2249" y="29078"/>
                    <a:pt x="3405" y="29667"/>
                  </a:cubicBezTo>
                  <a:lnTo>
                    <a:pt x="3405" y="29667"/>
                  </a:lnTo>
                  <a:cubicBezTo>
                    <a:pt x="2305" y="29653"/>
                    <a:pt x="960" y="28980"/>
                    <a:pt x="267" y="28543"/>
                  </a:cubicBezTo>
                  <a:cubicBezTo>
                    <a:pt x="234" y="28543"/>
                    <a:pt x="0" y="28743"/>
                    <a:pt x="100" y="28877"/>
                  </a:cubicBezTo>
                  <a:cubicBezTo>
                    <a:pt x="757" y="29609"/>
                    <a:pt x="2141" y="30265"/>
                    <a:pt x="3339" y="30265"/>
                  </a:cubicBezTo>
                  <a:cubicBezTo>
                    <a:pt x="3723" y="30265"/>
                    <a:pt x="4088" y="30198"/>
                    <a:pt x="4403" y="30044"/>
                  </a:cubicBezTo>
                  <a:cubicBezTo>
                    <a:pt x="4504" y="30011"/>
                    <a:pt x="4804" y="29677"/>
                    <a:pt x="4570" y="29544"/>
                  </a:cubicBezTo>
                  <a:cubicBezTo>
                    <a:pt x="3136" y="29010"/>
                    <a:pt x="1001" y="27609"/>
                    <a:pt x="2235" y="25775"/>
                  </a:cubicBezTo>
                  <a:cubicBezTo>
                    <a:pt x="2569" y="25274"/>
                    <a:pt x="2335" y="25074"/>
                    <a:pt x="2102" y="24607"/>
                  </a:cubicBezTo>
                  <a:cubicBezTo>
                    <a:pt x="1668" y="23940"/>
                    <a:pt x="2169" y="22672"/>
                    <a:pt x="1768" y="21772"/>
                  </a:cubicBezTo>
                  <a:cubicBezTo>
                    <a:pt x="1668" y="21572"/>
                    <a:pt x="2435" y="21438"/>
                    <a:pt x="2636" y="21271"/>
                  </a:cubicBezTo>
                  <a:cubicBezTo>
                    <a:pt x="3136" y="20938"/>
                    <a:pt x="2569" y="20404"/>
                    <a:pt x="3603" y="20271"/>
                  </a:cubicBezTo>
                  <a:cubicBezTo>
                    <a:pt x="3936" y="20237"/>
                    <a:pt x="4303" y="20204"/>
                    <a:pt x="4570" y="19904"/>
                  </a:cubicBezTo>
                  <a:cubicBezTo>
                    <a:pt x="5191" y="19261"/>
                    <a:pt x="4736" y="18647"/>
                    <a:pt x="4204" y="18121"/>
                  </a:cubicBezTo>
                  <a:lnTo>
                    <a:pt x="4204" y="18121"/>
                  </a:lnTo>
                  <a:cubicBezTo>
                    <a:pt x="4265" y="18126"/>
                    <a:pt x="4324" y="18128"/>
                    <a:pt x="4383" y="18128"/>
                  </a:cubicBezTo>
                  <a:cubicBezTo>
                    <a:pt x="5178" y="18128"/>
                    <a:pt x="5695" y="17727"/>
                    <a:pt x="6105" y="16568"/>
                  </a:cubicBezTo>
                  <a:cubicBezTo>
                    <a:pt x="6505" y="15367"/>
                    <a:pt x="7306" y="14867"/>
                    <a:pt x="7606" y="13599"/>
                  </a:cubicBezTo>
                  <a:cubicBezTo>
                    <a:pt x="7806" y="12699"/>
                    <a:pt x="8106" y="11998"/>
                    <a:pt x="9140" y="11831"/>
                  </a:cubicBezTo>
                  <a:cubicBezTo>
                    <a:pt x="9340" y="11765"/>
                    <a:pt x="9607" y="11598"/>
                    <a:pt x="9741" y="11431"/>
                  </a:cubicBezTo>
                  <a:cubicBezTo>
                    <a:pt x="10241" y="10931"/>
                    <a:pt x="10575" y="10230"/>
                    <a:pt x="10775" y="9563"/>
                  </a:cubicBezTo>
                  <a:cubicBezTo>
                    <a:pt x="11342" y="7695"/>
                    <a:pt x="11108" y="5994"/>
                    <a:pt x="12342" y="4326"/>
                  </a:cubicBezTo>
                  <a:cubicBezTo>
                    <a:pt x="13343" y="2925"/>
                    <a:pt x="13777" y="923"/>
                    <a:pt x="12109" y="23"/>
                  </a:cubicBezTo>
                  <a:cubicBezTo>
                    <a:pt x="12086" y="7"/>
                    <a:pt x="12059" y="0"/>
                    <a:pt x="12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4"/>
            <p:cNvSpPr/>
            <p:nvPr/>
          </p:nvSpPr>
          <p:spPr>
            <a:xfrm>
              <a:off x="2711150" y="2743850"/>
              <a:ext cx="471300" cy="255200"/>
            </a:xfrm>
            <a:custGeom>
              <a:avLst/>
              <a:gdLst/>
              <a:ahLst/>
              <a:cxnLst/>
              <a:rect l="l" t="t" r="r" b="b"/>
              <a:pathLst>
                <a:path w="18852" h="10208" extrusionOk="0">
                  <a:moveTo>
                    <a:pt x="3155" y="1"/>
                  </a:moveTo>
                  <a:cubicBezTo>
                    <a:pt x="3141" y="1"/>
                    <a:pt x="3125" y="4"/>
                    <a:pt x="3108" y="9"/>
                  </a:cubicBezTo>
                  <a:cubicBezTo>
                    <a:pt x="1707" y="143"/>
                    <a:pt x="939" y="1310"/>
                    <a:pt x="72" y="2311"/>
                  </a:cubicBezTo>
                  <a:cubicBezTo>
                    <a:pt x="1" y="2454"/>
                    <a:pt x="82" y="2579"/>
                    <a:pt x="207" y="2579"/>
                  </a:cubicBezTo>
                  <a:cubicBezTo>
                    <a:pt x="257" y="2579"/>
                    <a:pt x="315" y="2559"/>
                    <a:pt x="372" y="2511"/>
                  </a:cubicBezTo>
                  <a:cubicBezTo>
                    <a:pt x="600" y="2312"/>
                    <a:pt x="2242" y="650"/>
                    <a:pt x="2693" y="650"/>
                  </a:cubicBezTo>
                  <a:cubicBezTo>
                    <a:pt x="2770" y="650"/>
                    <a:pt x="2812" y="698"/>
                    <a:pt x="2807" y="810"/>
                  </a:cubicBezTo>
                  <a:cubicBezTo>
                    <a:pt x="2807" y="843"/>
                    <a:pt x="2841" y="943"/>
                    <a:pt x="2874" y="943"/>
                  </a:cubicBezTo>
                  <a:cubicBezTo>
                    <a:pt x="3408" y="1144"/>
                    <a:pt x="3908" y="977"/>
                    <a:pt x="4509" y="1144"/>
                  </a:cubicBezTo>
                  <a:cubicBezTo>
                    <a:pt x="5209" y="1344"/>
                    <a:pt x="5643" y="1677"/>
                    <a:pt x="6377" y="1711"/>
                  </a:cubicBezTo>
                  <a:cubicBezTo>
                    <a:pt x="7511" y="1777"/>
                    <a:pt x="7978" y="2678"/>
                    <a:pt x="8712" y="3212"/>
                  </a:cubicBezTo>
                  <a:cubicBezTo>
                    <a:pt x="9579" y="3846"/>
                    <a:pt x="10680" y="4179"/>
                    <a:pt x="11480" y="4880"/>
                  </a:cubicBezTo>
                  <a:cubicBezTo>
                    <a:pt x="12715" y="6014"/>
                    <a:pt x="11580" y="7381"/>
                    <a:pt x="13315" y="8182"/>
                  </a:cubicBezTo>
                  <a:cubicBezTo>
                    <a:pt x="14182" y="8616"/>
                    <a:pt x="15050" y="8949"/>
                    <a:pt x="15883" y="9383"/>
                  </a:cubicBezTo>
                  <a:cubicBezTo>
                    <a:pt x="16584" y="9750"/>
                    <a:pt x="17585" y="9550"/>
                    <a:pt x="18152" y="10150"/>
                  </a:cubicBezTo>
                  <a:cubicBezTo>
                    <a:pt x="18186" y="10190"/>
                    <a:pt x="18231" y="10208"/>
                    <a:pt x="18279" y="10208"/>
                  </a:cubicBezTo>
                  <a:cubicBezTo>
                    <a:pt x="18514" y="10208"/>
                    <a:pt x="18851" y="9804"/>
                    <a:pt x="18685" y="9583"/>
                  </a:cubicBezTo>
                  <a:cubicBezTo>
                    <a:pt x="18385" y="9216"/>
                    <a:pt x="18052" y="9149"/>
                    <a:pt x="17551" y="9116"/>
                  </a:cubicBezTo>
                  <a:cubicBezTo>
                    <a:pt x="16551" y="8949"/>
                    <a:pt x="15850" y="8482"/>
                    <a:pt x="14916" y="8015"/>
                  </a:cubicBezTo>
                  <a:cubicBezTo>
                    <a:pt x="13815" y="7448"/>
                    <a:pt x="12848" y="7381"/>
                    <a:pt x="12514" y="5814"/>
                  </a:cubicBezTo>
                  <a:cubicBezTo>
                    <a:pt x="12348" y="5013"/>
                    <a:pt x="12147" y="4579"/>
                    <a:pt x="11547" y="4046"/>
                  </a:cubicBezTo>
                  <a:cubicBezTo>
                    <a:pt x="10746" y="3379"/>
                    <a:pt x="9512" y="3012"/>
                    <a:pt x="8645" y="2378"/>
                  </a:cubicBezTo>
                  <a:cubicBezTo>
                    <a:pt x="7878" y="1844"/>
                    <a:pt x="8178" y="1377"/>
                    <a:pt x="7177" y="1177"/>
                  </a:cubicBezTo>
                  <a:cubicBezTo>
                    <a:pt x="6710" y="1077"/>
                    <a:pt x="3241" y="576"/>
                    <a:pt x="3241" y="143"/>
                  </a:cubicBezTo>
                  <a:cubicBezTo>
                    <a:pt x="3241" y="61"/>
                    <a:pt x="3219" y="1"/>
                    <a:pt x="3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4"/>
            <p:cNvSpPr/>
            <p:nvPr/>
          </p:nvSpPr>
          <p:spPr>
            <a:xfrm>
              <a:off x="2480900" y="2342050"/>
              <a:ext cx="348975" cy="466425"/>
            </a:xfrm>
            <a:custGeom>
              <a:avLst/>
              <a:gdLst/>
              <a:ahLst/>
              <a:cxnLst/>
              <a:rect l="l" t="t" r="r" b="b"/>
              <a:pathLst>
                <a:path w="13959" h="18657" extrusionOk="0">
                  <a:moveTo>
                    <a:pt x="13809" y="0"/>
                  </a:moveTo>
                  <a:cubicBezTo>
                    <a:pt x="13689" y="0"/>
                    <a:pt x="13508" y="91"/>
                    <a:pt x="13452" y="203"/>
                  </a:cubicBezTo>
                  <a:cubicBezTo>
                    <a:pt x="12718" y="1704"/>
                    <a:pt x="11784" y="2905"/>
                    <a:pt x="10250" y="3739"/>
                  </a:cubicBezTo>
                  <a:cubicBezTo>
                    <a:pt x="9716" y="4039"/>
                    <a:pt x="9115" y="4540"/>
                    <a:pt x="8882" y="5107"/>
                  </a:cubicBezTo>
                  <a:cubicBezTo>
                    <a:pt x="8415" y="6041"/>
                    <a:pt x="8782" y="7008"/>
                    <a:pt x="8949" y="7909"/>
                  </a:cubicBezTo>
                  <a:cubicBezTo>
                    <a:pt x="8992" y="8160"/>
                    <a:pt x="8959" y="8258"/>
                    <a:pt x="8886" y="8258"/>
                  </a:cubicBezTo>
                  <a:cubicBezTo>
                    <a:pt x="8677" y="8258"/>
                    <a:pt x="8139" y="7454"/>
                    <a:pt x="8115" y="7108"/>
                  </a:cubicBezTo>
                  <a:cubicBezTo>
                    <a:pt x="8081" y="6575"/>
                    <a:pt x="7981" y="6208"/>
                    <a:pt x="7714" y="5707"/>
                  </a:cubicBezTo>
                  <a:cubicBezTo>
                    <a:pt x="7478" y="5258"/>
                    <a:pt x="6939" y="5110"/>
                    <a:pt x="6419" y="5110"/>
                  </a:cubicBezTo>
                  <a:cubicBezTo>
                    <a:pt x="6206" y="5110"/>
                    <a:pt x="5997" y="5135"/>
                    <a:pt x="5813" y="5174"/>
                  </a:cubicBezTo>
                  <a:cubicBezTo>
                    <a:pt x="4746" y="5407"/>
                    <a:pt x="3611" y="6041"/>
                    <a:pt x="2544" y="6374"/>
                  </a:cubicBezTo>
                  <a:cubicBezTo>
                    <a:pt x="743" y="6942"/>
                    <a:pt x="543" y="8609"/>
                    <a:pt x="209" y="10244"/>
                  </a:cubicBezTo>
                  <a:cubicBezTo>
                    <a:pt x="0" y="11079"/>
                    <a:pt x="191" y="13033"/>
                    <a:pt x="1331" y="13033"/>
                  </a:cubicBezTo>
                  <a:cubicBezTo>
                    <a:pt x="1466" y="13033"/>
                    <a:pt x="1614" y="13006"/>
                    <a:pt x="1777" y="12946"/>
                  </a:cubicBezTo>
                  <a:cubicBezTo>
                    <a:pt x="2411" y="12746"/>
                    <a:pt x="2844" y="12379"/>
                    <a:pt x="3278" y="11945"/>
                  </a:cubicBezTo>
                  <a:cubicBezTo>
                    <a:pt x="3569" y="11687"/>
                    <a:pt x="3993" y="11498"/>
                    <a:pt x="4303" y="11498"/>
                  </a:cubicBezTo>
                  <a:cubicBezTo>
                    <a:pt x="4634" y="11498"/>
                    <a:pt x="4836" y="11711"/>
                    <a:pt x="4612" y="12279"/>
                  </a:cubicBezTo>
                  <a:cubicBezTo>
                    <a:pt x="4445" y="12712"/>
                    <a:pt x="4245" y="13113"/>
                    <a:pt x="4078" y="13546"/>
                  </a:cubicBezTo>
                  <a:cubicBezTo>
                    <a:pt x="3278" y="15348"/>
                    <a:pt x="6380" y="13913"/>
                    <a:pt x="6113" y="15948"/>
                  </a:cubicBezTo>
                  <a:cubicBezTo>
                    <a:pt x="5880" y="17916"/>
                    <a:pt x="7381" y="17949"/>
                    <a:pt x="8815" y="18617"/>
                  </a:cubicBezTo>
                  <a:cubicBezTo>
                    <a:pt x="8843" y="18645"/>
                    <a:pt x="8877" y="18656"/>
                    <a:pt x="8912" y="18656"/>
                  </a:cubicBezTo>
                  <a:cubicBezTo>
                    <a:pt x="9041" y="18656"/>
                    <a:pt x="9180" y="18489"/>
                    <a:pt x="9049" y="18383"/>
                  </a:cubicBezTo>
                  <a:cubicBezTo>
                    <a:pt x="7948" y="17749"/>
                    <a:pt x="6280" y="17716"/>
                    <a:pt x="6547" y="15915"/>
                  </a:cubicBezTo>
                  <a:cubicBezTo>
                    <a:pt x="6580" y="15581"/>
                    <a:pt x="6747" y="14881"/>
                    <a:pt x="6413" y="14614"/>
                  </a:cubicBezTo>
                  <a:cubicBezTo>
                    <a:pt x="6113" y="14380"/>
                    <a:pt x="4379" y="14013"/>
                    <a:pt x="4512" y="13613"/>
                  </a:cubicBezTo>
                  <a:cubicBezTo>
                    <a:pt x="4712" y="13079"/>
                    <a:pt x="4979" y="12579"/>
                    <a:pt x="5213" y="12012"/>
                  </a:cubicBezTo>
                  <a:cubicBezTo>
                    <a:pt x="5336" y="11610"/>
                    <a:pt x="5546" y="10693"/>
                    <a:pt x="4939" y="10693"/>
                  </a:cubicBezTo>
                  <a:cubicBezTo>
                    <a:pt x="4891" y="10693"/>
                    <a:pt x="4838" y="10699"/>
                    <a:pt x="4779" y="10711"/>
                  </a:cubicBezTo>
                  <a:cubicBezTo>
                    <a:pt x="4379" y="10778"/>
                    <a:pt x="3978" y="10911"/>
                    <a:pt x="3678" y="11211"/>
                  </a:cubicBezTo>
                  <a:cubicBezTo>
                    <a:pt x="3245" y="11545"/>
                    <a:pt x="2878" y="11912"/>
                    <a:pt x="2444" y="12245"/>
                  </a:cubicBezTo>
                  <a:cubicBezTo>
                    <a:pt x="1877" y="12045"/>
                    <a:pt x="1310" y="11845"/>
                    <a:pt x="743" y="11612"/>
                  </a:cubicBezTo>
                  <a:cubicBezTo>
                    <a:pt x="676" y="10911"/>
                    <a:pt x="676" y="10244"/>
                    <a:pt x="876" y="9577"/>
                  </a:cubicBezTo>
                  <a:cubicBezTo>
                    <a:pt x="1276" y="7675"/>
                    <a:pt x="2544" y="6908"/>
                    <a:pt x="4279" y="6408"/>
                  </a:cubicBezTo>
                  <a:cubicBezTo>
                    <a:pt x="4612" y="6341"/>
                    <a:pt x="4912" y="6174"/>
                    <a:pt x="5213" y="6008"/>
                  </a:cubicBezTo>
                  <a:cubicBezTo>
                    <a:pt x="5738" y="5722"/>
                    <a:pt x="6146" y="5604"/>
                    <a:pt x="6462" y="5604"/>
                  </a:cubicBezTo>
                  <a:cubicBezTo>
                    <a:pt x="7551" y="5604"/>
                    <a:pt x="7563" y="7000"/>
                    <a:pt x="7614" y="7775"/>
                  </a:cubicBezTo>
                  <a:cubicBezTo>
                    <a:pt x="7642" y="8273"/>
                    <a:pt x="8059" y="9365"/>
                    <a:pt x="8675" y="9365"/>
                  </a:cubicBezTo>
                  <a:cubicBezTo>
                    <a:pt x="8803" y="9365"/>
                    <a:pt x="8939" y="9319"/>
                    <a:pt x="9082" y="9210"/>
                  </a:cubicBezTo>
                  <a:cubicBezTo>
                    <a:pt x="10083" y="8509"/>
                    <a:pt x="9382" y="6942"/>
                    <a:pt x="9215" y="6041"/>
                  </a:cubicBezTo>
                  <a:cubicBezTo>
                    <a:pt x="8882" y="4039"/>
                    <a:pt x="11617" y="3906"/>
                    <a:pt x="12551" y="2939"/>
                  </a:cubicBezTo>
                  <a:cubicBezTo>
                    <a:pt x="13285" y="2205"/>
                    <a:pt x="13418" y="1104"/>
                    <a:pt x="13885" y="203"/>
                  </a:cubicBezTo>
                  <a:cubicBezTo>
                    <a:pt x="13959" y="57"/>
                    <a:pt x="13903" y="0"/>
                    <a:pt x="138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4"/>
            <p:cNvSpPr/>
            <p:nvPr/>
          </p:nvSpPr>
          <p:spPr>
            <a:xfrm>
              <a:off x="2838400" y="2053425"/>
              <a:ext cx="252325" cy="280925"/>
            </a:xfrm>
            <a:custGeom>
              <a:avLst/>
              <a:gdLst/>
              <a:ahLst/>
              <a:cxnLst/>
              <a:rect l="l" t="t" r="r" b="b"/>
              <a:pathLst>
                <a:path w="10093" h="11237" extrusionOk="0">
                  <a:moveTo>
                    <a:pt x="4425" y="6609"/>
                  </a:moveTo>
                  <a:cubicBezTo>
                    <a:pt x="4402" y="6621"/>
                    <a:pt x="4379" y="6633"/>
                    <a:pt x="4356" y="6645"/>
                  </a:cubicBezTo>
                  <a:cubicBezTo>
                    <a:pt x="4379" y="6632"/>
                    <a:pt x="4402" y="6621"/>
                    <a:pt x="4425" y="6609"/>
                  </a:cubicBezTo>
                  <a:close/>
                  <a:moveTo>
                    <a:pt x="8361" y="0"/>
                  </a:moveTo>
                  <a:cubicBezTo>
                    <a:pt x="7830" y="0"/>
                    <a:pt x="7408" y="307"/>
                    <a:pt x="6824" y="474"/>
                  </a:cubicBezTo>
                  <a:cubicBezTo>
                    <a:pt x="6616" y="563"/>
                    <a:pt x="6382" y="995"/>
                    <a:pt x="6592" y="995"/>
                  </a:cubicBezTo>
                  <a:cubicBezTo>
                    <a:pt x="6617" y="995"/>
                    <a:pt x="6650" y="989"/>
                    <a:pt x="6691" y="974"/>
                  </a:cubicBezTo>
                  <a:cubicBezTo>
                    <a:pt x="6857" y="941"/>
                    <a:pt x="7191" y="907"/>
                    <a:pt x="7358" y="774"/>
                  </a:cubicBezTo>
                  <a:cubicBezTo>
                    <a:pt x="7737" y="534"/>
                    <a:pt x="7994" y="440"/>
                    <a:pt x="8166" y="440"/>
                  </a:cubicBezTo>
                  <a:cubicBezTo>
                    <a:pt x="8738" y="440"/>
                    <a:pt x="8382" y="1477"/>
                    <a:pt x="8458" y="1708"/>
                  </a:cubicBezTo>
                  <a:cubicBezTo>
                    <a:pt x="8625" y="2542"/>
                    <a:pt x="8825" y="3276"/>
                    <a:pt x="8625" y="4076"/>
                  </a:cubicBezTo>
                  <a:cubicBezTo>
                    <a:pt x="8625" y="4143"/>
                    <a:pt x="8625" y="4243"/>
                    <a:pt x="8759" y="4243"/>
                  </a:cubicBezTo>
                  <a:cubicBezTo>
                    <a:pt x="8812" y="4237"/>
                    <a:pt x="8856" y="4234"/>
                    <a:pt x="8893" y="4234"/>
                  </a:cubicBezTo>
                  <a:cubicBezTo>
                    <a:pt x="9656" y="4234"/>
                    <a:pt x="7058" y="5478"/>
                    <a:pt x="7024" y="5478"/>
                  </a:cubicBezTo>
                  <a:cubicBezTo>
                    <a:pt x="7024" y="5478"/>
                    <a:pt x="7024" y="5478"/>
                    <a:pt x="7024" y="5477"/>
                  </a:cubicBezTo>
                  <a:lnTo>
                    <a:pt x="7024" y="5477"/>
                  </a:lnTo>
                  <a:cubicBezTo>
                    <a:pt x="6190" y="5744"/>
                    <a:pt x="5123" y="5444"/>
                    <a:pt x="4322" y="5878"/>
                  </a:cubicBezTo>
                  <a:cubicBezTo>
                    <a:pt x="3822" y="6111"/>
                    <a:pt x="3155" y="6545"/>
                    <a:pt x="3588" y="7145"/>
                  </a:cubicBezTo>
                  <a:cubicBezTo>
                    <a:pt x="3607" y="7200"/>
                    <a:pt x="3625" y="7225"/>
                    <a:pt x="3655" y="7225"/>
                  </a:cubicBezTo>
                  <a:cubicBezTo>
                    <a:pt x="3679" y="7225"/>
                    <a:pt x="3710" y="7208"/>
                    <a:pt x="3755" y="7178"/>
                  </a:cubicBezTo>
                  <a:cubicBezTo>
                    <a:pt x="4255" y="7112"/>
                    <a:pt x="4622" y="6845"/>
                    <a:pt x="5089" y="6645"/>
                  </a:cubicBezTo>
                  <a:cubicBezTo>
                    <a:pt x="5161" y="6605"/>
                    <a:pt x="5214" y="6587"/>
                    <a:pt x="5254" y="6587"/>
                  </a:cubicBezTo>
                  <a:cubicBezTo>
                    <a:pt x="5506" y="6587"/>
                    <a:pt x="5156" y="7316"/>
                    <a:pt x="5156" y="7345"/>
                  </a:cubicBezTo>
                  <a:cubicBezTo>
                    <a:pt x="5290" y="7746"/>
                    <a:pt x="6424" y="8413"/>
                    <a:pt x="5456" y="8646"/>
                  </a:cubicBezTo>
                  <a:cubicBezTo>
                    <a:pt x="5196" y="8706"/>
                    <a:pt x="4888" y="8862"/>
                    <a:pt x="4791" y="8862"/>
                  </a:cubicBezTo>
                  <a:cubicBezTo>
                    <a:pt x="4726" y="8862"/>
                    <a:pt x="4756" y="8793"/>
                    <a:pt x="4956" y="8579"/>
                  </a:cubicBezTo>
                  <a:cubicBezTo>
                    <a:pt x="5023" y="8479"/>
                    <a:pt x="5123" y="8346"/>
                    <a:pt x="5089" y="8246"/>
                  </a:cubicBezTo>
                  <a:cubicBezTo>
                    <a:pt x="5023" y="8146"/>
                    <a:pt x="4989" y="8112"/>
                    <a:pt x="4989" y="8012"/>
                  </a:cubicBezTo>
                  <a:cubicBezTo>
                    <a:pt x="4956" y="7946"/>
                    <a:pt x="4856" y="7946"/>
                    <a:pt x="4789" y="7946"/>
                  </a:cubicBezTo>
                  <a:cubicBezTo>
                    <a:pt x="2821" y="8246"/>
                    <a:pt x="1687" y="9747"/>
                    <a:pt x="253" y="10848"/>
                  </a:cubicBezTo>
                  <a:cubicBezTo>
                    <a:pt x="54" y="11018"/>
                    <a:pt x="0" y="11236"/>
                    <a:pt x="132" y="11236"/>
                  </a:cubicBezTo>
                  <a:cubicBezTo>
                    <a:pt x="155" y="11236"/>
                    <a:pt x="184" y="11230"/>
                    <a:pt x="219" y="11215"/>
                  </a:cubicBezTo>
                  <a:cubicBezTo>
                    <a:pt x="1087" y="10714"/>
                    <a:pt x="1954" y="10881"/>
                    <a:pt x="2421" y="9947"/>
                  </a:cubicBezTo>
                  <a:cubicBezTo>
                    <a:pt x="2788" y="9147"/>
                    <a:pt x="3088" y="9113"/>
                    <a:pt x="3655" y="8813"/>
                  </a:cubicBezTo>
                  <a:cubicBezTo>
                    <a:pt x="3896" y="8702"/>
                    <a:pt x="4117" y="8580"/>
                    <a:pt x="4173" y="8580"/>
                  </a:cubicBezTo>
                  <a:cubicBezTo>
                    <a:pt x="4218" y="8580"/>
                    <a:pt x="4159" y="8658"/>
                    <a:pt x="3922" y="8880"/>
                  </a:cubicBezTo>
                  <a:cubicBezTo>
                    <a:pt x="3822" y="8946"/>
                    <a:pt x="3755" y="9080"/>
                    <a:pt x="3788" y="9213"/>
                  </a:cubicBezTo>
                  <a:cubicBezTo>
                    <a:pt x="3854" y="9498"/>
                    <a:pt x="4110" y="9606"/>
                    <a:pt x="4437" y="9606"/>
                  </a:cubicBezTo>
                  <a:cubicBezTo>
                    <a:pt x="5107" y="9606"/>
                    <a:pt x="6077" y="9149"/>
                    <a:pt x="6324" y="8813"/>
                  </a:cubicBezTo>
                  <a:cubicBezTo>
                    <a:pt x="6624" y="8446"/>
                    <a:pt x="6891" y="8079"/>
                    <a:pt x="6424" y="7746"/>
                  </a:cubicBezTo>
                  <a:cubicBezTo>
                    <a:pt x="5840" y="7324"/>
                    <a:pt x="5981" y="6903"/>
                    <a:pt x="5867" y="6297"/>
                  </a:cubicBezTo>
                  <a:lnTo>
                    <a:pt x="5867" y="6297"/>
                  </a:lnTo>
                  <a:cubicBezTo>
                    <a:pt x="6400" y="6255"/>
                    <a:pt x="6930" y="6217"/>
                    <a:pt x="7424" y="5944"/>
                  </a:cubicBezTo>
                  <a:cubicBezTo>
                    <a:pt x="8258" y="5477"/>
                    <a:pt x="10093" y="5144"/>
                    <a:pt x="10026" y="3943"/>
                  </a:cubicBezTo>
                  <a:cubicBezTo>
                    <a:pt x="10026" y="3909"/>
                    <a:pt x="9993" y="3876"/>
                    <a:pt x="9960" y="3809"/>
                  </a:cubicBezTo>
                  <a:cubicBezTo>
                    <a:pt x="9852" y="3786"/>
                    <a:pt x="9748" y="3783"/>
                    <a:pt x="9654" y="3783"/>
                  </a:cubicBezTo>
                  <a:cubicBezTo>
                    <a:pt x="9612" y="3783"/>
                    <a:pt x="9573" y="3783"/>
                    <a:pt x="9536" y="3783"/>
                  </a:cubicBezTo>
                  <a:cubicBezTo>
                    <a:pt x="9296" y="3783"/>
                    <a:pt x="9170" y="3754"/>
                    <a:pt x="9326" y="3309"/>
                  </a:cubicBezTo>
                  <a:cubicBezTo>
                    <a:pt x="9492" y="2910"/>
                    <a:pt x="9592" y="2776"/>
                    <a:pt x="9295" y="2379"/>
                  </a:cubicBezTo>
                  <a:lnTo>
                    <a:pt x="9295" y="2379"/>
                  </a:lnTo>
                  <a:cubicBezTo>
                    <a:pt x="9301" y="2387"/>
                    <a:pt x="9307" y="2391"/>
                    <a:pt x="9312" y="2391"/>
                  </a:cubicBezTo>
                  <a:cubicBezTo>
                    <a:pt x="9423" y="2391"/>
                    <a:pt x="9042" y="136"/>
                    <a:pt x="8692" y="40"/>
                  </a:cubicBezTo>
                  <a:cubicBezTo>
                    <a:pt x="8576" y="12"/>
                    <a:pt x="8466" y="0"/>
                    <a:pt x="8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4"/>
            <p:cNvSpPr/>
            <p:nvPr/>
          </p:nvSpPr>
          <p:spPr>
            <a:xfrm>
              <a:off x="2455150" y="1880675"/>
              <a:ext cx="676450" cy="304575"/>
            </a:xfrm>
            <a:custGeom>
              <a:avLst/>
              <a:gdLst/>
              <a:ahLst/>
              <a:cxnLst/>
              <a:rect l="l" t="t" r="r" b="b"/>
              <a:pathLst>
                <a:path w="27058" h="12183" extrusionOk="0">
                  <a:moveTo>
                    <a:pt x="21332" y="1"/>
                  </a:moveTo>
                  <a:cubicBezTo>
                    <a:pt x="19956" y="1"/>
                    <a:pt x="18646" y="474"/>
                    <a:pt x="18118" y="1546"/>
                  </a:cubicBezTo>
                  <a:cubicBezTo>
                    <a:pt x="18084" y="1680"/>
                    <a:pt x="18084" y="1813"/>
                    <a:pt x="18151" y="1846"/>
                  </a:cubicBezTo>
                  <a:cubicBezTo>
                    <a:pt x="17984" y="1880"/>
                    <a:pt x="17784" y="1913"/>
                    <a:pt x="17617" y="1980"/>
                  </a:cubicBezTo>
                  <a:cubicBezTo>
                    <a:pt x="17551" y="1680"/>
                    <a:pt x="17484" y="1346"/>
                    <a:pt x="17451" y="1046"/>
                  </a:cubicBezTo>
                  <a:cubicBezTo>
                    <a:pt x="17451" y="879"/>
                    <a:pt x="17284" y="645"/>
                    <a:pt x="17150" y="612"/>
                  </a:cubicBezTo>
                  <a:cubicBezTo>
                    <a:pt x="17006" y="578"/>
                    <a:pt x="16877" y="562"/>
                    <a:pt x="16757" y="562"/>
                  </a:cubicBezTo>
                  <a:cubicBezTo>
                    <a:pt x="16403" y="562"/>
                    <a:pt x="16123" y="705"/>
                    <a:pt x="15749" y="979"/>
                  </a:cubicBezTo>
                  <a:cubicBezTo>
                    <a:pt x="15549" y="1146"/>
                    <a:pt x="15316" y="1479"/>
                    <a:pt x="15382" y="1713"/>
                  </a:cubicBezTo>
                  <a:cubicBezTo>
                    <a:pt x="15423" y="1874"/>
                    <a:pt x="15382" y="2030"/>
                    <a:pt x="15297" y="2176"/>
                  </a:cubicBezTo>
                  <a:lnTo>
                    <a:pt x="15297" y="2176"/>
                  </a:lnTo>
                  <a:cubicBezTo>
                    <a:pt x="15306" y="1884"/>
                    <a:pt x="15131" y="1609"/>
                    <a:pt x="14830" y="1609"/>
                  </a:cubicBezTo>
                  <a:cubicBezTo>
                    <a:pt x="14746" y="1609"/>
                    <a:pt x="14651" y="1631"/>
                    <a:pt x="14549" y="1680"/>
                  </a:cubicBezTo>
                  <a:cubicBezTo>
                    <a:pt x="14382" y="1780"/>
                    <a:pt x="14215" y="1813"/>
                    <a:pt x="14048" y="1980"/>
                  </a:cubicBezTo>
                  <a:cubicBezTo>
                    <a:pt x="13528" y="2448"/>
                    <a:pt x="13197" y="2618"/>
                    <a:pt x="12836" y="2618"/>
                  </a:cubicBezTo>
                  <a:cubicBezTo>
                    <a:pt x="12501" y="2618"/>
                    <a:pt x="12141" y="2472"/>
                    <a:pt x="11580" y="2280"/>
                  </a:cubicBezTo>
                  <a:cubicBezTo>
                    <a:pt x="11496" y="2238"/>
                    <a:pt x="11395" y="2220"/>
                    <a:pt x="11290" y="2220"/>
                  </a:cubicBezTo>
                  <a:cubicBezTo>
                    <a:pt x="11146" y="2220"/>
                    <a:pt x="10996" y="2255"/>
                    <a:pt x="10879" y="2313"/>
                  </a:cubicBezTo>
                  <a:cubicBezTo>
                    <a:pt x="10902" y="2301"/>
                    <a:pt x="10895" y="2295"/>
                    <a:pt x="10866" y="2295"/>
                  </a:cubicBezTo>
                  <a:cubicBezTo>
                    <a:pt x="10593" y="2295"/>
                    <a:pt x="8347" y="2782"/>
                    <a:pt x="8247" y="2782"/>
                  </a:cubicBezTo>
                  <a:cubicBezTo>
                    <a:pt x="8244" y="2782"/>
                    <a:pt x="8243" y="2781"/>
                    <a:pt x="8244" y="2780"/>
                  </a:cubicBezTo>
                  <a:cubicBezTo>
                    <a:pt x="8311" y="2647"/>
                    <a:pt x="8377" y="2514"/>
                    <a:pt x="8277" y="2413"/>
                  </a:cubicBezTo>
                  <a:cubicBezTo>
                    <a:pt x="7777" y="1680"/>
                    <a:pt x="5909" y="1546"/>
                    <a:pt x="5042" y="1413"/>
                  </a:cubicBezTo>
                  <a:cubicBezTo>
                    <a:pt x="4872" y="1393"/>
                    <a:pt x="4700" y="1384"/>
                    <a:pt x="4525" y="1384"/>
                  </a:cubicBezTo>
                  <a:cubicBezTo>
                    <a:pt x="3218" y="1384"/>
                    <a:pt x="1778" y="1886"/>
                    <a:pt x="572" y="2180"/>
                  </a:cubicBezTo>
                  <a:cubicBezTo>
                    <a:pt x="286" y="2212"/>
                    <a:pt x="0" y="2818"/>
                    <a:pt x="348" y="2818"/>
                  </a:cubicBezTo>
                  <a:cubicBezTo>
                    <a:pt x="366" y="2818"/>
                    <a:pt x="384" y="2817"/>
                    <a:pt x="405" y="2814"/>
                  </a:cubicBezTo>
                  <a:cubicBezTo>
                    <a:pt x="1606" y="2547"/>
                    <a:pt x="2840" y="2213"/>
                    <a:pt x="4074" y="2113"/>
                  </a:cubicBezTo>
                  <a:cubicBezTo>
                    <a:pt x="4208" y="2113"/>
                    <a:pt x="7677" y="2714"/>
                    <a:pt x="7544" y="2981"/>
                  </a:cubicBezTo>
                  <a:cubicBezTo>
                    <a:pt x="7443" y="3114"/>
                    <a:pt x="7377" y="3347"/>
                    <a:pt x="7610" y="3347"/>
                  </a:cubicBezTo>
                  <a:cubicBezTo>
                    <a:pt x="7928" y="3384"/>
                    <a:pt x="8254" y="3407"/>
                    <a:pt x="8583" y="3407"/>
                  </a:cubicBezTo>
                  <a:cubicBezTo>
                    <a:pt x="9152" y="3407"/>
                    <a:pt x="9729" y="3338"/>
                    <a:pt x="10279" y="3147"/>
                  </a:cubicBezTo>
                  <a:cubicBezTo>
                    <a:pt x="10458" y="3085"/>
                    <a:pt x="10626" y="3061"/>
                    <a:pt x="10787" y="3061"/>
                  </a:cubicBezTo>
                  <a:cubicBezTo>
                    <a:pt x="11318" y="3061"/>
                    <a:pt x="11776" y="3322"/>
                    <a:pt x="12314" y="3347"/>
                  </a:cubicBezTo>
                  <a:cubicBezTo>
                    <a:pt x="12356" y="3350"/>
                    <a:pt x="12398" y="3352"/>
                    <a:pt x="12440" y="3352"/>
                  </a:cubicBezTo>
                  <a:cubicBezTo>
                    <a:pt x="12887" y="3352"/>
                    <a:pt x="13279" y="3191"/>
                    <a:pt x="13615" y="2947"/>
                  </a:cubicBezTo>
                  <a:cubicBezTo>
                    <a:pt x="13618" y="2944"/>
                    <a:pt x="13621" y="2942"/>
                    <a:pt x="13624" y="2939"/>
                  </a:cubicBezTo>
                  <a:lnTo>
                    <a:pt x="13624" y="2939"/>
                  </a:lnTo>
                  <a:cubicBezTo>
                    <a:pt x="13589" y="3005"/>
                    <a:pt x="13567" y="3076"/>
                    <a:pt x="13581" y="3147"/>
                  </a:cubicBezTo>
                  <a:cubicBezTo>
                    <a:pt x="13724" y="3454"/>
                    <a:pt x="13971" y="3573"/>
                    <a:pt x="14256" y="3573"/>
                  </a:cubicBezTo>
                  <a:cubicBezTo>
                    <a:pt x="14902" y="3573"/>
                    <a:pt x="15749" y="2963"/>
                    <a:pt x="16050" y="2547"/>
                  </a:cubicBezTo>
                  <a:cubicBezTo>
                    <a:pt x="16083" y="2514"/>
                    <a:pt x="16116" y="2413"/>
                    <a:pt x="16116" y="2347"/>
                  </a:cubicBezTo>
                  <a:lnTo>
                    <a:pt x="16116" y="2013"/>
                  </a:lnTo>
                  <a:cubicBezTo>
                    <a:pt x="15941" y="1741"/>
                    <a:pt x="15948" y="1605"/>
                    <a:pt x="16149" y="1605"/>
                  </a:cubicBezTo>
                  <a:cubicBezTo>
                    <a:pt x="16293" y="1605"/>
                    <a:pt x="16536" y="1674"/>
                    <a:pt x="16884" y="1813"/>
                  </a:cubicBezTo>
                  <a:cubicBezTo>
                    <a:pt x="16917" y="2480"/>
                    <a:pt x="17084" y="3081"/>
                    <a:pt x="17751" y="3214"/>
                  </a:cubicBezTo>
                  <a:cubicBezTo>
                    <a:pt x="17789" y="3221"/>
                    <a:pt x="17828" y="3225"/>
                    <a:pt x="17867" y="3225"/>
                  </a:cubicBezTo>
                  <a:cubicBezTo>
                    <a:pt x="18536" y="3225"/>
                    <a:pt x="19241" y="2179"/>
                    <a:pt x="19052" y="1579"/>
                  </a:cubicBezTo>
                  <a:cubicBezTo>
                    <a:pt x="18807" y="969"/>
                    <a:pt x="20105" y="830"/>
                    <a:pt x="21213" y="830"/>
                  </a:cubicBezTo>
                  <a:cubicBezTo>
                    <a:pt x="21920" y="830"/>
                    <a:pt x="22550" y="886"/>
                    <a:pt x="22654" y="912"/>
                  </a:cubicBezTo>
                  <a:cubicBezTo>
                    <a:pt x="23555" y="1279"/>
                    <a:pt x="24389" y="1680"/>
                    <a:pt x="24989" y="2413"/>
                  </a:cubicBezTo>
                  <a:cubicBezTo>
                    <a:pt x="25656" y="3247"/>
                    <a:pt x="25823" y="3147"/>
                    <a:pt x="25323" y="4215"/>
                  </a:cubicBezTo>
                  <a:lnTo>
                    <a:pt x="25302" y="4220"/>
                  </a:lnTo>
                  <a:lnTo>
                    <a:pt x="25302" y="4220"/>
                  </a:lnTo>
                  <a:cubicBezTo>
                    <a:pt x="25300" y="4163"/>
                    <a:pt x="25296" y="4106"/>
                    <a:pt x="25290" y="4048"/>
                  </a:cubicBezTo>
                  <a:cubicBezTo>
                    <a:pt x="25279" y="3943"/>
                    <a:pt x="25229" y="3904"/>
                    <a:pt x="25164" y="3904"/>
                  </a:cubicBezTo>
                  <a:cubicBezTo>
                    <a:pt x="25023" y="3904"/>
                    <a:pt x="24812" y="4090"/>
                    <a:pt x="24789" y="4181"/>
                  </a:cubicBezTo>
                  <a:lnTo>
                    <a:pt x="24789" y="4215"/>
                  </a:lnTo>
                  <a:cubicBezTo>
                    <a:pt x="24763" y="4294"/>
                    <a:pt x="24757" y="4438"/>
                    <a:pt x="24840" y="4493"/>
                  </a:cubicBezTo>
                  <a:lnTo>
                    <a:pt x="24840" y="4493"/>
                  </a:lnTo>
                  <a:cubicBezTo>
                    <a:pt x="24886" y="4930"/>
                    <a:pt x="24905" y="5793"/>
                    <a:pt x="24347" y="5793"/>
                  </a:cubicBezTo>
                  <a:cubicBezTo>
                    <a:pt x="24127" y="5793"/>
                    <a:pt x="23819" y="5660"/>
                    <a:pt x="23388" y="5316"/>
                  </a:cubicBezTo>
                  <a:cubicBezTo>
                    <a:pt x="23121" y="5115"/>
                    <a:pt x="23055" y="4682"/>
                    <a:pt x="22754" y="4515"/>
                  </a:cubicBezTo>
                  <a:cubicBezTo>
                    <a:pt x="22487" y="4343"/>
                    <a:pt x="22427" y="4291"/>
                    <a:pt x="22325" y="4291"/>
                  </a:cubicBezTo>
                  <a:cubicBezTo>
                    <a:pt x="22248" y="4291"/>
                    <a:pt x="22148" y="4320"/>
                    <a:pt x="21920" y="4348"/>
                  </a:cubicBezTo>
                  <a:cubicBezTo>
                    <a:pt x="21887" y="4348"/>
                    <a:pt x="21820" y="4348"/>
                    <a:pt x="21787" y="4382"/>
                  </a:cubicBezTo>
                  <a:cubicBezTo>
                    <a:pt x="21518" y="4524"/>
                    <a:pt x="21376" y="4599"/>
                    <a:pt x="21363" y="4599"/>
                  </a:cubicBezTo>
                  <a:cubicBezTo>
                    <a:pt x="21348" y="4599"/>
                    <a:pt x="21489" y="4507"/>
                    <a:pt x="21787" y="4315"/>
                  </a:cubicBezTo>
                  <a:cubicBezTo>
                    <a:pt x="22955" y="4181"/>
                    <a:pt x="23388" y="3047"/>
                    <a:pt x="22654" y="2280"/>
                  </a:cubicBezTo>
                  <a:cubicBezTo>
                    <a:pt x="22288" y="1853"/>
                    <a:pt x="21926" y="1687"/>
                    <a:pt x="21575" y="1687"/>
                  </a:cubicBezTo>
                  <a:cubicBezTo>
                    <a:pt x="20583" y="1687"/>
                    <a:pt x="19675" y="3004"/>
                    <a:pt x="18985" y="3448"/>
                  </a:cubicBezTo>
                  <a:cubicBezTo>
                    <a:pt x="18785" y="3548"/>
                    <a:pt x="18285" y="3881"/>
                    <a:pt x="18285" y="4181"/>
                  </a:cubicBezTo>
                  <a:cubicBezTo>
                    <a:pt x="18285" y="4315"/>
                    <a:pt x="18285" y="4482"/>
                    <a:pt x="18351" y="4548"/>
                  </a:cubicBezTo>
                  <a:cubicBezTo>
                    <a:pt x="18648" y="4904"/>
                    <a:pt x="18404" y="5095"/>
                    <a:pt x="18124" y="5095"/>
                  </a:cubicBezTo>
                  <a:cubicBezTo>
                    <a:pt x="17773" y="5095"/>
                    <a:pt x="17365" y="4797"/>
                    <a:pt x="17884" y="4148"/>
                  </a:cubicBezTo>
                  <a:cubicBezTo>
                    <a:pt x="18017" y="3989"/>
                    <a:pt x="17960" y="3809"/>
                    <a:pt x="17796" y="3809"/>
                  </a:cubicBezTo>
                  <a:cubicBezTo>
                    <a:pt x="17754" y="3809"/>
                    <a:pt x="17705" y="3820"/>
                    <a:pt x="17651" y="3848"/>
                  </a:cubicBezTo>
                  <a:cubicBezTo>
                    <a:pt x="16250" y="4382"/>
                    <a:pt x="15116" y="5449"/>
                    <a:pt x="13514" y="5716"/>
                  </a:cubicBezTo>
                  <a:cubicBezTo>
                    <a:pt x="12981" y="5816"/>
                    <a:pt x="12147" y="6116"/>
                    <a:pt x="11913" y="6650"/>
                  </a:cubicBezTo>
                  <a:cubicBezTo>
                    <a:pt x="10813" y="8885"/>
                    <a:pt x="14649" y="8985"/>
                    <a:pt x="14515" y="10986"/>
                  </a:cubicBezTo>
                  <a:cubicBezTo>
                    <a:pt x="14475" y="11774"/>
                    <a:pt x="14752" y="12182"/>
                    <a:pt x="15177" y="12182"/>
                  </a:cubicBezTo>
                  <a:cubicBezTo>
                    <a:pt x="15454" y="12182"/>
                    <a:pt x="15794" y="12009"/>
                    <a:pt x="16150" y="11653"/>
                  </a:cubicBezTo>
                  <a:cubicBezTo>
                    <a:pt x="16917" y="10886"/>
                    <a:pt x="17617" y="9885"/>
                    <a:pt x="18251" y="9018"/>
                  </a:cubicBezTo>
                  <a:cubicBezTo>
                    <a:pt x="18418" y="8818"/>
                    <a:pt x="18418" y="8518"/>
                    <a:pt x="18418" y="8284"/>
                  </a:cubicBezTo>
                  <a:cubicBezTo>
                    <a:pt x="18522" y="6996"/>
                    <a:pt x="18911" y="6368"/>
                    <a:pt x="19617" y="6368"/>
                  </a:cubicBezTo>
                  <a:cubicBezTo>
                    <a:pt x="20044" y="6368"/>
                    <a:pt x="20587" y="6597"/>
                    <a:pt x="21253" y="7050"/>
                  </a:cubicBezTo>
                  <a:cubicBezTo>
                    <a:pt x="21253" y="7184"/>
                    <a:pt x="21220" y="7350"/>
                    <a:pt x="21220" y="7484"/>
                  </a:cubicBezTo>
                  <a:cubicBezTo>
                    <a:pt x="21220" y="7586"/>
                    <a:pt x="21267" y="7625"/>
                    <a:pt x="21332" y="7625"/>
                  </a:cubicBezTo>
                  <a:cubicBezTo>
                    <a:pt x="21480" y="7625"/>
                    <a:pt x="21720" y="7422"/>
                    <a:pt x="21720" y="7284"/>
                  </a:cubicBezTo>
                  <a:cubicBezTo>
                    <a:pt x="21777" y="6239"/>
                    <a:pt x="21403" y="5433"/>
                    <a:pt x="20376" y="5433"/>
                  </a:cubicBezTo>
                  <a:cubicBezTo>
                    <a:pt x="20190" y="5433"/>
                    <a:pt x="19983" y="5459"/>
                    <a:pt x="19752" y="5516"/>
                  </a:cubicBezTo>
                  <a:cubicBezTo>
                    <a:pt x="17951" y="5983"/>
                    <a:pt x="18251" y="8651"/>
                    <a:pt x="17050" y="9552"/>
                  </a:cubicBezTo>
                  <a:cubicBezTo>
                    <a:pt x="16483" y="9986"/>
                    <a:pt x="16150" y="10486"/>
                    <a:pt x="15916" y="11120"/>
                  </a:cubicBezTo>
                  <a:cubicBezTo>
                    <a:pt x="15616" y="11053"/>
                    <a:pt x="15316" y="11053"/>
                    <a:pt x="15049" y="11020"/>
                  </a:cubicBezTo>
                  <a:cubicBezTo>
                    <a:pt x="15049" y="10786"/>
                    <a:pt x="15049" y="10519"/>
                    <a:pt x="15082" y="10219"/>
                  </a:cubicBezTo>
                  <a:cubicBezTo>
                    <a:pt x="15116" y="9852"/>
                    <a:pt x="15049" y="9652"/>
                    <a:pt x="14815" y="9352"/>
                  </a:cubicBezTo>
                  <a:cubicBezTo>
                    <a:pt x="14582" y="8885"/>
                    <a:pt x="13748" y="8718"/>
                    <a:pt x="13281" y="8484"/>
                  </a:cubicBezTo>
                  <a:cubicBezTo>
                    <a:pt x="10279" y="6983"/>
                    <a:pt x="14282" y="6116"/>
                    <a:pt x="15382" y="5449"/>
                  </a:cubicBezTo>
                  <a:cubicBezTo>
                    <a:pt x="15898" y="5127"/>
                    <a:pt x="16351" y="4836"/>
                    <a:pt x="16892" y="4546"/>
                  </a:cubicBezTo>
                  <a:lnTo>
                    <a:pt x="16892" y="4546"/>
                  </a:lnTo>
                  <a:cubicBezTo>
                    <a:pt x="16866" y="4585"/>
                    <a:pt x="16841" y="4630"/>
                    <a:pt x="16817" y="4682"/>
                  </a:cubicBezTo>
                  <a:cubicBezTo>
                    <a:pt x="16717" y="4982"/>
                    <a:pt x="16483" y="5282"/>
                    <a:pt x="16783" y="5549"/>
                  </a:cubicBezTo>
                  <a:cubicBezTo>
                    <a:pt x="16946" y="5712"/>
                    <a:pt x="17214" y="5783"/>
                    <a:pt x="17513" y="5783"/>
                  </a:cubicBezTo>
                  <a:cubicBezTo>
                    <a:pt x="18133" y="5783"/>
                    <a:pt x="18882" y="5476"/>
                    <a:pt x="19085" y="5049"/>
                  </a:cubicBezTo>
                  <a:cubicBezTo>
                    <a:pt x="19252" y="4715"/>
                    <a:pt x="19085" y="4548"/>
                    <a:pt x="18918" y="4315"/>
                  </a:cubicBezTo>
                  <a:cubicBezTo>
                    <a:pt x="18585" y="3881"/>
                    <a:pt x="19252" y="3648"/>
                    <a:pt x="19419" y="3514"/>
                  </a:cubicBezTo>
                  <a:cubicBezTo>
                    <a:pt x="20003" y="3009"/>
                    <a:pt x="20122" y="2377"/>
                    <a:pt x="20939" y="2377"/>
                  </a:cubicBezTo>
                  <a:cubicBezTo>
                    <a:pt x="21148" y="2377"/>
                    <a:pt x="21402" y="2419"/>
                    <a:pt x="21720" y="2514"/>
                  </a:cubicBezTo>
                  <a:cubicBezTo>
                    <a:pt x="21587" y="2947"/>
                    <a:pt x="21453" y="3381"/>
                    <a:pt x="21320" y="3814"/>
                  </a:cubicBezTo>
                  <a:cubicBezTo>
                    <a:pt x="21120" y="3848"/>
                    <a:pt x="20886" y="3848"/>
                    <a:pt x="20653" y="3881"/>
                  </a:cubicBezTo>
                  <a:cubicBezTo>
                    <a:pt x="20486" y="3915"/>
                    <a:pt x="20319" y="4015"/>
                    <a:pt x="20219" y="4148"/>
                  </a:cubicBezTo>
                  <a:cubicBezTo>
                    <a:pt x="19886" y="4382"/>
                    <a:pt x="19786" y="4648"/>
                    <a:pt x="19752" y="5015"/>
                  </a:cubicBezTo>
                  <a:cubicBezTo>
                    <a:pt x="19752" y="5082"/>
                    <a:pt x="19786" y="5149"/>
                    <a:pt x="19819" y="5149"/>
                  </a:cubicBezTo>
                  <a:cubicBezTo>
                    <a:pt x="20051" y="5258"/>
                    <a:pt x="20244" y="5306"/>
                    <a:pt x="20428" y="5306"/>
                  </a:cubicBezTo>
                  <a:cubicBezTo>
                    <a:pt x="20693" y="5306"/>
                    <a:pt x="20938" y="5206"/>
                    <a:pt x="21253" y="5049"/>
                  </a:cubicBezTo>
                  <a:cubicBezTo>
                    <a:pt x="21391" y="4988"/>
                    <a:pt x="21517" y="4962"/>
                    <a:pt x="21634" y="4962"/>
                  </a:cubicBezTo>
                  <a:cubicBezTo>
                    <a:pt x="22422" y="4962"/>
                    <a:pt x="22833" y="6143"/>
                    <a:pt x="23720" y="6143"/>
                  </a:cubicBezTo>
                  <a:cubicBezTo>
                    <a:pt x="23795" y="6143"/>
                    <a:pt x="23873" y="6134"/>
                    <a:pt x="23955" y="6116"/>
                  </a:cubicBezTo>
                  <a:cubicBezTo>
                    <a:pt x="24793" y="5893"/>
                    <a:pt x="25233" y="5248"/>
                    <a:pt x="25296" y="4497"/>
                  </a:cubicBezTo>
                  <a:lnTo>
                    <a:pt x="25296" y="4497"/>
                  </a:lnTo>
                  <a:cubicBezTo>
                    <a:pt x="25807" y="4467"/>
                    <a:pt x="26385" y="4386"/>
                    <a:pt x="26624" y="3881"/>
                  </a:cubicBezTo>
                  <a:cubicBezTo>
                    <a:pt x="27057" y="2981"/>
                    <a:pt x="25590" y="2147"/>
                    <a:pt x="25123" y="1513"/>
                  </a:cubicBezTo>
                  <a:cubicBezTo>
                    <a:pt x="24394" y="558"/>
                    <a:pt x="22825" y="1"/>
                    <a:pt x="21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4"/>
            <p:cNvSpPr/>
            <p:nvPr/>
          </p:nvSpPr>
          <p:spPr>
            <a:xfrm>
              <a:off x="2184000" y="1908600"/>
              <a:ext cx="281675" cy="90150"/>
            </a:xfrm>
            <a:custGeom>
              <a:avLst/>
              <a:gdLst/>
              <a:ahLst/>
              <a:cxnLst/>
              <a:rect l="l" t="t" r="r" b="b"/>
              <a:pathLst>
                <a:path w="11267" h="3606" extrusionOk="0">
                  <a:moveTo>
                    <a:pt x="6742" y="1"/>
                  </a:moveTo>
                  <a:cubicBezTo>
                    <a:pt x="6208" y="1"/>
                    <a:pt x="5651" y="60"/>
                    <a:pt x="5047" y="196"/>
                  </a:cubicBezTo>
                  <a:cubicBezTo>
                    <a:pt x="3779" y="429"/>
                    <a:pt x="2645" y="1030"/>
                    <a:pt x="1377" y="1063"/>
                  </a:cubicBezTo>
                  <a:cubicBezTo>
                    <a:pt x="777" y="1063"/>
                    <a:pt x="610" y="1296"/>
                    <a:pt x="243" y="1697"/>
                  </a:cubicBezTo>
                  <a:cubicBezTo>
                    <a:pt x="143" y="1763"/>
                    <a:pt x="76" y="1897"/>
                    <a:pt x="110" y="2030"/>
                  </a:cubicBezTo>
                  <a:cubicBezTo>
                    <a:pt x="277" y="2397"/>
                    <a:pt x="477" y="2731"/>
                    <a:pt x="610" y="3031"/>
                  </a:cubicBezTo>
                  <a:cubicBezTo>
                    <a:pt x="570" y="2958"/>
                    <a:pt x="511" y="2928"/>
                    <a:pt x="447" y="2928"/>
                  </a:cubicBezTo>
                  <a:cubicBezTo>
                    <a:pt x="249" y="2928"/>
                    <a:pt x="1" y="3213"/>
                    <a:pt x="76" y="3365"/>
                  </a:cubicBezTo>
                  <a:cubicBezTo>
                    <a:pt x="128" y="3544"/>
                    <a:pt x="262" y="3605"/>
                    <a:pt x="420" y="3605"/>
                  </a:cubicBezTo>
                  <a:cubicBezTo>
                    <a:pt x="674" y="3605"/>
                    <a:pt x="987" y="3447"/>
                    <a:pt x="1111" y="3365"/>
                  </a:cubicBezTo>
                  <a:cubicBezTo>
                    <a:pt x="1244" y="3265"/>
                    <a:pt x="1411" y="3164"/>
                    <a:pt x="1411" y="2998"/>
                  </a:cubicBezTo>
                  <a:cubicBezTo>
                    <a:pt x="1377" y="2531"/>
                    <a:pt x="1411" y="2597"/>
                    <a:pt x="1111" y="2230"/>
                  </a:cubicBezTo>
                  <a:cubicBezTo>
                    <a:pt x="777" y="1763"/>
                    <a:pt x="3412" y="1163"/>
                    <a:pt x="3579" y="1096"/>
                  </a:cubicBezTo>
                  <a:cubicBezTo>
                    <a:pt x="4564" y="776"/>
                    <a:pt x="5456" y="638"/>
                    <a:pt x="6323" y="638"/>
                  </a:cubicBezTo>
                  <a:cubicBezTo>
                    <a:pt x="7715" y="638"/>
                    <a:pt x="9042" y="995"/>
                    <a:pt x="10584" y="1530"/>
                  </a:cubicBezTo>
                  <a:cubicBezTo>
                    <a:pt x="10598" y="1534"/>
                    <a:pt x="10612" y="1536"/>
                    <a:pt x="10627" y="1536"/>
                  </a:cubicBezTo>
                  <a:cubicBezTo>
                    <a:pt x="10870" y="1536"/>
                    <a:pt x="11267" y="1059"/>
                    <a:pt x="10984" y="996"/>
                  </a:cubicBezTo>
                  <a:cubicBezTo>
                    <a:pt x="9451" y="436"/>
                    <a:pt x="8183" y="1"/>
                    <a:pt x="6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4"/>
            <p:cNvSpPr/>
            <p:nvPr/>
          </p:nvSpPr>
          <p:spPr>
            <a:xfrm>
              <a:off x="2654575" y="2206550"/>
              <a:ext cx="114275" cy="58050"/>
            </a:xfrm>
            <a:custGeom>
              <a:avLst/>
              <a:gdLst/>
              <a:ahLst/>
              <a:cxnLst/>
              <a:rect l="l" t="t" r="r" b="b"/>
              <a:pathLst>
                <a:path w="4571" h="2322" extrusionOk="0">
                  <a:moveTo>
                    <a:pt x="2904" y="621"/>
                  </a:moveTo>
                  <a:cubicBezTo>
                    <a:pt x="3170" y="754"/>
                    <a:pt x="3403" y="954"/>
                    <a:pt x="3503" y="1287"/>
                  </a:cubicBezTo>
                  <a:cubicBezTo>
                    <a:pt x="3586" y="1504"/>
                    <a:pt x="3503" y="1562"/>
                    <a:pt x="3369" y="1562"/>
                  </a:cubicBezTo>
                  <a:cubicBezTo>
                    <a:pt x="3236" y="1562"/>
                    <a:pt x="3052" y="1504"/>
                    <a:pt x="2936" y="1487"/>
                  </a:cubicBezTo>
                  <a:cubicBezTo>
                    <a:pt x="2715" y="1459"/>
                    <a:pt x="2511" y="1443"/>
                    <a:pt x="2310" y="1443"/>
                  </a:cubicBezTo>
                  <a:cubicBezTo>
                    <a:pt x="2025" y="1443"/>
                    <a:pt x="1747" y="1476"/>
                    <a:pt x="1435" y="1554"/>
                  </a:cubicBezTo>
                  <a:cubicBezTo>
                    <a:pt x="1352" y="1609"/>
                    <a:pt x="1269" y="1618"/>
                    <a:pt x="1168" y="1620"/>
                  </a:cubicBezTo>
                  <a:lnTo>
                    <a:pt x="1168" y="1620"/>
                  </a:lnTo>
                  <a:cubicBezTo>
                    <a:pt x="1335" y="1487"/>
                    <a:pt x="1501" y="1354"/>
                    <a:pt x="1735" y="1287"/>
                  </a:cubicBezTo>
                  <a:cubicBezTo>
                    <a:pt x="2107" y="1058"/>
                    <a:pt x="2504" y="779"/>
                    <a:pt x="2904" y="621"/>
                  </a:cubicBezTo>
                  <a:close/>
                  <a:moveTo>
                    <a:pt x="1096" y="1682"/>
                  </a:moveTo>
                  <a:cubicBezTo>
                    <a:pt x="1087" y="1694"/>
                    <a:pt x="1077" y="1703"/>
                    <a:pt x="1076" y="1703"/>
                  </a:cubicBezTo>
                  <a:cubicBezTo>
                    <a:pt x="1075" y="1703"/>
                    <a:pt x="1080" y="1697"/>
                    <a:pt x="1096" y="1682"/>
                  </a:cubicBezTo>
                  <a:close/>
                  <a:moveTo>
                    <a:pt x="3226" y="0"/>
                  </a:moveTo>
                  <a:cubicBezTo>
                    <a:pt x="3137" y="0"/>
                    <a:pt x="3032" y="65"/>
                    <a:pt x="2947" y="153"/>
                  </a:cubicBezTo>
                  <a:lnTo>
                    <a:pt x="2947" y="153"/>
                  </a:lnTo>
                  <a:cubicBezTo>
                    <a:pt x="2608" y="244"/>
                    <a:pt x="2328" y="491"/>
                    <a:pt x="1968" y="620"/>
                  </a:cubicBezTo>
                  <a:cubicBezTo>
                    <a:pt x="1635" y="753"/>
                    <a:pt x="1334" y="887"/>
                    <a:pt x="1101" y="1120"/>
                  </a:cubicBezTo>
                  <a:cubicBezTo>
                    <a:pt x="734" y="1354"/>
                    <a:pt x="0" y="2288"/>
                    <a:pt x="934" y="2321"/>
                  </a:cubicBezTo>
                  <a:cubicBezTo>
                    <a:pt x="1134" y="2321"/>
                    <a:pt x="1401" y="2254"/>
                    <a:pt x="1568" y="2154"/>
                  </a:cubicBezTo>
                  <a:cubicBezTo>
                    <a:pt x="1724" y="2115"/>
                    <a:pt x="1892" y="2099"/>
                    <a:pt x="2065" y="2099"/>
                  </a:cubicBezTo>
                  <a:cubicBezTo>
                    <a:pt x="2187" y="2099"/>
                    <a:pt x="2311" y="2107"/>
                    <a:pt x="2435" y="2121"/>
                  </a:cubicBezTo>
                  <a:cubicBezTo>
                    <a:pt x="2678" y="2161"/>
                    <a:pt x="2922" y="2227"/>
                    <a:pt x="3157" y="2227"/>
                  </a:cubicBezTo>
                  <a:cubicBezTo>
                    <a:pt x="3310" y="2227"/>
                    <a:pt x="3459" y="2199"/>
                    <a:pt x="3603" y="2121"/>
                  </a:cubicBezTo>
                  <a:cubicBezTo>
                    <a:pt x="4570" y="1654"/>
                    <a:pt x="4003" y="420"/>
                    <a:pt x="3303" y="19"/>
                  </a:cubicBezTo>
                  <a:cubicBezTo>
                    <a:pt x="3279" y="6"/>
                    <a:pt x="325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4"/>
            <p:cNvSpPr/>
            <p:nvPr/>
          </p:nvSpPr>
          <p:spPr>
            <a:xfrm>
              <a:off x="2684075" y="2242050"/>
              <a:ext cx="118950" cy="80000"/>
            </a:xfrm>
            <a:custGeom>
              <a:avLst/>
              <a:gdLst/>
              <a:ahLst/>
              <a:cxnLst/>
              <a:rect l="l" t="t" r="r" b="b"/>
              <a:pathLst>
                <a:path w="4758" h="3200" extrusionOk="0">
                  <a:moveTo>
                    <a:pt x="3323" y="0"/>
                  </a:moveTo>
                  <a:cubicBezTo>
                    <a:pt x="3090" y="0"/>
                    <a:pt x="2690" y="467"/>
                    <a:pt x="3057" y="567"/>
                  </a:cubicBezTo>
                  <a:cubicBezTo>
                    <a:pt x="3390" y="601"/>
                    <a:pt x="4724" y="1235"/>
                    <a:pt x="3757" y="1268"/>
                  </a:cubicBezTo>
                  <a:cubicBezTo>
                    <a:pt x="3423" y="1301"/>
                    <a:pt x="3257" y="1501"/>
                    <a:pt x="3090" y="1735"/>
                  </a:cubicBezTo>
                  <a:cubicBezTo>
                    <a:pt x="2840" y="1818"/>
                    <a:pt x="2673" y="1860"/>
                    <a:pt x="2598" y="1860"/>
                  </a:cubicBezTo>
                  <a:cubicBezTo>
                    <a:pt x="2523" y="1860"/>
                    <a:pt x="2539" y="1818"/>
                    <a:pt x="2656" y="1735"/>
                  </a:cubicBezTo>
                  <a:cubicBezTo>
                    <a:pt x="2690" y="1702"/>
                    <a:pt x="2756" y="1602"/>
                    <a:pt x="2823" y="1568"/>
                  </a:cubicBezTo>
                  <a:cubicBezTo>
                    <a:pt x="2923" y="1435"/>
                    <a:pt x="2956" y="1368"/>
                    <a:pt x="2956" y="1201"/>
                  </a:cubicBezTo>
                  <a:cubicBezTo>
                    <a:pt x="2990" y="868"/>
                    <a:pt x="2756" y="768"/>
                    <a:pt x="2489" y="734"/>
                  </a:cubicBezTo>
                  <a:cubicBezTo>
                    <a:pt x="2462" y="731"/>
                    <a:pt x="2434" y="729"/>
                    <a:pt x="2408" y="729"/>
                  </a:cubicBezTo>
                  <a:cubicBezTo>
                    <a:pt x="1893" y="729"/>
                    <a:pt x="1611" y="1321"/>
                    <a:pt x="1389" y="1702"/>
                  </a:cubicBezTo>
                  <a:cubicBezTo>
                    <a:pt x="1296" y="1826"/>
                    <a:pt x="857" y="2583"/>
                    <a:pt x="662" y="2583"/>
                  </a:cubicBezTo>
                  <a:cubicBezTo>
                    <a:pt x="647" y="2583"/>
                    <a:pt x="633" y="2578"/>
                    <a:pt x="621" y="2569"/>
                  </a:cubicBezTo>
                  <a:cubicBezTo>
                    <a:pt x="321" y="2369"/>
                    <a:pt x="1255" y="1368"/>
                    <a:pt x="1389" y="1135"/>
                  </a:cubicBezTo>
                  <a:cubicBezTo>
                    <a:pt x="1490" y="1012"/>
                    <a:pt x="1431" y="940"/>
                    <a:pt x="1331" y="940"/>
                  </a:cubicBezTo>
                  <a:cubicBezTo>
                    <a:pt x="1267" y="940"/>
                    <a:pt x="1187" y="969"/>
                    <a:pt x="1122" y="1034"/>
                  </a:cubicBezTo>
                  <a:cubicBezTo>
                    <a:pt x="722" y="1368"/>
                    <a:pt x="255" y="1935"/>
                    <a:pt x="88" y="2502"/>
                  </a:cubicBezTo>
                  <a:cubicBezTo>
                    <a:pt x="0" y="2736"/>
                    <a:pt x="66" y="3199"/>
                    <a:pt x="352" y="3199"/>
                  </a:cubicBezTo>
                  <a:cubicBezTo>
                    <a:pt x="393" y="3199"/>
                    <a:pt x="438" y="3190"/>
                    <a:pt x="488" y="3169"/>
                  </a:cubicBezTo>
                  <a:cubicBezTo>
                    <a:pt x="955" y="3036"/>
                    <a:pt x="1255" y="2602"/>
                    <a:pt x="1489" y="2235"/>
                  </a:cubicBezTo>
                  <a:cubicBezTo>
                    <a:pt x="1656" y="2002"/>
                    <a:pt x="1822" y="1702"/>
                    <a:pt x="1989" y="1435"/>
                  </a:cubicBezTo>
                  <a:cubicBezTo>
                    <a:pt x="2089" y="1301"/>
                    <a:pt x="2022" y="1301"/>
                    <a:pt x="2223" y="1268"/>
                  </a:cubicBezTo>
                  <a:cubicBezTo>
                    <a:pt x="2237" y="1267"/>
                    <a:pt x="2250" y="1266"/>
                    <a:pt x="2262" y="1266"/>
                  </a:cubicBezTo>
                  <a:cubicBezTo>
                    <a:pt x="2622" y="1266"/>
                    <a:pt x="2121" y="1735"/>
                    <a:pt x="2089" y="1735"/>
                  </a:cubicBezTo>
                  <a:cubicBezTo>
                    <a:pt x="1705" y="2184"/>
                    <a:pt x="1967" y="2571"/>
                    <a:pt x="2520" y="2571"/>
                  </a:cubicBezTo>
                  <a:cubicBezTo>
                    <a:pt x="2543" y="2571"/>
                    <a:pt x="2566" y="2570"/>
                    <a:pt x="2590" y="2569"/>
                  </a:cubicBezTo>
                  <a:cubicBezTo>
                    <a:pt x="2790" y="2569"/>
                    <a:pt x="3023" y="2402"/>
                    <a:pt x="3190" y="2235"/>
                  </a:cubicBezTo>
                  <a:cubicBezTo>
                    <a:pt x="3405" y="1993"/>
                    <a:pt x="3425" y="1925"/>
                    <a:pt x="3617" y="1925"/>
                  </a:cubicBezTo>
                  <a:cubicBezTo>
                    <a:pt x="3663" y="1925"/>
                    <a:pt x="3719" y="1929"/>
                    <a:pt x="3790" y="1935"/>
                  </a:cubicBezTo>
                  <a:cubicBezTo>
                    <a:pt x="3824" y="1943"/>
                    <a:pt x="3858" y="1947"/>
                    <a:pt x="3893" y="1947"/>
                  </a:cubicBezTo>
                  <a:cubicBezTo>
                    <a:pt x="4281" y="1947"/>
                    <a:pt x="4758" y="1465"/>
                    <a:pt x="4758" y="1068"/>
                  </a:cubicBezTo>
                  <a:cubicBezTo>
                    <a:pt x="4724" y="367"/>
                    <a:pt x="3991" y="0"/>
                    <a:pt x="3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4"/>
            <p:cNvSpPr/>
            <p:nvPr/>
          </p:nvSpPr>
          <p:spPr>
            <a:xfrm>
              <a:off x="2730625" y="2278475"/>
              <a:ext cx="114925" cy="52650"/>
            </a:xfrm>
            <a:custGeom>
              <a:avLst/>
              <a:gdLst/>
              <a:ahLst/>
              <a:cxnLst/>
              <a:rect l="l" t="t" r="r" b="b"/>
              <a:pathLst>
                <a:path w="4597" h="2106" extrusionOk="0">
                  <a:moveTo>
                    <a:pt x="3628" y="0"/>
                  </a:moveTo>
                  <a:cubicBezTo>
                    <a:pt x="2939" y="0"/>
                    <a:pt x="2160" y="495"/>
                    <a:pt x="1695" y="878"/>
                  </a:cubicBezTo>
                  <a:cubicBezTo>
                    <a:pt x="1595" y="928"/>
                    <a:pt x="1476" y="1128"/>
                    <a:pt x="1549" y="1211"/>
                  </a:cubicBezTo>
                  <a:lnTo>
                    <a:pt x="1549" y="1211"/>
                  </a:lnTo>
                  <a:cubicBezTo>
                    <a:pt x="1455" y="1275"/>
                    <a:pt x="1365" y="1350"/>
                    <a:pt x="1261" y="1412"/>
                  </a:cubicBezTo>
                  <a:lnTo>
                    <a:pt x="1261" y="1412"/>
                  </a:lnTo>
                  <a:cubicBezTo>
                    <a:pt x="1274" y="1405"/>
                    <a:pt x="1279" y="1401"/>
                    <a:pt x="1277" y="1401"/>
                  </a:cubicBezTo>
                  <a:cubicBezTo>
                    <a:pt x="1262" y="1401"/>
                    <a:pt x="735" y="1666"/>
                    <a:pt x="520" y="1666"/>
                  </a:cubicBezTo>
                  <a:cubicBezTo>
                    <a:pt x="436" y="1666"/>
                    <a:pt x="400" y="1625"/>
                    <a:pt x="461" y="1512"/>
                  </a:cubicBezTo>
                  <a:cubicBezTo>
                    <a:pt x="554" y="1363"/>
                    <a:pt x="522" y="1297"/>
                    <a:pt x="453" y="1297"/>
                  </a:cubicBezTo>
                  <a:cubicBezTo>
                    <a:pt x="398" y="1297"/>
                    <a:pt x="319" y="1338"/>
                    <a:pt x="261" y="1412"/>
                  </a:cubicBezTo>
                  <a:cubicBezTo>
                    <a:pt x="1" y="1759"/>
                    <a:pt x="141" y="2105"/>
                    <a:pt x="508" y="2105"/>
                  </a:cubicBezTo>
                  <a:cubicBezTo>
                    <a:pt x="565" y="2105"/>
                    <a:pt x="627" y="2097"/>
                    <a:pt x="694" y="2079"/>
                  </a:cubicBezTo>
                  <a:cubicBezTo>
                    <a:pt x="1061" y="2046"/>
                    <a:pt x="1295" y="1779"/>
                    <a:pt x="1595" y="1612"/>
                  </a:cubicBezTo>
                  <a:cubicBezTo>
                    <a:pt x="2095" y="1279"/>
                    <a:pt x="2762" y="1145"/>
                    <a:pt x="3296" y="1079"/>
                  </a:cubicBezTo>
                  <a:cubicBezTo>
                    <a:pt x="3496" y="1045"/>
                    <a:pt x="4597" y="278"/>
                    <a:pt x="4063" y="78"/>
                  </a:cubicBezTo>
                  <a:cubicBezTo>
                    <a:pt x="3925" y="24"/>
                    <a:pt x="3779" y="0"/>
                    <a:pt x="3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74"/>
            <p:cNvSpPr/>
            <p:nvPr/>
          </p:nvSpPr>
          <p:spPr>
            <a:xfrm>
              <a:off x="2536150" y="1961900"/>
              <a:ext cx="80075" cy="42300"/>
            </a:xfrm>
            <a:custGeom>
              <a:avLst/>
              <a:gdLst/>
              <a:ahLst/>
              <a:cxnLst/>
              <a:rect l="l" t="t" r="r" b="b"/>
              <a:pathLst>
                <a:path w="3203" h="1692" extrusionOk="0">
                  <a:moveTo>
                    <a:pt x="1422" y="654"/>
                  </a:moveTo>
                  <a:cubicBezTo>
                    <a:pt x="1443" y="662"/>
                    <a:pt x="1469" y="666"/>
                    <a:pt x="1502" y="666"/>
                  </a:cubicBezTo>
                  <a:cubicBezTo>
                    <a:pt x="1635" y="666"/>
                    <a:pt x="1758" y="655"/>
                    <a:pt x="1876" y="655"/>
                  </a:cubicBezTo>
                  <a:cubicBezTo>
                    <a:pt x="2054" y="655"/>
                    <a:pt x="2222" y="679"/>
                    <a:pt x="2402" y="799"/>
                  </a:cubicBezTo>
                  <a:cubicBezTo>
                    <a:pt x="2702" y="966"/>
                    <a:pt x="1868" y="1099"/>
                    <a:pt x="1735" y="1099"/>
                  </a:cubicBezTo>
                  <a:cubicBezTo>
                    <a:pt x="1468" y="1099"/>
                    <a:pt x="1101" y="1099"/>
                    <a:pt x="868" y="1066"/>
                  </a:cubicBezTo>
                  <a:cubicBezTo>
                    <a:pt x="839" y="1066"/>
                    <a:pt x="810" y="1041"/>
                    <a:pt x="739" y="1034"/>
                  </a:cubicBezTo>
                  <a:lnTo>
                    <a:pt x="739" y="1034"/>
                  </a:lnTo>
                  <a:cubicBezTo>
                    <a:pt x="763" y="1016"/>
                    <a:pt x="793" y="994"/>
                    <a:pt x="834" y="966"/>
                  </a:cubicBezTo>
                  <a:cubicBezTo>
                    <a:pt x="940" y="860"/>
                    <a:pt x="1045" y="797"/>
                    <a:pt x="1167" y="758"/>
                  </a:cubicBezTo>
                  <a:lnTo>
                    <a:pt x="1167" y="758"/>
                  </a:lnTo>
                  <a:cubicBezTo>
                    <a:pt x="1168" y="761"/>
                    <a:pt x="1168" y="763"/>
                    <a:pt x="1168" y="766"/>
                  </a:cubicBezTo>
                  <a:cubicBezTo>
                    <a:pt x="1141" y="837"/>
                    <a:pt x="1150" y="866"/>
                    <a:pt x="1178" y="866"/>
                  </a:cubicBezTo>
                  <a:cubicBezTo>
                    <a:pt x="1232" y="866"/>
                    <a:pt x="1355" y="760"/>
                    <a:pt x="1422" y="654"/>
                  </a:cubicBezTo>
                  <a:close/>
                  <a:moveTo>
                    <a:pt x="2233" y="0"/>
                  </a:moveTo>
                  <a:cubicBezTo>
                    <a:pt x="1950" y="0"/>
                    <a:pt x="1662" y="97"/>
                    <a:pt x="1495" y="277"/>
                  </a:cubicBezTo>
                  <a:lnTo>
                    <a:pt x="1495" y="277"/>
                  </a:lnTo>
                  <a:cubicBezTo>
                    <a:pt x="1485" y="234"/>
                    <a:pt x="1461" y="199"/>
                    <a:pt x="1401" y="199"/>
                  </a:cubicBezTo>
                  <a:cubicBezTo>
                    <a:pt x="1359" y="187"/>
                    <a:pt x="1314" y="182"/>
                    <a:pt x="1267" y="182"/>
                  </a:cubicBezTo>
                  <a:cubicBezTo>
                    <a:pt x="755" y="182"/>
                    <a:pt x="0" y="808"/>
                    <a:pt x="0" y="1266"/>
                  </a:cubicBezTo>
                  <a:cubicBezTo>
                    <a:pt x="0" y="1611"/>
                    <a:pt x="440" y="1692"/>
                    <a:pt x="884" y="1692"/>
                  </a:cubicBezTo>
                  <a:cubicBezTo>
                    <a:pt x="1214" y="1692"/>
                    <a:pt x="1545" y="1647"/>
                    <a:pt x="1702" y="1633"/>
                  </a:cubicBezTo>
                  <a:cubicBezTo>
                    <a:pt x="2302" y="1566"/>
                    <a:pt x="3203" y="1133"/>
                    <a:pt x="3003" y="432"/>
                  </a:cubicBezTo>
                  <a:cubicBezTo>
                    <a:pt x="2894" y="136"/>
                    <a:pt x="2567" y="0"/>
                    <a:pt x="2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4"/>
            <p:cNvSpPr/>
            <p:nvPr/>
          </p:nvSpPr>
          <p:spPr>
            <a:xfrm>
              <a:off x="2544500" y="2018850"/>
              <a:ext cx="90900" cy="40625"/>
            </a:xfrm>
            <a:custGeom>
              <a:avLst/>
              <a:gdLst/>
              <a:ahLst/>
              <a:cxnLst/>
              <a:rect l="l" t="t" r="r" b="b"/>
              <a:pathLst>
                <a:path w="3636" h="1625" extrusionOk="0">
                  <a:moveTo>
                    <a:pt x="3057" y="0"/>
                  </a:moveTo>
                  <a:cubicBezTo>
                    <a:pt x="2848" y="0"/>
                    <a:pt x="2636" y="16"/>
                    <a:pt x="2402" y="55"/>
                  </a:cubicBezTo>
                  <a:cubicBezTo>
                    <a:pt x="2175" y="152"/>
                    <a:pt x="1855" y="657"/>
                    <a:pt x="2261" y="657"/>
                  </a:cubicBezTo>
                  <a:cubicBezTo>
                    <a:pt x="2274" y="657"/>
                    <a:pt x="2288" y="657"/>
                    <a:pt x="2302" y="656"/>
                  </a:cubicBezTo>
                  <a:cubicBezTo>
                    <a:pt x="2363" y="650"/>
                    <a:pt x="2424" y="644"/>
                    <a:pt x="2485" y="637"/>
                  </a:cubicBezTo>
                  <a:lnTo>
                    <a:pt x="2485" y="637"/>
                  </a:lnTo>
                  <a:cubicBezTo>
                    <a:pt x="2057" y="778"/>
                    <a:pt x="1560" y="934"/>
                    <a:pt x="1468" y="989"/>
                  </a:cubicBezTo>
                  <a:cubicBezTo>
                    <a:pt x="1234" y="1056"/>
                    <a:pt x="1067" y="1123"/>
                    <a:pt x="867" y="1123"/>
                  </a:cubicBezTo>
                  <a:cubicBezTo>
                    <a:pt x="707" y="1123"/>
                    <a:pt x="638" y="1128"/>
                    <a:pt x="625" y="1128"/>
                  </a:cubicBezTo>
                  <a:cubicBezTo>
                    <a:pt x="606" y="1128"/>
                    <a:pt x="714" y="1116"/>
                    <a:pt x="834" y="1056"/>
                  </a:cubicBezTo>
                  <a:cubicBezTo>
                    <a:pt x="1134" y="956"/>
                    <a:pt x="1368" y="789"/>
                    <a:pt x="1701" y="689"/>
                  </a:cubicBezTo>
                  <a:cubicBezTo>
                    <a:pt x="1835" y="689"/>
                    <a:pt x="2035" y="422"/>
                    <a:pt x="1835" y="422"/>
                  </a:cubicBezTo>
                  <a:cubicBezTo>
                    <a:pt x="1334" y="456"/>
                    <a:pt x="734" y="622"/>
                    <a:pt x="367" y="923"/>
                  </a:cubicBezTo>
                  <a:cubicBezTo>
                    <a:pt x="0" y="1190"/>
                    <a:pt x="200" y="1623"/>
                    <a:pt x="634" y="1623"/>
                  </a:cubicBezTo>
                  <a:cubicBezTo>
                    <a:pt x="658" y="1624"/>
                    <a:pt x="682" y="1625"/>
                    <a:pt x="706" y="1625"/>
                  </a:cubicBezTo>
                  <a:cubicBezTo>
                    <a:pt x="1380" y="1625"/>
                    <a:pt x="2024" y="1184"/>
                    <a:pt x="2669" y="1023"/>
                  </a:cubicBezTo>
                  <a:cubicBezTo>
                    <a:pt x="3036" y="956"/>
                    <a:pt x="3636" y="589"/>
                    <a:pt x="3636" y="155"/>
                  </a:cubicBezTo>
                  <a:cubicBezTo>
                    <a:pt x="3636" y="89"/>
                    <a:pt x="3569" y="22"/>
                    <a:pt x="3503" y="22"/>
                  </a:cubicBezTo>
                  <a:cubicBezTo>
                    <a:pt x="3351" y="8"/>
                    <a:pt x="3204" y="0"/>
                    <a:pt x="3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4"/>
            <p:cNvSpPr/>
            <p:nvPr/>
          </p:nvSpPr>
          <p:spPr>
            <a:xfrm>
              <a:off x="2629650" y="2137100"/>
              <a:ext cx="37450" cy="55600"/>
            </a:xfrm>
            <a:custGeom>
              <a:avLst/>
              <a:gdLst/>
              <a:ahLst/>
              <a:cxnLst/>
              <a:rect l="l" t="t" r="r" b="b"/>
              <a:pathLst>
                <a:path w="1498" h="2224" extrusionOk="0">
                  <a:moveTo>
                    <a:pt x="804" y="0"/>
                  </a:moveTo>
                  <a:cubicBezTo>
                    <a:pt x="733" y="0"/>
                    <a:pt x="662" y="19"/>
                    <a:pt x="597" y="62"/>
                  </a:cubicBezTo>
                  <a:cubicBezTo>
                    <a:pt x="163" y="296"/>
                    <a:pt x="97" y="796"/>
                    <a:pt x="30" y="1230"/>
                  </a:cubicBezTo>
                  <a:cubicBezTo>
                    <a:pt x="0" y="1647"/>
                    <a:pt x="210" y="2223"/>
                    <a:pt x="682" y="2223"/>
                  </a:cubicBezTo>
                  <a:cubicBezTo>
                    <a:pt x="739" y="2223"/>
                    <a:pt x="799" y="2215"/>
                    <a:pt x="864" y="2197"/>
                  </a:cubicBezTo>
                  <a:cubicBezTo>
                    <a:pt x="1131" y="2097"/>
                    <a:pt x="1297" y="1930"/>
                    <a:pt x="1364" y="1730"/>
                  </a:cubicBezTo>
                  <a:cubicBezTo>
                    <a:pt x="1431" y="1563"/>
                    <a:pt x="1498" y="1196"/>
                    <a:pt x="1297" y="1096"/>
                  </a:cubicBezTo>
                  <a:cubicBezTo>
                    <a:pt x="1286" y="1090"/>
                    <a:pt x="1272" y="1087"/>
                    <a:pt x="1257" y="1087"/>
                  </a:cubicBezTo>
                  <a:cubicBezTo>
                    <a:pt x="1187" y="1087"/>
                    <a:pt x="1091" y="1147"/>
                    <a:pt x="1064" y="1230"/>
                  </a:cubicBezTo>
                  <a:cubicBezTo>
                    <a:pt x="964" y="1296"/>
                    <a:pt x="930" y="1396"/>
                    <a:pt x="930" y="1530"/>
                  </a:cubicBezTo>
                  <a:lnTo>
                    <a:pt x="930" y="1730"/>
                  </a:lnTo>
                  <a:lnTo>
                    <a:pt x="930" y="1730"/>
                  </a:lnTo>
                  <a:lnTo>
                    <a:pt x="930" y="1730"/>
                  </a:lnTo>
                  <a:cubicBezTo>
                    <a:pt x="911" y="1730"/>
                    <a:pt x="889" y="1730"/>
                    <a:pt x="864" y="1730"/>
                  </a:cubicBezTo>
                  <a:cubicBezTo>
                    <a:pt x="530" y="1630"/>
                    <a:pt x="497" y="1296"/>
                    <a:pt x="497" y="1029"/>
                  </a:cubicBezTo>
                  <a:cubicBezTo>
                    <a:pt x="497" y="875"/>
                    <a:pt x="525" y="607"/>
                    <a:pt x="609" y="462"/>
                  </a:cubicBezTo>
                  <a:lnTo>
                    <a:pt x="609" y="462"/>
                  </a:lnTo>
                  <a:cubicBezTo>
                    <a:pt x="622" y="462"/>
                    <a:pt x="640" y="462"/>
                    <a:pt x="664" y="462"/>
                  </a:cubicBezTo>
                  <a:cubicBezTo>
                    <a:pt x="797" y="529"/>
                    <a:pt x="830" y="596"/>
                    <a:pt x="830" y="729"/>
                  </a:cubicBezTo>
                  <a:cubicBezTo>
                    <a:pt x="864" y="863"/>
                    <a:pt x="864" y="1029"/>
                    <a:pt x="864" y="1130"/>
                  </a:cubicBezTo>
                  <a:cubicBezTo>
                    <a:pt x="864" y="1196"/>
                    <a:pt x="885" y="1222"/>
                    <a:pt x="917" y="1222"/>
                  </a:cubicBezTo>
                  <a:cubicBezTo>
                    <a:pt x="997" y="1222"/>
                    <a:pt x="1140" y="1058"/>
                    <a:pt x="1164" y="963"/>
                  </a:cubicBezTo>
                  <a:cubicBezTo>
                    <a:pt x="1231" y="729"/>
                    <a:pt x="1297" y="429"/>
                    <a:pt x="1164" y="196"/>
                  </a:cubicBezTo>
                  <a:cubicBezTo>
                    <a:pt x="1096" y="83"/>
                    <a:pt x="952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4"/>
            <p:cNvSpPr/>
            <p:nvPr/>
          </p:nvSpPr>
          <p:spPr>
            <a:xfrm>
              <a:off x="2615525" y="1870425"/>
              <a:ext cx="200850" cy="77550"/>
            </a:xfrm>
            <a:custGeom>
              <a:avLst/>
              <a:gdLst/>
              <a:ahLst/>
              <a:cxnLst/>
              <a:rect l="l" t="t" r="r" b="b"/>
              <a:pathLst>
                <a:path w="8034" h="3102" extrusionOk="0">
                  <a:moveTo>
                    <a:pt x="2682" y="1"/>
                  </a:moveTo>
                  <a:cubicBezTo>
                    <a:pt x="1560" y="1"/>
                    <a:pt x="0" y="226"/>
                    <a:pt x="28" y="1556"/>
                  </a:cubicBezTo>
                  <a:cubicBezTo>
                    <a:pt x="28" y="1955"/>
                    <a:pt x="346" y="2163"/>
                    <a:pt x="678" y="2163"/>
                  </a:cubicBezTo>
                  <a:cubicBezTo>
                    <a:pt x="763" y="2163"/>
                    <a:pt x="848" y="2150"/>
                    <a:pt x="928" y="2123"/>
                  </a:cubicBezTo>
                  <a:cubicBezTo>
                    <a:pt x="1495" y="1923"/>
                    <a:pt x="1896" y="1689"/>
                    <a:pt x="2496" y="1689"/>
                  </a:cubicBezTo>
                  <a:cubicBezTo>
                    <a:pt x="3697" y="1723"/>
                    <a:pt x="2363" y="2523"/>
                    <a:pt x="2229" y="2590"/>
                  </a:cubicBezTo>
                  <a:cubicBezTo>
                    <a:pt x="2096" y="2657"/>
                    <a:pt x="1862" y="3090"/>
                    <a:pt x="2163" y="3090"/>
                  </a:cubicBezTo>
                  <a:cubicBezTo>
                    <a:pt x="2260" y="3098"/>
                    <a:pt x="2352" y="3102"/>
                    <a:pt x="2442" y="3102"/>
                  </a:cubicBezTo>
                  <a:cubicBezTo>
                    <a:pt x="2753" y="3102"/>
                    <a:pt x="3035" y="3053"/>
                    <a:pt x="3397" y="2924"/>
                  </a:cubicBezTo>
                  <a:cubicBezTo>
                    <a:pt x="3922" y="2755"/>
                    <a:pt x="4363" y="2670"/>
                    <a:pt x="4809" y="2670"/>
                  </a:cubicBezTo>
                  <a:cubicBezTo>
                    <a:pt x="5155" y="2670"/>
                    <a:pt x="5505" y="2721"/>
                    <a:pt x="5899" y="2823"/>
                  </a:cubicBezTo>
                  <a:cubicBezTo>
                    <a:pt x="5965" y="2841"/>
                    <a:pt x="6037" y="2850"/>
                    <a:pt x="6111" y="2850"/>
                  </a:cubicBezTo>
                  <a:cubicBezTo>
                    <a:pt x="6594" y="2850"/>
                    <a:pt x="7197" y="2499"/>
                    <a:pt x="7400" y="2123"/>
                  </a:cubicBezTo>
                  <a:cubicBezTo>
                    <a:pt x="7600" y="1789"/>
                    <a:pt x="8033" y="1022"/>
                    <a:pt x="7500" y="722"/>
                  </a:cubicBezTo>
                  <a:cubicBezTo>
                    <a:pt x="7245" y="595"/>
                    <a:pt x="6996" y="553"/>
                    <a:pt x="6749" y="553"/>
                  </a:cubicBezTo>
                  <a:cubicBezTo>
                    <a:pt x="6284" y="553"/>
                    <a:pt x="5829" y="701"/>
                    <a:pt x="5369" y="701"/>
                  </a:cubicBezTo>
                  <a:cubicBezTo>
                    <a:pt x="4985" y="701"/>
                    <a:pt x="4597" y="598"/>
                    <a:pt x="4197" y="222"/>
                  </a:cubicBezTo>
                  <a:cubicBezTo>
                    <a:pt x="4167" y="191"/>
                    <a:pt x="4127" y="177"/>
                    <a:pt x="4084" y="177"/>
                  </a:cubicBezTo>
                  <a:cubicBezTo>
                    <a:pt x="3842" y="177"/>
                    <a:pt x="3466" y="586"/>
                    <a:pt x="3664" y="755"/>
                  </a:cubicBezTo>
                  <a:cubicBezTo>
                    <a:pt x="4114" y="1189"/>
                    <a:pt x="4573" y="1314"/>
                    <a:pt x="5056" y="1314"/>
                  </a:cubicBezTo>
                  <a:cubicBezTo>
                    <a:pt x="5540" y="1314"/>
                    <a:pt x="6049" y="1189"/>
                    <a:pt x="6599" y="1122"/>
                  </a:cubicBezTo>
                  <a:lnTo>
                    <a:pt x="6599" y="1122"/>
                  </a:lnTo>
                  <a:cubicBezTo>
                    <a:pt x="6476" y="1810"/>
                    <a:pt x="6263" y="2155"/>
                    <a:pt x="5945" y="2155"/>
                  </a:cubicBezTo>
                  <a:cubicBezTo>
                    <a:pt x="5832" y="2155"/>
                    <a:pt x="5705" y="2111"/>
                    <a:pt x="5565" y="2023"/>
                  </a:cubicBezTo>
                  <a:cubicBezTo>
                    <a:pt x="5231" y="1889"/>
                    <a:pt x="5165" y="1889"/>
                    <a:pt x="4831" y="1889"/>
                  </a:cubicBezTo>
                  <a:cubicBezTo>
                    <a:pt x="4812" y="1889"/>
                    <a:pt x="4792" y="1888"/>
                    <a:pt x="4773" y="1888"/>
                  </a:cubicBezTo>
                  <a:cubicBezTo>
                    <a:pt x="4302" y="1888"/>
                    <a:pt x="3876" y="2122"/>
                    <a:pt x="3424" y="2291"/>
                  </a:cubicBezTo>
                  <a:lnTo>
                    <a:pt x="3424" y="2291"/>
                  </a:lnTo>
                  <a:cubicBezTo>
                    <a:pt x="3828" y="1968"/>
                    <a:pt x="4100" y="1591"/>
                    <a:pt x="3664" y="1289"/>
                  </a:cubicBezTo>
                  <a:cubicBezTo>
                    <a:pt x="3367" y="1077"/>
                    <a:pt x="3057" y="1027"/>
                    <a:pt x="2716" y="1027"/>
                  </a:cubicBezTo>
                  <a:cubicBezTo>
                    <a:pt x="2521" y="1027"/>
                    <a:pt x="2315" y="1043"/>
                    <a:pt x="2096" y="1055"/>
                  </a:cubicBezTo>
                  <a:cubicBezTo>
                    <a:pt x="1829" y="1089"/>
                    <a:pt x="1495" y="1289"/>
                    <a:pt x="1229" y="1422"/>
                  </a:cubicBezTo>
                  <a:cubicBezTo>
                    <a:pt x="1258" y="750"/>
                    <a:pt x="1518" y="436"/>
                    <a:pt x="2075" y="436"/>
                  </a:cubicBezTo>
                  <a:cubicBezTo>
                    <a:pt x="2154" y="436"/>
                    <a:pt x="2239" y="443"/>
                    <a:pt x="2329" y="455"/>
                  </a:cubicBezTo>
                  <a:cubicBezTo>
                    <a:pt x="2563" y="422"/>
                    <a:pt x="2830" y="422"/>
                    <a:pt x="3063" y="422"/>
                  </a:cubicBezTo>
                  <a:cubicBezTo>
                    <a:pt x="3069" y="423"/>
                    <a:pt x="3076" y="424"/>
                    <a:pt x="3082" y="424"/>
                  </a:cubicBezTo>
                  <a:cubicBezTo>
                    <a:pt x="3254" y="424"/>
                    <a:pt x="3554" y="21"/>
                    <a:pt x="3297" y="21"/>
                  </a:cubicBezTo>
                  <a:cubicBezTo>
                    <a:pt x="3121" y="10"/>
                    <a:pt x="2911" y="1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4"/>
            <p:cNvSpPr/>
            <p:nvPr/>
          </p:nvSpPr>
          <p:spPr>
            <a:xfrm>
              <a:off x="2700425" y="1838975"/>
              <a:ext cx="134300" cy="47225"/>
            </a:xfrm>
            <a:custGeom>
              <a:avLst/>
              <a:gdLst/>
              <a:ahLst/>
              <a:cxnLst/>
              <a:rect l="l" t="t" r="r" b="b"/>
              <a:pathLst>
                <a:path w="5372" h="1889" extrusionOk="0">
                  <a:moveTo>
                    <a:pt x="3126" y="1"/>
                  </a:moveTo>
                  <a:cubicBezTo>
                    <a:pt x="3083" y="1"/>
                    <a:pt x="3032" y="5"/>
                    <a:pt x="2970" y="12"/>
                  </a:cubicBezTo>
                  <a:cubicBezTo>
                    <a:pt x="2803" y="12"/>
                    <a:pt x="2436" y="479"/>
                    <a:pt x="2703" y="546"/>
                  </a:cubicBezTo>
                  <a:cubicBezTo>
                    <a:pt x="3003" y="646"/>
                    <a:pt x="3036" y="1013"/>
                    <a:pt x="3337" y="1113"/>
                  </a:cubicBezTo>
                  <a:cubicBezTo>
                    <a:pt x="3470" y="1129"/>
                    <a:pt x="3587" y="1138"/>
                    <a:pt x="3708" y="1138"/>
                  </a:cubicBezTo>
                  <a:cubicBezTo>
                    <a:pt x="3829" y="1138"/>
                    <a:pt x="3954" y="1129"/>
                    <a:pt x="4104" y="1113"/>
                  </a:cubicBezTo>
                  <a:cubicBezTo>
                    <a:pt x="4188" y="1071"/>
                    <a:pt x="4271" y="1052"/>
                    <a:pt x="4355" y="1052"/>
                  </a:cubicBezTo>
                  <a:cubicBezTo>
                    <a:pt x="4469" y="1052"/>
                    <a:pt x="4584" y="1087"/>
                    <a:pt x="4698" y="1143"/>
                  </a:cubicBezTo>
                  <a:lnTo>
                    <a:pt x="4698" y="1143"/>
                  </a:lnTo>
                  <a:cubicBezTo>
                    <a:pt x="4690" y="1140"/>
                    <a:pt x="4675" y="1139"/>
                    <a:pt x="4656" y="1139"/>
                  </a:cubicBezTo>
                  <a:cubicBezTo>
                    <a:pt x="4491" y="1139"/>
                    <a:pt x="3957" y="1222"/>
                    <a:pt x="3870" y="1279"/>
                  </a:cubicBezTo>
                  <a:cubicBezTo>
                    <a:pt x="3624" y="1308"/>
                    <a:pt x="3397" y="1331"/>
                    <a:pt x="3174" y="1331"/>
                  </a:cubicBezTo>
                  <a:cubicBezTo>
                    <a:pt x="2885" y="1331"/>
                    <a:pt x="2604" y="1293"/>
                    <a:pt x="2302" y="1179"/>
                  </a:cubicBezTo>
                  <a:cubicBezTo>
                    <a:pt x="1942" y="1044"/>
                    <a:pt x="1535" y="863"/>
                    <a:pt x="1145" y="863"/>
                  </a:cubicBezTo>
                  <a:cubicBezTo>
                    <a:pt x="1037" y="863"/>
                    <a:pt x="931" y="877"/>
                    <a:pt x="827" y="909"/>
                  </a:cubicBezTo>
                  <a:lnTo>
                    <a:pt x="827" y="909"/>
                  </a:lnTo>
                  <a:cubicBezTo>
                    <a:pt x="1219" y="754"/>
                    <a:pt x="1674" y="685"/>
                    <a:pt x="2036" y="546"/>
                  </a:cubicBezTo>
                  <a:cubicBezTo>
                    <a:pt x="2136" y="479"/>
                    <a:pt x="2403" y="179"/>
                    <a:pt x="2169" y="179"/>
                  </a:cubicBezTo>
                  <a:cubicBezTo>
                    <a:pt x="2108" y="175"/>
                    <a:pt x="2040" y="173"/>
                    <a:pt x="1967" y="173"/>
                  </a:cubicBezTo>
                  <a:cubicBezTo>
                    <a:pt x="1361" y="173"/>
                    <a:pt x="402" y="314"/>
                    <a:pt x="134" y="879"/>
                  </a:cubicBezTo>
                  <a:cubicBezTo>
                    <a:pt x="1" y="1179"/>
                    <a:pt x="268" y="1379"/>
                    <a:pt x="535" y="1446"/>
                  </a:cubicBezTo>
                  <a:cubicBezTo>
                    <a:pt x="581" y="1451"/>
                    <a:pt x="628" y="1453"/>
                    <a:pt x="674" y="1453"/>
                  </a:cubicBezTo>
                  <a:cubicBezTo>
                    <a:pt x="822" y="1453"/>
                    <a:pt x="970" y="1434"/>
                    <a:pt x="1124" y="1434"/>
                  </a:cubicBezTo>
                  <a:cubicBezTo>
                    <a:pt x="1236" y="1434"/>
                    <a:pt x="1350" y="1444"/>
                    <a:pt x="1469" y="1480"/>
                  </a:cubicBezTo>
                  <a:cubicBezTo>
                    <a:pt x="1835" y="1613"/>
                    <a:pt x="2102" y="1846"/>
                    <a:pt x="2503" y="1880"/>
                  </a:cubicBezTo>
                  <a:cubicBezTo>
                    <a:pt x="2592" y="1886"/>
                    <a:pt x="2681" y="1889"/>
                    <a:pt x="2770" y="1889"/>
                  </a:cubicBezTo>
                  <a:cubicBezTo>
                    <a:pt x="3147" y="1889"/>
                    <a:pt x="3519" y="1840"/>
                    <a:pt x="3870" y="1813"/>
                  </a:cubicBezTo>
                  <a:cubicBezTo>
                    <a:pt x="4137" y="1780"/>
                    <a:pt x="4437" y="1813"/>
                    <a:pt x="4671" y="1713"/>
                  </a:cubicBezTo>
                  <a:cubicBezTo>
                    <a:pt x="5004" y="1613"/>
                    <a:pt x="5305" y="1346"/>
                    <a:pt x="5338" y="979"/>
                  </a:cubicBezTo>
                  <a:cubicBezTo>
                    <a:pt x="5371" y="612"/>
                    <a:pt x="5004" y="479"/>
                    <a:pt x="4704" y="445"/>
                  </a:cubicBezTo>
                  <a:cubicBezTo>
                    <a:pt x="4661" y="438"/>
                    <a:pt x="4616" y="435"/>
                    <a:pt x="4572" y="435"/>
                  </a:cubicBezTo>
                  <a:cubicBezTo>
                    <a:pt x="4386" y="435"/>
                    <a:pt x="4192" y="485"/>
                    <a:pt x="4006" y="485"/>
                  </a:cubicBezTo>
                  <a:cubicBezTo>
                    <a:pt x="3824" y="485"/>
                    <a:pt x="3651" y="437"/>
                    <a:pt x="3503" y="245"/>
                  </a:cubicBezTo>
                  <a:cubicBezTo>
                    <a:pt x="3345" y="60"/>
                    <a:pt x="3291" y="1"/>
                    <a:pt x="3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4"/>
            <p:cNvSpPr/>
            <p:nvPr/>
          </p:nvSpPr>
          <p:spPr>
            <a:xfrm>
              <a:off x="2858875" y="1838950"/>
              <a:ext cx="74250" cy="58200"/>
            </a:xfrm>
            <a:custGeom>
              <a:avLst/>
              <a:gdLst/>
              <a:ahLst/>
              <a:cxnLst/>
              <a:rect l="l" t="t" r="r" b="b"/>
              <a:pathLst>
                <a:path w="2970" h="2328" extrusionOk="0">
                  <a:moveTo>
                    <a:pt x="1865" y="328"/>
                  </a:moveTo>
                  <a:lnTo>
                    <a:pt x="1865" y="328"/>
                  </a:lnTo>
                  <a:cubicBezTo>
                    <a:pt x="1762" y="458"/>
                    <a:pt x="1717" y="629"/>
                    <a:pt x="1835" y="713"/>
                  </a:cubicBezTo>
                  <a:cubicBezTo>
                    <a:pt x="2102" y="880"/>
                    <a:pt x="2236" y="1080"/>
                    <a:pt x="2236" y="1347"/>
                  </a:cubicBezTo>
                  <a:cubicBezTo>
                    <a:pt x="2236" y="1414"/>
                    <a:pt x="2236" y="1581"/>
                    <a:pt x="2136" y="1647"/>
                  </a:cubicBezTo>
                  <a:cubicBezTo>
                    <a:pt x="2093" y="1669"/>
                    <a:pt x="1955" y="1744"/>
                    <a:pt x="1853" y="1744"/>
                  </a:cubicBezTo>
                  <a:cubicBezTo>
                    <a:pt x="1794" y="1744"/>
                    <a:pt x="1747" y="1720"/>
                    <a:pt x="1735" y="1647"/>
                  </a:cubicBezTo>
                  <a:cubicBezTo>
                    <a:pt x="1669" y="1481"/>
                    <a:pt x="1835" y="1247"/>
                    <a:pt x="1769" y="1080"/>
                  </a:cubicBezTo>
                  <a:cubicBezTo>
                    <a:pt x="1735" y="980"/>
                    <a:pt x="1635" y="880"/>
                    <a:pt x="1502" y="847"/>
                  </a:cubicBezTo>
                  <a:cubicBezTo>
                    <a:pt x="1346" y="758"/>
                    <a:pt x="1146" y="743"/>
                    <a:pt x="951" y="743"/>
                  </a:cubicBezTo>
                  <a:cubicBezTo>
                    <a:pt x="853" y="743"/>
                    <a:pt x="757" y="747"/>
                    <a:pt x="668" y="747"/>
                  </a:cubicBezTo>
                  <a:cubicBezTo>
                    <a:pt x="634" y="747"/>
                    <a:pt x="601" y="747"/>
                    <a:pt x="568" y="713"/>
                  </a:cubicBezTo>
                  <a:cubicBezTo>
                    <a:pt x="568" y="713"/>
                    <a:pt x="768" y="580"/>
                    <a:pt x="835" y="547"/>
                  </a:cubicBezTo>
                  <a:cubicBezTo>
                    <a:pt x="1135" y="380"/>
                    <a:pt x="1502" y="380"/>
                    <a:pt x="1802" y="346"/>
                  </a:cubicBezTo>
                  <a:cubicBezTo>
                    <a:pt x="1822" y="346"/>
                    <a:pt x="1843" y="340"/>
                    <a:pt x="1865" y="328"/>
                  </a:cubicBezTo>
                  <a:close/>
                  <a:moveTo>
                    <a:pt x="1694" y="1"/>
                  </a:moveTo>
                  <a:cubicBezTo>
                    <a:pt x="1050" y="1"/>
                    <a:pt x="160" y="236"/>
                    <a:pt x="101" y="913"/>
                  </a:cubicBezTo>
                  <a:cubicBezTo>
                    <a:pt x="1" y="1414"/>
                    <a:pt x="935" y="1280"/>
                    <a:pt x="1202" y="1380"/>
                  </a:cubicBezTo>
                  <a:cubicBezTo>
                    <a:pt x="1335" y="1414"/>
                    <a:pt x="1202" y="1747"/>
                    <a:pt x="1168" y="1847"/>
                  </a:cubicBezTo>
                  <a:cubicBezTo>
                    <a:pt x="1168" y="2014"/>
                    <a:pt x="1168" y="2148"/>
                    <a:pt x="1302" y="2214"/>
                  </a:cubicBezTo>
                  <a:cubicBezTo>
                    <a:pt x="1393" y="2296"/>
                    <a:pt x="1494" y="2328"/>
                    <a:pt x="1598" y="2328"/>
                  </a:cubicBezTo>
                  <a:cubicBezTo>
                    <a:pt x="1834" y="2328"/>
                    <a:pt x="2084" y="2163"/>
                    <a:pt x="2269" y="2048"/>
                  </a:cubicBezTo>
                  <a:cubicBezTo>
                    <a:pt x="2903" y="1647"/>
                    <a:pt x="2969" y="513"/>
                    <a:pt x="2236" y="180"/>
                  </a:cubicBezTo>
                  <a:cubicBezTo>
                    <a:pt x="2209" y="164"/>
                    <a:pt x="2179" y="157"/>
                    <a:pt x="2149" y="157"/>
                  </a:cubicBezTo>
                  <a:cubicBezTo>
                    <a:pt x="2092" y="157"/>
                    <a:pt x="2032" y="182"/>
                    <a:pt x="1976" y="222"/>
                  </a:cubicBezTo>
                  <a:lnTo>
                    <a:pt x="1976" y="222"/>
                  </a:lnTo>
                  <a:cubicBezTo>
                    <a:pt x="2034" y="135"/>
                    <a:pt x="2048" y="32"/>
                    <a:pt x="1935" y="13"/>
                  </a:cubicBezTo>
                  <a:cubicBezTo>
                    <a:pt x="1861" y="5"/>
                    <a:pt x="1780" y="1"/>
                    <a:pt x="1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4"/>
            <p:cNvSpPr/>
            <p:nvPr/>
          </p:nvSpPr>
          <p:spPr>
            <a:xfrm>
              <a:off x="2873050" y="1814650"/>
              <a:ext cx="54225" cy="23975"/>
            </a:xfrm>
            <a:custGeom>
              <a:avLst/>
              <a:gdLst/>
              <a:ahLst/>
              <a:cxnLst/>
              <a:rect l="l" t="t" r="r" b="b"/>
              <a:pathLst>
                <a:path w="2169" h="959" extrusionOk="0">
                  <a:moveTo>
                    <a:pt x="735" y="418"/>
                  </a:moveTo>
                  <a:cubicBezTo>
                    <a:pt x="737" y="418"/>
                    <a:pt x="740" y="419"/>
                    <a:pt x="742" y="421"/>
                  </a:cubicBezTo>
                  <a:lnTo>
                    <a:pt x="742" y="421"/>
                  </a:lnTo>
                  <a:cubicBezTo>
                    <a:pt x="739" y="420"/>
                    <a:pt x="737" y="419"/>
                    <a:pt x="735" y="418"/>
                  </a:cubicBezTo>
                  <a:close/>
                  <a:moveTo>
                    <a:pt x="689" y="577"/>
                  </a:moveTo>
                  <a:cubicBezTo>
                    <a:pt x="682" y="582"/>
                    <a:pt x="675" y="585"/>
                    <a:pt x="668" y="585"/>
                  </a:cubicBezTo>
                  <a:cubicBezTo>
                    <a:pt x="675" y="582"/>
                    <a:pt x="682" y="579"/>
                    <a:pt x="689" y="577"/>
                  </a:cubicBezTo>
                  <a:close/>
                  <a:moveTo>
                    <a:pt x="1111" y="0"/>
                  </a:moveTo>
                  <a:cubicBezTo>
                    <a:pt x="1012" y="0"/>
                    <a:pt x="917" y="7"/>
                    <a:pt x="835" y="17"/>
                  </a:cubicBezTo>
                  <a:cubicBezTo>
                    <a:pt x="568" y="118"/>
                    <a:pt x="1" y="618"/>
                    <a:pt x="401" y="818"/>
                  </a:cubicBezTo>
                  <a:cubicBezTo>
                    <a:pt x="509" y="872"/>
                    <a:pt x="627" y="891"/>
                    <a:pt x="749" y="891"/>
                  </a:cubicBezTo>
                  <a:cubicBezTo>
                    <a:pt x="910" y="891"/>
                    <a:pt x="1077" y="858"/>
                    <a:pt x="1236" y="828"/>
                  </a:cubicBezTo>
                  <a:lnTo>
                    <a:pt x="1236" y="828"/>
                  </a:lnTo>
                  <a:cubicBezTo>
                    <a:pt x="1243" y="884"/>
                    <a:pt x="1314" y="958"/>
                    <a:pt x="1394" y="958"/>
                  </a:cubicBezTo>
                  <a:cubicBezTo>
                    <a:pt x="1408" y="958"/>
                    <a:pt x="1421" y="956"/>
                    <a:pt x="1435" y="951"/>
                  </a:cubicBezTo>
                  <a:cubicBezTo>
                    <a:pt x="1735" y="818"/>
                    <a:pt x="2169" y="384"/>
                    <a:pt x="1735" y="151"/>
                  </a:cubicBezTo>
                  <a:cubicBezTo>
                    <a:pt x="1574" y="36"/>
                    <a:pt x="1333" y="0"/>
                    <a:pt x="1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74"/>
            <p:cNvSpPr/>
            <p:nvPr/>
          </p:nvSpPr>
          <p:spPr>
            <a:xfrm>
              <a:off x="2929175" y="1840850"/>
              <a:ext cx="123200" cy="45000"/>
            </a:xfrm>
            <a:custGeom>
              <a:avLst/>
              <a:gdLst/>
              <a:ahLst/>
              <a:cxnLst/>
              <a:rect l="l" t="t" r="r" b="b"/>
              <a:pathLst>
                <a:path w="4928" h="1800" extrusionOk="0">
                  <a:moveTo>
                    <a:pt x="682" y="0"/>
                  </a:moveTo>
                  <a:cubicBezTo>
                    <a:pt x="370" y="0"/>
                    <a:pt x="1" y="486"/>
                    <a:pt x="191" y="938"/>
                  </a:cubicBezTo>
                  <a:cubicBezTo>
                    <a:pt x="595" y="1679"/>
                    <a:pt x="1272" y="1800"/>
                    <a:pt x="2007" y="1800"/>
                  </a:cubicBezTo>
                  <a:cubicBezTo>
                    <a:pt x="2363" y="1800"/>
                    <a:pt x="2733" y="1771"/>
                    <a:pt x="3093" y="1771"/>
                  </a:cubicBezTo>
                  <a:cubicBezTo>
                    <a:pt x="3493" y="1771"/>
                    <a:pt x="4928" y="1471"/>
                    <a:pt x="4494" y="771"/>
                  </a:cubicBezTo>
                  <a:cubicBezTo>
                    <a:pt x="4432" y="659"/>
                    <a:pt x="4328" y="621"/>
                    <a:pt x="4212" y="621"/>
                  </a:cubicBezTo>
                  <a:cubicBezTo>
                    <a:pt x="4016" y="621"/>
                    <a:pt x="3786" y="729"/>
                    <a:pt x="3660" y="771"/>
                  </a:cubicBezTo>
                  <a:cubicBezTo>
                    <a:pt x="3439" y="844"/>
                    <a:pt x="3229" y="875"/>
                    <a:pt x="3022" y="875"/>
                  </a:cubicBezTo>
                  <a:cubicBezTo>
                    <a:pt x="2575" y="875"/>
                    <a:pt x="2149" y="731"/>
                    <a:pt x="1692" y="571"/>
                  </a:cubicBezTo>
                  <a:cubicBezTo>
                    <a:pt x="1673" y="561"/>
                    <a:pt x="1651" y="557"/>
                    <a:pt x="1628" y="557"/>
                  </a:cubicBezTo>
                  <a:cubicBezTo>
                    <a:pt x="1409" y="557"/>
                    <a:pt x="1050" y="950"/>
                    <a:pt x="1292" y="1071"/>
                  </a:cubicBezTo>
                  <a:cubicBezTo>
                    <a:pt x="1367" y="1119"/>
                    <a:pt x="1443" y="1162"/>
                    <a:pt x="1519" y="1200"/>
                  </a:cubicBezTo>
                  <a:lnTo>
                    <a:pt x="1519" y="1200"/>
                  </a:lnTo>
                  <a:cubicBezTo>
                    <a:pt x="1426" y="1191"/>
                    <a:pt x="1338" y="1172"/>
                    <a:pt x="1258" y="1138"/>
                  </a:cubicBezTo>
                  <a:cubicBezTo>
                    <a:pt x="1025" y="1071"/>
                    <a:pt x="925" y="938"/>
                    <a:pt x="791" y="737"/>
                  </a:cubicBezTo>
                  <a:cubicBezTo>
                    <a:pt x="718" y="615"/>
                    <a:pt x="572" y="475"/>
                    <a:pt x="579" y="475"/>
                  </a:cubicBezTo>
                  <a:lnTo>
                    <a:pt x="579" y="475"/>
                  </a:lnTo>
                  <a:cubicBezTo>
                    <a:pt x="582" y="475"/>
                    <a:pt x="605" y="493"/>
                    <a:pt x="658" y="537"/>
                  </a:cubicBezTo>
                  <a:cubicBezTo>
                    <a:pt x="686" y="554"/>
                    <a:pt x="717" y="562"/>
                    <a:pt x="748" y="562"/>
                  </a:cubicBezTo>
                  <a:cubicBezTo>
                    <a:pt x="904" y="562"/>
                    <a:pt x="1075" y="381"/>
                    <a:pt x="991" y="270"/>
                  </a:cubicBezTo>
                  <a:cubicBezTo>
                    <a:pt x="924" y="79"/>
                    <a:pt x="808" y="0"/>
                    <a:pt x="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74"/>
            <p:cNvSpPr/>
            <p:nvPr/>
          </p:nvSpPr>
          <p:spPr>
            <a:xfrm>
              <a:off x="2961450" y="1787150"/>
              <a:ext cx="302750" cy="74250"/>
            </a:xfrm>
            <a:custGeom>
              <a:avLst/>
              <a:gdLst/>
              <a:ahLst/>
              <a:cxnLst/>
              <a:rect l="l" t="t" r="r" b="b"/>
              <a:pathLst>
                <a:path w="12110" h="2970" extrusionOk="0">
                  <a:moveTo>
                    <a:pt x="10642" y="1"/>
                  </a:moveTo>
                  <a:cubicBezTo>
                    <a:pt x="9660" y="1"/>
                    <a:pt x="8650" y="142"/>
                    <a:pt x="7706" y="284"/>
                  </a:cubicBezTo>
                  <a:cubicBezTo>
                    <a:pt x="7006" y="396"/>
                    <a:pt x="6314" y="424"/>
                    <a:pt x="5626" y="424"/>
                  </a:cubicBezTo>
                  <a:cubicBezTo>
                    <a:pt x="4937" y="424"/>
                    <a:pt x="4251" y="396"/>
                    <a:pt x="3559" y="396"/>
                  </a:cubicBezTo>
                  <a:cubicBezTo>
                    <a:pt x="3099" y="396"/>
                    <a:pt x="2636" y="409"/>
                    <a:pt x="2169" y="450"/>
                  </a:cubicBezTo>
                  <a:cubicBezTo>
                    <a:pt x="1902" y="484"/>
                    <a:pt x="1502" y="1084"/>
                    <a:pt x="1869" y="1084"/>
                  </a:cubicBezTo>
                  <a:cubicBezTo>
                    <a:pt x="2178" y="1065"/>
                    <a:pt x="2487" y="1058"/>
                    <a:pt x="2795" y="1058"/>
                  </a:cubicBezTo>
                  <a:cubicBezTo>
                    <a:pt x="3656" y="1058"/>
                    <a:pt x="4511" y="1113"/>
                    <a:pt x="5370" y="1113"/>
                  </a:cubicBezTo>
                  <a:cubicBezTo>
                    <a:pt x="5825" y="1113"/>
                    <a:pt x="6280" y="1098"/>
                    <a:pt x="6739" y="1051"/>
                  </a:cubicBezTo>
                  <a:cubicBezTo>
                    <a:pt x="7987" y="947"/>
                    <a:pt x="9216" y="640"/>
                    <a:pt x="10456" y="636"/>
                  </a:cubicBezTo>
                  <a:lnTo>
                    <a:pt x="10456" y="636"/>
                  </a:lnTo>
                  <a:cubicBezTo>
                    <a:pt x="9231" y="999"/>
                    <a:pt x="7746" y="1068"/>
                    <a:pt x="6672" y="1418"/>
                  </a:cubicBezTo>
                  <a:cubicBezTo>
                    <a:pt x="6190" y="1570"/>
                    <a:pt x="3704" y="2474"/>
                    <a:pt x="2393" y="2474"/>
                  </a:cubicBezTo>
                  <a:cubicBezTo>
                    <a:pt x="2197" y="2474"/>
                    <a:pt x="2027" y="2453"/>
                    <a:pt x="1894" y="2408"/>
                  </a:cubicBezTo>
                  <a:lnTo>
                    <a:pt x="1894" y="2408"/>
                  </a:lnTo>
                  <a:cubicBezTo>
                    <a:pt x="2067" y="2320"/>
                    <a:pt x="2218" y="2203"/>
                    <a:pt x="2336" y="1985"/>
                  </a:cubicBezTo>
                  <a:cubicBezTo>
                    <a:pt x="2369" y="1918"/>
                    <a:pt x="2402" y="1751"/>
                    <a:pt x="2269" y="1718"/>
                  </a:cubicBezTo>
                  <a:cubicBezTo>
                    <a:pt x="2169" y="1651"/>
                    <a:pt x="2069" y="1618"/>
                    <a:pt x="1935" y="1618"/>
                  </a:cubicBezTo>
                  <a:cubicBezTo>
                    <a:pt x="2102" y="1618"/>
                    <a:pt x="568" y="1451"/>
                    <a:pt x="901" y="1418"/>
                  </a:cubicBezTo>
                  <a:cubicBezTo>
                    <a:pt x="1068" y="1251"/>
                    <a:pt x="1368" y="884"/>
                    <a:pt x="1068" y="884"/>
                  </a:cubicBezTo>
                  <a:cubicBezTo>
                    <a:pt x="501" y="884"/>
                    <a:pt x="534" y="884"/>
                    <a:pt x="134" y="1251"/>
                  </a:cubicBezTo>
                  <a:cubicBezTo>
                    <a:pt x="34" y="1318"/>
                    <a:pt x="1" y="1451"/>
                    <a:pt x="1" y="1584"/>
                  </a:cubicBezTo>
                  <a:cubicBezTo>
                    <a:pt x="134" y="2185"/>
                    <a:pt x="34" y="2051"/>
                    <a:pt x="601" y="2285"/>
                  </a:cubicBezTo>
                  <a:cubicBezTo>
                    <a:pt x="666" y="2316"/>
                    <a:pt x="740" y="2329"/>
                    <a:pt x="817" y="2329"/>
                  </a:cubicBezTo>
                  <a:cubicBezTo>
                    <a:pt x="913" y="2329"/>
                    <a:pt x="1015" y="2309"/>
                    <a:pt x="1115" y="2277"/>
                  </a:cubicBezTo>
                  <a:lnTo>
                    <a:pt x="1115" y="2277"/>
                  </a:lnTo>
                  <a:cubicBezTo>
                    <a:pt x="1053" y="2371"/>
                    <a:pt x="1018" y="2482"/>
                    <a:pt x="1035" y="2585"/>
                  </a:cubicBezTo>
                  <a:cubicBezTo>
                    <a:pt x="1035" y="2619"/>
                    <a:pt x="1068" y="2719"/>
                    <a:pt x="1068" y="2752"/>
                  </a:cubicBezTo>
                  <a:cubicBezTo>
                    <a:pt x="1068" y="2785"/>
                    <a:pt x="1101" y="2819"/>
                    <a:pt x="1168" y="2819"/>
                  </a:cubicBezTo>
                  <a:cubicBezTo>
                    <a:pt x="1683" y="2913"/>
                    <a:pt x="2246" y="2970"/>
                    <a:pt x="2815" y="2970"/>
                  </a:cubicBezTo>
                  <a:cubicBezTo>
                    <a:pt x="3648" y="2970"/>
                    <a:pt x="4491" y="2849"/>
                    <a:pt x="5204" y="2552"/>
                  </a:cubicBezTo>
                  <a:cubicBezTo>
                    <a:pt x="6705" y="1951"/>
                    <a:pt x="8006" y="1618"/>
                    <a:pt x="9574" y="1384"/>
                  </a:cubicBezTo>
                  <a:cubicBezTo>
                    <a:pt x="10408" y="1251"/>
                    <a:pt x="11075" y="1084"/>
                    <a:pt x="11742" y="617"/>
                  </a:cubicBezTo>
                  <a:cubicBezTo>
                    <a:pt x="11909" y="484"/>
                    <a:pt x="12109" y="117"/>
                    <a:pt x="11842" y="83"/>
                  </a:cubicBezTo>
                  <a:cubicBezTo>
                    <a:pt x="11452" y="25"/>
                    <a:pt x="11049" y="1"/>
                    <a:pt x="10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4"/>
            <p:cNvSpPr/>
            <p:nvPr/>
          </p:nvSpPr>
          <p:spPr>
            <a:xfrm>
              <a:off x="3136575" y="1783200"/>
              <a:ext cx="457025" cy="275150"/>
            </a:xfrm>
            <a:custGeom>
              <a:avLst/>
              <a:gdLst/>
              <a:ahLst/>
              <a:cxnLst/>
              <a:rect l="l" t="t" r="r" b="b"/>
              <a:pathLst>
                <a:path w="18281" h="11006" extrusionOk="0">
                  <a:moveTo>
                    <a:pt x="11261" y="1"/>
                  </a:moveTo>
                  <a:cubicBezTo>
                    <a:pt x="9610" y="1"/>
                    <a:pt x="7854" y="120"/>
                    <a:pt x="6372" y="442"/>
                  </a:cubicBezTo>
                  <a:cubicBezTo>
                    <a:pt x="6099" y="533"/>
                    <a:pt x="5826" y="1093"/>
                    <a:pt x="6105" y="1093"/>
                  </a:cubicBezTo>
                  <a:cubicBezTo>
                    <a:pt x="6133" y="1093"/>
                    <a:pt x="6166" y="1087"/>
                    <a:pt x="6205" y="1075"/>
                  </a:cubicBezTo>
                  <a:cubicBezTo>
                    <a:pt x="8040" y="608"/>
                    <a:pt x="10108" y="775"/>
                    <a:pt x="12009" y="675"/>
                  </a:cubicBezTo>
                  <a:cubicBezTo>
                    <a:pt x="12202" y="661"/>
                    <a:pt x="12396" y="654"/>
                    <a:pt x="12590" y="654"/>
                  </a:cubicBezTo>
                  <a:cubicBezTo>
                    <a:pt x="13306" y="654"/>
                    <a:pt x="14029" y="744"/>
                    <a:pt x="14711" y="875"/>
                  </a:cubicBezTo>
                  <a:cubicBezTo>
                    <a:pt x="15001" y="907"/>
                    <a:pt x="17095" y="1344"/>
                    <a:pt x="17269" y="1344"/>
                  </a:cubicBezTo>
                  <a:cubicBezTo>
                    <a:pt x="17274" y="1344"/>
                    <a:pt x="17277" y="1344"/>
                    <a:pt x="17279" y="1343"/>
                  </a:cubicBezTo>
                  <a:lnTo>
                    <a:pt x="17279" y="1343"/>
                  </a:lnTo>
                  <a:cubicBezTo>
                    <a:pt x="16512" y="1843"/>
                    <a:pt x="15545" y="2710"/>
                    <a:pt x="15178" y="3577"/>
                  </a:cubicBezTo>
                  <a:cubicBezTo>
                    <a:pt x="14578" y="5011"/>
                    <a:pt x="13677" y="6212"/>
                    <a:pt x="12043" y="6613"/>
                  </a:cubicBezTo>
                  <a:cubicBezTo>
                    <a:pt x="11242" y="6846"/>
                    <a:pt x="10508" y="6946"/>
                    <a:pt x="9708" y="7180"/>
                  </a:cubicBezTo>
                  <a:cubicBezTo>
                    <a:pt x="8707" y="7447"/>
                    <a:pt x="7940" y="8080"/>
                    <a:pt x="7239" y="8781"/>
                  </a:cubicBezTo>
                  <a:cubicBezTo>
                    <a:pt x="6530" y="9513"/>
                    <a:pt x="5617" y="10260"/>
                    <a:pt x="4673" y="10260"/>
                  </a:cubicBezTo>
                  <a:cubicBezTo>
                    <a:pt x="4240" y="10260"/>
                    <a:pt x="3800" y="10103"/>
                    <a:pt x="3370" y="9715"/>
                  </a:cubicBezTo>
                  <a:cubicBezTo>
                    <a:pt x="2536" y="8948"/>
                    <a:pt x="2769" y="7680"/>
                    <a:pt x="3103" y="6746"/>
                  </a:cubicBezTo>
                  <a:cubicBezTo>
                    <a:pt x="3436" y="5845"/>
                    <a:pt x="3737" y="5045"/>
                    <a:pt x="3336" y="4111"/>
                  </a:cubicBezTo>
                  <a:cubicBezTo>
                    <a:pt x="3003" y="3410"/>
                    <a:pt x="167" y="3110"/>
                    <a:pt x="768" y="2209"/>
                  </a:cubicBezTo>
                  <a:cubicBezTo>
                    <a:pt x="907" y="2050"/>
                    <a:pt x="856" y="1974"/>
                    <a:pt x="764" y="1974"/>
                  </a:cubicBezTo>
                  <a:cubicBezTo>
                    <a:pt x="702" y="1974"/>
                    <a:pt x="621" y="2009"/>
                    <a:pt x="568" y="2076"/>
                  </a:cubicBezTo>
                  <a:cubicBezTo>
                    <a:pt x="334" y="2410"/>
                    <a:pt x="1" y="2877"/>
                    <a:pt x="368" y="3244"/>
                  </a:cubicBezTo>
                  <a:cubicBezTo>
                    <a:pt x="701" y="3577"/>
                    <a:pt x="1302" y="3677"/>
                    <a:pt x="1702" y="3777"/>
                  </a:cubicBezTo>
                  <a:cubicBezTo>
                    <a:pt x="3403" y="4244"/>
                    <a:pt x="3036" y="5712"/>
                    <a:pt x="2602" y="6880"/>
                  </a:cubicBezTo>
                  <a:cubicBezTo>
                    <a:pt x="2118" y="8242"/>
                    <a:pt x="2431" y="11006"/>
                    <a:pt x="4288" y="11006"/>
                  </a:cubicBezTo>
                  <a:cubicBezTo>
                    <a:pt x="4477" y="11006"/>
                    <a:pt x="4682" y="10977"/>
                    <a:pt x="4904" y="10916"/>
                  </a:cubicBezTo>
                  <a:cubicBezTo>
                    <a:pt x="5871" y="10616"/>
                    <a:pt x="6539" y="10115"/>
                    <a:pt x="7272" y="9448"/>
                  </a:cubicBezTo>
                  <a:cubicBezTo>
                    <a:pt x="8206" y="8614"/>
                    <a:pt x="9007" y="7914"/>
                    <a:pt x="10208" y="7580"/>
                  </a:cubicBezTo>
                  <a:cubicBezTo>
                    <a:pt x="11175" y="7280"/>
                    <a:pt x="12176" y="7180"/>
                    <a:pt x="13110" y="6880"/>
                  </a:cubicBezTo>
                  <a:cubicBezTo>
                    <a:pt x="14044" y="6613"/>
                    <a:pt x="14578" y="6046"/>
                    <a:pt x="15078" y="5245"/>
                  </a:cubicBezTo>
                  <a:cubicBezTo>
                    <a:pt x="15445" y="4611"/>
                    <a:pt x="15678" y="3744"/>
                    <a:pt x="16012" y="3177"/>
                  </a:cubicBezTo>
                  <a:cubicBezTo>
                    <a:pt x="16512" y="2343"/>
                    <a:pt x="17446" y="1909"/>
                    <a:pt x="18114" y="1242"/>
                  </a:cubicBezTo>
                  <a:cubicBezTo>
                    <a:pt x="18214" y="1175"/>
                    <a:pt x="18280" y="1042"/>
                    <a:pt x="18247" y="909"/>
                  </a:cubicBezTo>
                  <a:cubicBezTo>
                    <a:pt x="18214" y="842"/>
                    <a:pt x="18214" y="742"/>
                    <a:pt x="18180" y="708"/>
                  </a:cubicBezTo>
                  <a:cubicBezTo>
                    <a:pt x="18180" y="675"/>
                    <a:pt x="18114" y="608"/>
                    <a:pt x="18080" y="608"/>
                  </a:cubicBezTo>
                  <a:cubicBezTo>
                    <a:pt x="16412" y="341"/>
                    <a:pt x="14678" y="108"/>
                    <a:pt x="12943" y="41"/>
                  </a:cubicBezTo>
                  <a:cubicBezTo>
                    <a:pt x="12406" y="15"/>
                    <a:pt x="11840" y="1"/>
                    <a:pt x="11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74"/>
            <p:cNvSpPr/>
            <p:nvPr/>
          </p:nvSpPr>
          <p:spPr>
            <a:xfrm>
              <a:off x="3461800" y="1967325"/>
              <a:ext cx="101700" cy="55175"/>
            </a:xfrm>
            <a:custGeom>
              <a:avLst/>
              <a:gdLst/>
              <a:ahLst/>
              <a:cxnLst/>
              <a:rect l="l" t="t" r="r" b="b"/>
              <a:pathLst>
                <a:path w="4068" h="2207" extrusionOk="0">
                  <a:moveTo>
                    <a:pt x="771" y="0"/>
                  </a:moveTo>
                  <a:cubicBezTo>
                    <a:pt x="699" y="0"/>
                    <a:pt x="621" y="15"/>
                    <a:pt x="535" y="48"/>
                  </a:cubicBezTo>
                  <a:cubicBezTo>
                    <a:pt x="301" y="148"/>
                    <a:pt x="1" y="482"/>
                    <a:pt x="1" y="749"/>
                  </a:cubicBezTo>
                  <a:cubicBezTo>
                    <a:pt x="1" y="1505"/>
                    <a:pt x="988" y="2206"/>
                    <a:pt x="1719" y="2206"/>
                  </a:cubicBezTo>
                  <a:cubicBezTo>
                    <a:pt x="1795" y="2206"/>
                    <a:pt x="1867" y="2199"/>
                    <a:pt x="1936" y="2183"/>
                  </a:cubicBezTo>
                  <a:cubicBezTo>
                    <a:pt x="2703" y="2016"/>
                    <a:pt x="3704" y="1649"/>
                    <a:pt x="3937" y="849"/>
                  </a:cubicBezTo>
                  <a:cubicBezTo>
                    <a:pt x="4068" y="442"/>
                    <a:pt x="3750" y="320"/>
                    <a:pt x="3324" y="320"/>
                  </a:cubicBezTo>
                  <a:cubicBezTo>
                    <a:pt x="2772" y="320"/>
                    <a:pt x="2038" y="525"/>
                    <a:pt x="1869" y="582"/>
                  </a:cubicBezTo>
                  <a:cubicBezTo>
                    <a:pt x="1735" y="649"/>
                    <a:pt x="1635" y="815"/>
                    <a:pt x="1702" y="916"/>
                  </a:cubicBezTo>
                  <a:cubicBezTo>
                    <a:pt x="1782" y="1022"/>
                    <a:pt x="1900" y="1060"/>
                    <a:pt x="2027" y="1060"/>
                  </a:cubicBezTo>
                  <a:cubicBezTo>
                    <a:pt x="2217" y="1060"/>
                    <a:pt x="2429" y="976"/>
                    <a:pt x="2569" y="916"/>
                  </a:cubicBezTo>
                  <a:cubicBezTo>
                    <a:pt x="2610" y="902"/>
                    <a:pt x="2777" y="883"/>
                    <a:pt x="2943" y="883"/>
                  </a:cubicBezTo>
                  <a:cubicBezTo>
                    <a:pt x="3187" y="883"/>
                    <a:pt x="3428" y="924"/>
                    <a:pt x="3270" y="1082"/>
                  </a:cubicBezTo>
                  <a:cubicBezTo>
                    <a:pt x="3103" y="1249"/>
                    <a:pt x="2903" y="1349"/>
                    <a:pt x="2703" y="1416"/>
                  </a:cubicBezTo>
                  <a:cubicBezTo>
                    <a:pt x="2412" y="1541"/>
                    <a:pt x="2155" y="1608"/>
                    <a:pt x="1912" y="1608"/>
                  </a:cubicBezTo>
                  <a:cubicBezTo>
                    <a:pt x="1569" y="1608"/>
                    <a:pt x="1253" y="1475"/>
                    <a:pt x="902" y="1182"/>
                  </a:cubicBezTo>
                  <a:cubicBezTo>
                    <a:pt x="735" y="1049"/>
                    <a:pt x="568" y="882"/>
                    <a:pt x="501" y="682"/>
                  </a:cubicBezTo>
                  <a:cubicBezTo>
                    <a:pt x="566" y="553"/>
                    <a:pt x="644" y="479"/>
                    <a:pt x="728" y="479"/>
                  </a:cubicBezTo>
                  <a:cubicBezTo>
                    <a:pt x="774" y="479"/>
                    <a:pt x="821" y="501"/>
                    <a:pt x="868" y="549"/>
                  </a:cubicBezTo>
                  <a:cubicBezTo>
                    <a:pt x="1002" y="649"/>
                    <a:pt x="1168" y="715"/>
                    <a:pt x="1268" y="749"/>
                  </a:cubicBezTo>
                  <a:cubicBezTo>
                    <a:pt x="1284" y="764"/>
                    <a:pt x="1303" y="771"/>
                    <a:pt x="1324" y="771"/>
                  </a:cubicBezTo>
                  <a:cubicBezTo>
                    <a:pt x="1442" y="771"/>
                    <a:pt x="1620" y="567"/>
                    <a:pt x="1535" y="482"/>
                  </a:cubicBezTo>
                  <a:cubicBezTo>
                    <a:pt x="1268" y="241"/>
                    <a:pt x="1065" y="0"/>
                    <a:pt x="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74"/>
            <p:cNvSpPr/>
            <p:nvPr/>
          </p:nvSpPr>
          <p:spPr>
            <a:xfrm>
              <a:off x="3551050" y="2122225"/>
              <a:ext cx="66725" cy="57825"/>
            </a:xfrm>
            <a:custGeom>
              <a:avLst/>
              <a:gdLst/>
              <a:ahLst/>
              <a:cxnLst/>
              <a:rect l="l" t="t" r="r" b="b"/>
              <a:pathLst>
                <a:path w="2669" h="2313" extrusionOk="0">
                  <a:moveTo>
                    <a:pt x="1710" y="556"/>
                  </a:moveTo>
                  <a:cubicBezTo>
                    <a:pt x="1750" y="602"/>
                    <a:pt x="1794" y="620"/>
                    <a:pt x="1837" y="620"/>
                  </a:cubicBezTo>
                  <a:cubicBezTo>
                    <a:pt x="1867" y="620"/>
                    <a:pt x="1896" y="611"/>
                    <a:pt x="1923" y="596"/>
                  </a:cubicBezTo>
                  <a:lnTo>
                    <a:pt x="1923" y="596"/>
                  </a:lnTo>
                  <a:cubicBezTo>
                    <a:pt x="2049" y="612"/>
                    <a:pt x="2152" y="571"/>
                    <a:pt x="2102" y="724"/>
                  </a:cubicBezTo>
                  <a:cubicBezTo>
                    <a:pt x="2068" y="891"/>
                    <a:pt x="2002" y="1024"/>
                    <a:pt x="1935" y="1191"/>
                  </a:cubicBezTo>
                  <a:cubicBezTo>
                    <a:pt x="1835" y="1391"/>
                    <a:pt x="1835" y="1658"/>
                    <a:pt x="1568" y="1725"/>
                  </a:cubicBezTo>
                  <a:cubicBezTo>
                    <a:pt x="1472" y="1763"/>
                    <a:pt x="1320" y="1802"/>
                    <a:pt x="1176" y="1802"/>
                  </a:cubicBezTo>
                  <a:cubicBezTo>
                    <a:pt x="1072" y="1802"/>
                    <a:pt x="971" y="1781"/>
                    <a:pt x="901" y="1725"/>
                  </a:cubicBezTo>
                  <a:cubicBezTo>
                    <a:pt x="634" y="1558"/>
                    <a:pt x="1001" y="1157"/>
                    <a:pt x="1101" y="991"/>
                  </a:cubicBezTo>
                  <a:cubicBezTo>
                    <a:pt x="1250" y="811"/>
                    <a:pt x="1454" y="578"/>
                    <a:pt x="1710" y="556"/>
                  </a:cubicBezTo>
                  <a:close/>
                  <a:moveTo>
                    <a:pt x="2321" y="1"/>
                  </a:moveTo>
                  <a:cubicBezTo>
                    <a:pt x="2233" y="1"/>
                    <a:pt x="2140" y="23"/>
                    <a:pt x="2056" y="61"/>
                  </a:cubicBezTo>
                  <a:lnTo>
                    <a:pt x="2056" y="61"/>
                  </a:lnTo>
                  <a:cubicBezTo>
                    <a:pt x="2011" y="32"/>
                    <a:pt x="1960" y="20"/>
                    <a:pt x="1904" y="20"/>
                  </a:cubicBezTo>
                  <a:cubicBezTo>
                    <a:pt x="1528" y="20"/>
                    <a:pt x="955" y="584"/>
                    <a:pt x="801" y="791"/>
                  </a:cubicBezTo>
                  <a:cubicBezTo>
                    <a:pt x="500" y="1124"/>
                    <a:pt x="0" y="1891"/>
                    <a:pt x="601" y="2225"/>
                  </a:cubicBezTo>
                  <a:cubicBezTo>
                    <a:pt x="713" y="2287"/>
                    <a:pt x="853" y="2312"/>
                    <a:pt x="998" y="2312"/>
                  </a:cubicBezTo>
                  <a:cubicBezTo>
                    <a:pt x="1242" y="2312"/>
                    <a:pt x="1501" y="2242"/>
                    <a:pt x="1668" y="2158"/>
                  </a:cubicBezTo>
                  <a:cubicBezTo>
                    <a:pt x="2102" y="1991"/>
                    <a:pt x="2302" y="1558"/>
                    <a:pt x="2435" y="1191"/>
                  </a:cubicBezTo>
                  <a:cubicBezTo>
                    <a:pt x="2502" y="891"/>
                    <a:pt x="2669" y="657"/>
                    <a:pt x="2669" y="324"/>
                  </a:cubicBezTo>
                  <a:cubicBezTo>
                    <a:pt x="2651" y="89"/>
                    <a:pt x="2496" y="1"/>
                    <a:pt x="2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4"/>
            <p:cNvSpPr/>
            <p:nvPr/>
          </p:nvSpPr>
          <p:spPr>
            <a:xfrm>
              <a:off x="3637775" y="2075250"/>
              <a:ext cx="21700" cy="12550"/>
            </a:xfrm>
            <a:custGeom>
              <a:avLst/>
              <a:gdLst/>
              <a:ahLst/>
              <a:cxnLst/>
              <a:rect l="l" t="t" r="r" b="b"/>
              <a:pathLst>
                <a:path w="868" h="502" extrusionOk="0">
                  <a:moveTo>
                    <a:pt x="601" y="1"/>
                  </a:moveTo>
                  <a:cubicBezTo>
                    <a:pt x="334" y="1"/>
                    <a:pt x="0" y="501"/>
                    <a:pt x="334" y="501"/>
                  </a:cubicBezTo>
                  <a:cubicBezTo>
                    <a:pt x="534" y="501"/>
                    <a:pt x="868" y="1"/>
                    <a:pt x="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4"/>
            <p:cNvSpPr/>
            <p:nvPr/>
          </p:nvSpPr>
          <p:spPr>
            <a:xfrm>
              <a:off x="3594875" y="2076600"/>
              <a:ext cx="97950" cy="122950"/>
            </a:xfrm>
            <a:custGeom>
              <a:avLst/>
              <a:gdLst/>
              <a:ahLst/>
              <a:cxnLst/>
              <a:rect l="l" t="t" r="r" b="b"/>
              <a:pathLst>
                <a:path w="3918" h="4918" extrusionOk="0">
                  <a:moveTo>
                    <a:pt x="1992" y="329"/>
                  </a:moveTo>
                  <a:cubicBezTo>
                    <a:pt x="1959" y="411"/>
                    <a:pt x="1960" y="491"/>
                    <a:pt x="2016" y="547"/>
                  </a:cubicBezTo>
                  <a:cubicBezTo>
                    <a:pt x="2517" y="1148"/>
                    <a:pt x="2250" y="2015"/>
                    <a:pt x="2750" y="2616"/>
                  </a:cubicBezTo>
                  <a:cubicBezTo>
                    <a:pt x="2984" y="2849"/>
                    <a:pt x="3151" y="3149"/>
                    <a:pt x="3251" y="3449"/>
                  </a:cubicBezTo>
                  <a:cubicBezTo>
                    <a:pt x="3484" y="3983"/>
                    <a:pt x="2050" y="4117"/>
                    <a:pt x="1816" y="4183"/>
                  </a:cubicBezTo>
                  <a:cubicBezTo>
                    <a:pt x="1711" y="4222"/>
                    <a:pt x="1628" y="4239"/>
                    <a:pt x="1566" y="4239"/>
                  </a:cubicBezTo>
                  <a:cubicBezTo>
                    <a:pt x="1193" y="4239"/>
                    <a:pt x="1507" y="3640"/>
                    <a:pt x="1650" y="3383"/>
                  </a:cubicBezTo>
                  <a:cubicBezTo>
                    <a:pt x="1816" y="3149"/>
                    <a:pt x="1916" y="2882"/>
                    <a:pt x="2016" y="2616"/>
                  </a:cubicBezTo>
                  <a:cubicBezTo>
                    <a:pt x="2050" y="2382"/>
                    <a:pt x="1983" y="2115"/>
                    <a:pt x="1883" y="1948"/>
                  </a:cubicBezTo>
                  <a:cubicBezTo>
                    <a:pt x="1716" y="1682"/>
                    <a:pt x="1516" y="1481"/>
                    <a:pt x="1383" y="1181"/>
                  </a:cubicBezTo>
                  <a:cubicBezTo>
                    <a:pt x="1189" y="793"/>
                    <a:pt x="1716" y="499"/>
                    <a:pt x="1992" y="329"/>
                  </a:cubicBezTo>
                  <a:close/>
                  <a:moveTo>
                    <a:pt x="2401" y="1"/>
                  </a:moveTo>
                  <a:cubicBezTo>
                    <a:pt x="2318" y="1"/>
                    <a:pt x="2222" y="51"/>
                    <a:pt x="2142" y="123"/>
                  </a:cubicBezTo>
                  <a:lnTo>
                    <a:pt x="2142" y="123"/>
                  </a:lnTo>
                  <a:cubicBezTo>
                    <a:pt x="2142" y="60"/>
                    <a:pt x="2112" y="7"/>
                    <a:pt x="2042" y="7"/>
                  </a:cubicBezTo>
                  <a:cubicBezTo>
                    <a:pt x="2009" y="7"/>
                    <a:pt x="1968" y="18"/>
                    <a:pt x="1916" y="47"/>
                  </a:cubicBezTo>
                  <a:cubicBezTo>
                    <a:pt x="1583" y="281"/>
                    <a:pt x="1149" y="481"/>
                    <a:pt x="982" y="848"/>
                  </a:cubicBezTo>
                  <a:cubicBezTo>
                    <a:pt x="716" y="1515"/>
                    <a:pt x="1049" y="1882"/>
                    <a:pt x="1383" y="2449"/>
                  </a:cubicBezTo>
                  <a:cubicBezTo>
                    <a:pt x="1662" y="2915"/>
                    <a:pt x="1" y="4917"/>
                    <a:pt x="1178" y="4917"/>
                  </a:cubicBezTo>
                  <a:cubicBezTo>
                    <a:pt x="1264" y="4917"/>
                    <a:pt x="1365" y="4906"/>
                    <a:pt x="1483" y="4884"/>
                  </a:cubicBezTo>
                  <a:cubicBezTo>
                    <a:pt x="1816" y="4850"/>
                    <a:pt x="2083" y="4684"/>
                    <a:pt x="2417" y="4650"/>
                  </a:cubicBezTo>
                  <a:cubicBezTo>
                    <a:pt x="2717" y="4617"/>
                    <a:pt x="3084" y="4550"/>
                    <a:pt x="3351" y="4350"/>
                  </a:cubicBezTo>
                  <a:cubicBezTo>
                    <a:pt x="3718" y="4117"/>
                    <a:pt x="3918" y="3783"/>
                    <a:pt x="3884" y="3316"/>
                  </a:cubicBezTo>
                  <a:cubicBezTo>
                    <a:pt x="3851" y="2816"/>
                    <a:pt x="3417" y="2382"/>
                    <a:pt x="3184" y="1982"/>
                  </a:cubicBezTo>
                  <a:cubicBezTo>
                    <a:pt x="2817" y="1348"/>
                    <a:pt x="3051" y="647"/>
                    <a:pt x="2517" y="47"/>
                  </a:cubicBezTo>
                  <a:cubicBezTo>
                    <a:pt x="2485" y="15"/>
                    <a:pt x="2444" y="1"/>
                    <a:pt x="2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4"/>
            <p:cNvSpPr/>
            <p:nvPr/>
          </p:nvSpPr>
          <p:spPr>
            <a:xfrm>
              <a:off x="3542700" y="2264050"/>
              <a:ext cx="502425" cy="146225"/>
            </a:xfrm>
            <a:custGeom>
              <a:avLst/>
              <a:gdLst/>
              <a:ahLst/>
              <a:cxnLst/>
              <a:rect l="l" t="t" r="r" b="b"/>
              <a:pathLst>
                <a:path w="20097" h="5849" extrusionOk="0">
                  <a:moveTo>
                    <a:pt x="11366" y="1041"/>
                  </a:moveTo>
                  <a:cubicBezTo>
                    <a:pt x="11588" y="1041"/>
                    <a:pt x="12338" y="1439"/>
                    <a:pt x="12509" y="1589"/>
                  </a:cubicBezTo>
                  <a:cubicBezTo>
                    <a:pt x="12823" y="1902"/>
                    <a:pt x="13034" y="2246"/>
                    <a:pt x="13212" y="2604"/>
                  </a:cubicBezTo>
                  <a:lnTo>
                    <a:pt x="13212" y="2604"/>
                  </a:lnTo>
                  <a:cubicBezTo>
                    <a:pt x="12810" y="2246"/>
                    <a:pt x="12149" y="1933"/>
                    <a:pt x="11676" y="1522"/>
                  </a:cubicBezTo>
                  <a:cubicBezTo>
                    <a:pt x="11282" y="1164"/>
                    <a:pt x="11242" y="1041"/>
                    <a:pt x="11366" y="1041"/>
                  </a:cubicBezTo>
                  <a:close/>
                  <a:moveTo>
                    <a:pt x="12127" y="2750"/>
                  </a:moveTo>
                  <a:cubicBezTo>
                    <a:pt x="12132" y="2752"/>
                    <a:pt x="12137" y="2754"/>
                    <a:pt x="12143" y="2756"/>
                  </a:cubicBezTo>
                  <a:cubicBezTo>
                    <a:pt x="12511" y="2941"/>
                    <a:pt x="12608" y="3276"/>
                    <a:pt x="12530" y="3603"/>
                  </a:cubicBezTo>
                  <a:lnTo>
                    <a:pt x="12530" y="3603"/>
                  </a:lnTo>
                  <a:cubicBezTo>
                    <a:pt x="12539" y="3469"/>
                    <a:pt x="12503" y="3321"/>
                    <a:pt x="12409" y="3157"/>
                  </a:cubicBezTo>
                  <a:cubicBezTo>
                    <a:pt x="12321" y="3006"/>
                    <a:pt x="12227" y="2871"/>
                    <a:pt x="12127" y="2750"/>
                  </a:cubicBezTo>
                  <a:close/>
                  <a:moveTo>
                    <a:pt x="12338" y="4006"/>
                  </a:moveTo>
                  <a:lnTo>
                    <a:pt x="12338" y="4006"/>
                  </a:lnTo>
                  <a:cubicBezTo>
                    <a:pt x="12137" y="4281"/>
                    <a:pt x="11815" y="4486"/>
                    <a:pt x="11452" y="4486"/>
                  </a:cubicBezTo>
                  <a:cubicBezTo>
                    <a:pt x="11443" y="4486"/>
                    <a:pt x="11433" y="4485"/>
                    <a:pt x="11424" y="4485"/>
                  </a:cubicBezTo>
                  <a:lnTo>
                    <a:pt x="11424" y="4485"/>
                  </a:lnTo>
                  <a:cubicBezTo>
                    <a:pt x="11784" y="4381"/>
                    <a:pt x="12131" y="4225"/>
                    <a:pt x="12338" y="4006"/>
                  </a:cubicBezTo>
                  <a:close/>
                  <a:moveTo>
                    <a:pt x="11287" y="1"/>
                  </a:moveTo>
                  <a:cubicBezTo>
                    <a:pt x="11096" y="1"/>
                    <a:pt x="10912" y="47"/>
                    <a:pt x="10742" y="154"/>
                  </a:cubicBezTo>
                  <a:cubicBezTo>
                    <a:pt x="10341" y="355"/>
                    <a:pt x="10275" y="888"/>
                    <a:pt x="10508" y="1255"/>
                  </a:cubicBezTo>
                  <a:cubicBezTo>
                    <a:pt x="10653" y="1473"/>
                    <a:pt x="10821" y="1696"/>
                    <a:pt x="11007" y="1904"/>
                  </a:cubicBezTo>
                  <a:lnTo>
                    <a:pt x="11007" y="1904"/>
                  </a:lnTo>
                  <a:cubicBezTo>
                    <a:pt x="10839" y="1819"/>
                    <a:pt x="10662" y="1738"/>
                    <a:pt x="10475" y="1656"/>
                  </a:cubicBezTo>
                  <a:cubicBezTo>
                    <a:pt x="9597" y="1231"/>
                    <a:pt x="9344" y="589"/>
                    <a:pt x="8573" y="589"/>
                  </a:cubicBezTo>
                  <a:cubicBezTo>
                    <a:pt x="8436" y="589"/>
                    <a:pt x="8282" y="610"/>
                    <a:pt x="8106" y="655"/>
                  </a:cubicBezTo>
                  <a:cubicBezTo>
                    <a:pt x="5738" y="1255"/>
                    <a:pt x="5671" y="3857"/>
                    <a:pt x="3503" y="4724"/>
                  </a:cubicBezTo>
                  <a:cubicBezTo>
                    <a:pt x="3068" y="4898"/>
                    <a:pt x="2710" y="4984"/>
                    <a:pt x="2421" y="4984"/>
                  </a:cubicBezTo>
                  <a:cubicBezTo>
                    <a:pt x="1600" y="4984"/>
                    <a:pt x="1328" y="4297"/>
                    <a:pt x="1402" y="2990"/>
                  </a:cubicBezTo>
                  <a:cubicBezTo>
                    <a:pt x="1468" y="1355"/>
                    <a:pt x="3003" y="1722"/>
                    <a:pt x="4270" y="1322"/>
                  </a:cubicBezTo>
                  <a:cubicBezTo>
                    <a:pt x="4483" y="1201"/>
                    <a:pt x="4723" y="775"/>
                    <a:pt x="4488" y="775"/>
                  </a:cubicBezTo>
                  <a:cubicBezTo>
                    <a:pt x="4464" y="775"/>
                    <a:pt x="4437" y="779"/>
                    <a:pt x="4404" y="788"/>
                  </a:cubicBezTo>
                  <a:cubicBezTo>
                    <a:pt x="4318" y="808"/>
                    <a:pt x="4206" y="815"/>
                    <a:pt x="4074" y="815"/>
                  </a:cubicBezTo>
                  <a:cubicBezTo>
                    <a:pt x="3704" y="815"/>
                    <a:pt x="3180" y="758"/>
                    <a:pt x="2660" y="758"/>
                  </a:cubicBezTo>
                  <a:cubicBezTo>
                    <a:pt x="1782" y="758"/>
                    <a:pt x="912" y="920"/>
                    <a:pt x="801" y="1789"/>
                  </a:cubicBezTo>
                  <a:cubicBezTo>
                    <a:pt x="634" y="3157"/>
                    <a:pt x="1" y="5191"/>
                    <a:pt x="1768" y="5825"/>
                  </a:cubicBezTo>
                  <a:cubicBezTo>
                    <a:pt x="1813" y="5841"/>
                    <a:pt x="1865" y="5848"/>
                    <a:pt x="1925" y="5848"/>
                  </a:cubicBezTo>
                  <a:cubicBezTo>
                    <a:pt x="2495" y="5848"/>
                    <a:pt x="3686" y="5191"/>
                    <a:pt x="3837" y="5191"/>
                  </a:cubicBezTo>
                  <a:cubicBezTo>
                    <a:pt x="4437" y="5125"/>
                    <a:pt x="4937" y="4958"/>
                    <a:pt x="5271" y="4424"/>
                  </a:cubicBezTo>
                  <a:cubicBezTo>
                    <a:pt x="5912" y="3436"/>
                    <a:pt x="6896" y="1099"/>
                    <a:pt x="8170" y="1099"/>
                  </a:cubicBezTo>
                  <a:cubicBezTo>
                    <a:pt x="8487" y="1099"/>
                    <a:pt x="8822" y="1243"/>
                    <a:pt x="9174" y="1589"/>
                  </a:cubicBezTo>
                  <a:cubicBezTo>
                    <a:pt x="9441" y="1856"/>
                    <a:pt x="9741" y="1989"/>
                    <a:pt x="10008" y="2189"/>
                  </a:cubicBezTo>
                  <a:cubicBezTo>
                    <a:pt x="10441" y="2389"/>
                    <a:pt x="10842" y="2590"/>
                    <a:pt x="11242" y="2856"/>
                  </a:cubicBezTo>
                  <a:cubicBezTo>
                    <a:pt x="11327" y="3681"/>
                    <a:pt x="11170" y="4094"/>
                    <a:pt x="10729" y="4094"/>
                  </a:cubicBezTo>
                  <a:cubicBezTo>
                    <a:pt x="10652" y="4094"/>
                    <a:pt x="10568" y="4082"/>
                    <a:pt x="10475" y="4057"/>
                  </a:cubicBezTo>
                  <a:cubicBezTo>
                    <a:pt x="10275" y="4057"/>
                    <a:pt x="9908" y="4391"/>
                    <a:pt x="10108" y="4591"/>
                  </a:cubicBezTo>
                  <a:cubicBezTo>
                    <a:pt x="10595" y="5091"/>
                    <a:pt x="10961" y="5286"/>
                    <a:pt x="11287" y="5286"/>
                  </a:cubicBezTo>
                  <a:cubicBezTo>
                    <a:pt x="11832" y="5286"/>
                    <a:pt x="12267" y="4741"/>
                    <a:pt x="12976" y="4157"/>
                  </a:cubicBezTo>
                  <a:cubicBezTo>
                    <a:pt x="13331" y="3849"/>
                    <a:pt x="13506" y="3589"/>
                    <a:pt x="13552" y="3360"/>
                  </a:cubicBezTo>
                  <a:lnTo>
                    <a:pt x="13552" y="3360"/>
                  </a:lnTo>
                  <a:cubicBezTo>
                    <a:pt x="13571" y="3403"/>
                    <a:pt x="13591" y="3447"/>
                    <a:pt x="13610" y="3490"/>
                  </a:cubicBezTo>
                  <a:cubicBezTo>
                    <a:pt x="13944" y="4224"/>
                    <a:pt x="14244" y="5325"/>
                    <a:pt x="15011" y="5692"/>
                  </a:cubicBezTo>
                  <a:cubicBezTo>
                    <a:pt x="15117" y="5739"/>
                    <a:pt x="15213" y="5761"/>
                    <a:pt x="15300" y="5761"/>
                  </a:cubicBezTo>
                  <a:cubicBezTo>
                    <a:pt x="15906" y="5761"/>
                    <a:pt x="16069" y="4699"/>
                    <a:pt x="16108" y="3872"/>
                  </a:cubicBezTo>
                  <a:lnTo>
                    <a:pt x="16108" y="3872"/>
                  </a:lnTo>
                  <a:cubicBezTo>
                    <a:pt x="16507" y="4423"/>
                    <a:pt x="16641" y="5143"/>
                    <a:pt x="17313" y="5492"/>
                  </a:cubicBezTo>
                  <a:cubicBezTo>
                    <a:pt x="17663" y="5675"/>
                    <a:pt x="18080" y="5767"/>
                    <a:pt x="18497" y="5767"/>
                  </a:cubicBezTo>
                  <a:cubicBezTo>
                    <a:pt x="18914" y="5767"/>
                    <a:pt x="19331" y="5675"/>
                    <a:pt x="19681" y="5492"/>
                  </a:cubicBezTo>
                  <a:cubicBezTo>
                    <a:pt x="19938" y="5349"/>
                    <a:pt x="20097" y="4842"/>
                    <a:pt x="19847" y="4842"/>
                  </a:cubicBezTo>
                  <a:cubicBezTo>
                    <a:pt x="19804" y="4842"/>
                    <a:pt x="19750" y="4857"/>
                    <a:pt x="19681" y="4891"/>
                  </a:cubicBezTo>
                  <a:cubicBezTo>
                    <a:pt x="19282" y="5097"/>
                    <a:pt x="18948" y="5184"/>
                    <a:pt x="18662" y="5184"/>
                  </a:cubicBezTo>
                  <a:cubicBezTo>
                    <a:pt x="17371" y="5184"/>
                    <a:pt x="17043" y="3412"/>
                    <a:pt x="15979" y="2756"/>
                  </a:cubicBezTo>
                  <a:cubicBezTo>
                    <a:pt x="15955" y="2745"/>
                    <a:pt x="15930" y="2739"/>
                    <a:pt x="15904" y="2739"/>
                  </a:cubicBezTo>
                  <a:cubicBezTo>
                    <a:pt x="15705" y="2739"/>
                    <a:pt x="15445" y="3046"/>
                    <a:pt x="15445" y="3223"/>
                  </a:cubicBezTo>
                  <a:cubicBezTo>
                    <a:pt x="15445" y="3590"/>
                    <a:pt x="15445" y="3991"/>
                    <a:pt x="15478" y="4357"/>
                  </a:cubicBezTo>
                  <a:cubicBezTo>
                    <a:pt x="15499" y="4569"/>
                    <a:pt x="15465" y="4653"/>
                    <a:pt x="15398" y="4653"/>
                  </a:cubicBezTo>
                  <a:cubicBezTo>
                    <a:pt x="15152" y="4653"/>
                    <a:pt x="14460" y="3523"/>
                    <a:pt x="14444" y="3523"/>
                  </a:cubicBezTo>
                  <a:cubicBezTo>
                    <a:pt x="14444" y="3523"/>
                    <a:pt x="14444" y="3523"/>
                    <a:pt x="14444" y="3524"/>
                  </a:cubicBezTo>
                  <a:cubicBezTo>
                    <a:pt x="14077" y="2823"/>
                    <a:pt x="13810" y="2089"/>
                    <a:pt x="13410" y="1422"/>
                  </a:cubicBezTo>
                  <a:cubicBezTo>
                    <a:pt x="13031" y="854"/>
                    <a:pt x="12104" y="1"/>
                    <a:pt x="1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4"/>
            <p:cNvSpPr/>
            <p:nvPr/>
          </p:nvSpPr>
          <p:spPr>
            <a:xfrm>
              <a:off x="3614425" y="1969575"/>
              <a:ext cx="374450" cy="309100"/>
            </a:xfrm>
            <a:custGeom>
              <a:avLst/>
              <a:gdLst/>
              <a:ahLst/>
              <a:cxnLst/>
              <a:rect l="l" t="t" r="r" b="b"/>
              <a:pathLst>
                <a:path w="14978" h="12364" extrusionOk="0">
                  <a:moveTo>
                    <a:pt x="13677" y="3594"/>
                  </a:moveTo>
                  <a:cubicBezTo>
                    <a:pt x="13433" y="3594"/>
                    <a:pt x="12974" y="3683"/>
                    <a:pt x="12563" y="3744"/>
                  </a:cubicBezTo>
                  <a:lnTo>
                    <a:pt x="12563" y="3744"/>
                  </a:lnTo>
                  <a:cubicBezTo>
                    <a:pt x="12590" y="3738"/>
                    <a:pt x="12617" y="3733"/>
                    <a:pt x="12643" y="3728"/>
                  </a:cubicBezTo>
                  <a:cubicBezTo>
                    <a:pt x="12976" y="3628"/>
                    <a:pt x="13343" y="3594"/>
                    <a:pt x="13677" y="3594"/>
                  </a:cubicBezTo>
                  <a:close/>
                  <a:moveTo>
                    <a:pt x="10861" y="1651"/>
                  </a:moveTo>
                  <a:cubicBezTo>
                    <a:pt x="11001" y="1651"/>
                    <a:pt x="11150" y="1677"/>
                    <a:pt x="11308" y="1726"/>
                  </a:cubicBezTo>
                  <a:cubicBezTo>
                    <a:pt x="11142" y="1826"/>
                    <a:pt x="10941" y="2060"/>
                    <a:pt x="10808" y="2193"/>
                  </a:cubicBezTo>
                  <a:cubicBezTo>
                    <a:pt x="10308" y="2927"/>
                    <a:pt x="10775" y="3494"/>
                    <a:pt x="11442" y="3794"/>
                  </a:cubicBezTo>
                  <a:cubicBezTo>
                    <a:pt x="11547" y="3847"/>
                    <a:pt x="11671" y="3866"/>
                    <a:pt x="11803" y="3866"/>
                  </a:cubicBezTo>
                  <a:cubicBezTo>
                    <a:pt x="11858" y="3866"/>
                    <a:pt x="11914" y="3863"/>
                    <a:pt x="11970" y="3857"/>
                  </a:cubicBezTo>
                  <a:lnTo>
                    <a:pt x="11970" y="3857"/>
                  </a:lnTo>
                  <a:cubicBezTo>
                    <a:pt x="11797" y="3950"/>
                    <a:pt x="11626" y="4130"/>
                    <a:pt x="11675" y="4328"/>
                  </a:cubicBezTo>
                  <a:cubicBezTo>
                    <a:pt x="11942" y="5162"/>
                    <a:pt x="11609" y="4762"/>
                    <a:pt x="11008" y="4962"/>
                  </a:cubicBezTo>
                  <a:cubicBezTo>
                    <a:pt x="10841" y="5062"/>
                    <a:pt x="10675" y="5229"/>
                    <a:pt x="10675" y="5395"/>
                  </a:cubicBezTo>
                  <a:cubicBezTo>
                    <a:pt x="10675" y="5963"/>
                    <a:pt x="10508" y="6229"/>
                    <a:pt x="9974" y="6229"/>
                  </a:cubicBezTo>
                  <a:cubicBezTo>
                    <a:pt x="9274" y="6229"/>
                    <a:pt x="8673" y="6663"/>
                    <a:pt x="7973" y="6663"/>
                  </a:cubicBezTo>
                  <a:cubicBezTo>
                    <a:pt x="7729" y="6663"/>
                    <a:pt x="7550" y="6409"/>
                    <a:pt x="7383" y="6094"/>
                  </a:cubicBezTo>
                  <a:lnTo>
                    <a:pt x="7383" y="6094"/>
                  </a:lnTo>
                  <a:cubicBezTo>
                    <a:pt x="7439" y="6127"/>
                    <a:pt x="7502" y="6151"/>
                    <a:pt x="7572" y="6163"/>
                  </a:cubicBezTo>
                  <a:cubicBezTo>
                    <a:pt x="7772" y="6218"/>
                    <a:pt x="7987" y="6255"/>
                    <a:pt x="8195" y="6255"/>
                  </a:cubicBezTo>
                  <a:cubicBezTo>
                    <a:pt x="8610" y="6255"/>
                    <a:pt x="8996" y="6107"/>
                    <a:pt x="9173" y="5662"/>
                  </a:cubicBezTo>
                  <a:cubicBezTo>
                    <a:pt x="9340" y="5295"/>
                    <a:pt x="10308" y="4395"/>
                    <a:pt x="10107" y="3828"/>
                  </a:cubicBezTo>
                  <a:cubicBezTo>
                    <a:pt x="9841" y="3227"/>
                    <a:pt x="9240" y="2794"/>
                    <a:pt x="10007" y="2126"/>
                  </a:cubicBezTo>
                  <a:cubicBezTo>
                    <a:pt x="10242" y="1798"/>
                    <a:pt x="10527" y="1651"/>
                    <a:pt x="10861" y="1651"/>
                  </a:cubicBezTo>
                  <a:close/>
                  <a:moveTo>
                    <a:pt x="8273" y="1"/>
                  </a:moveTo>
                  <a:cubicBezTo>
                    <a:pt x="8201" y="1"/>
                    <a:pt x="8117" y="37"/>
                    <a:pt x="8039" y="125"/>
                  </a:cubicBezTo>
                  <a:cubicBezTo>
                    <a:pt x="7139" y="926"/>
                    <a:pt x="5471" y="1860"/>
                    <a:pt x="4970" y="2960"/>
                  </a:cubicBezTo>
                  <a:cubicBezTo>
                    <a:pt x="4737" y="3494"/>
                    <a:pt x="4470" y="4795"/>
                    <a:pt x="5471" y="4795"/>
                  </a:cubicBezTo>
                  <a:cubicBezTo>
                    <a:pt x="5660" y="4795"/>
                    <a:pt x="6079" y="4645"/>
                    <a:pt x="6432" y="4645"/>
                  </a:cubicBezTo>
                  <a:cubicBezTo>
                    <a:pt x="6764" y="4645"/>
                    <a:pt x="7038" y="4778"/>
                    <a:pt x="7005" y="5295"/>
                  </a:cubicBezTo>
                  <a:cubicBezTo>
                    <a:pt x="7005" y="5318"/>
                    <a:pt x="7006" y="5341"/>
                    <a:pt x="7008" y="5364"/>
                  </a:cubicBezTo>
                  <a:lnTo>
                    <a:pt x="7008" y="5364"/>
                  </a:lnTo>
                  <a:cubicBezTo>
                    <a:pt x="6853" y="5105"/>
                    <a:pt x="6679" y="4911"/>
                    <a:pt x="6449" y="4911"/>
                  </a:cubicBezTo>
                  <a:cubicBezTo>
                    <a:pt x="6384" y="4911"/>
                    <a:pt x="6313" y="4927"/>
                    <a:pt x="6238" y="4962"/>
                  </a:cubicBezTo>
                  <a:cubicBezTo>
                    <a:pt x="5738" y="5229"/>
                    <a:pt x="5571" y="5729"/>
                    <a:pt x="5671" y="6263"/>
                  </a:cubicBezTo>
                  <a:cubicBezTo>
                    <a:pt x="5771" y="6830"/>
                    <a:pt x="4604" y="7330"/>
                    <a:pt x="4270" y="7630"/>
                  </a:cubicBezTo>
                  <a:cubicBezTo>
                    <a:pt x="3136" y="8598"/>
                    <a:pt x="1968" y="9398"/>
                    <a:pt x="467" y="9732"/>
                  </a:cubicBezTo>
                  <a:cubicBezTo>
                    <a:pt x="267" y="9765"/>
                    <a:pt x="0" y="10065"/>
                    <a:pt x="167" y="10232"/>
                  </a:cubicBezTo>
                  <a:cubicBezTo>
                    <a:pt x="734" y="10999"/>
                    <a:pt x="1501" y="11066"/>
                    <a:pt x="1501" y="12300"/>
                  </a:cubicBezTo>
                  <a:cubicBezTo>
                    <a:pt x="1492" y="12346"/>
                    <a:pt x="1510" y="12364"/>
                    <a:pt x="1542" y="12364"/>
                  </a:cubicBezTo>
                  <a:cubicBezTo>
                    <a:pt x="1629" y="12364"/>
                    <a:pt x="1820" y="12231"/>
                    <a:pt x="1868" y="12134"/>
                  </a:cubicBezTo>
                  <a:cubicBezTo>
                    <a:pt x="2065" y="11007"/>
                    <a:pt x="1525" y="10784"/>
                    <a:pt x="950" y="10119"/>
                  </a:cubicBezTo>
                  <a:lnTo>
                    <a:pt x="950" y="10119"/>
                  </a:lnTo>
                  <a:cubicBezTo>
                    <a:pt x="1596" y="10053"/>
                    <a:pt x="2202" y="10021"/>
                    <a:pt x="2769" y="9532"/>
                  </a:cubicBezTo>
                  <a:cubicBezTo>
                    <a:pt x="3803" y="8698"/>
                    <a:pt x="4737" y="7764"/>
                    <a:pt x="5971" y="7263"/>
                  </a:cubicBezTo>
                  <a:cubicBezTo>
                    <a:pt x="6205" y="7163"/>
                    <a:pt x="6405" y="6863"/>
                    <a:pt x="6438" y="6663"/>
                  </a:cubicBezTo>
                  <a:cubicBezTo>
                    <a:pt x="6467" y="6546"/>
                    <a:pt x="6486" y="6447"/>
                    <a:pt x="6497" y="6363"/>
                  </a:cubicBezTo>
                  <a:lnTo>
                    <a:pt x="6497" y="6363"/>
                  </a:lnTo>
                  <a:cubicBezTo>
                    <a:pt x="6543" y="6476"/>
                    <a:pt x="6619" y="6612"/>
                    <a:pt x="6738" y="6763"/>
                  </a:cubicBezTo>
                  <a:cubicBezTo>
                    <a:pt x="7054" y="7158"/>
                    <a:pt x="7511" y="7278"/>
                    <a:pt x="8009" y="7278"/>
                  </a:cubicBezTo>
                  <a:cubicBezTo>
                    <a:pt x="8773" y="7278"/>
                    <a:pt x="9635" y="6997"/>
                    <a:pt x="10241" y="6997"/>
                  </a:cubicBezTo>
                  <a:cubicBezTo>
                    <a:pt x="11211" y="6997"/>
                    <a:pt x="11272" y="5524"/>
                    <a:pt x="11700" y="5524"/>
                  </a:cubicBezTo>
                  <a:cubicBezTo>
                    <a:pt x="11714" y="5524"/>
                    <a:pt x="11728" y="5526"/>
                    <a:pt x="11742" y="5529"/>
                  </a:cubicBezTo>
                  <a:cubicBezTo>
                    <a:pt x="11773" y="5544"/>
                    <a:pt x="11804" y="5551"/>
                    <a:pt x="11835" y="5551"/>
                  </a:cubicBezTo>
                  <a:cubicBezTo>
                    <a:pt x="11936" y="5551"/>
                    <a:pt x="12032" y="5480"/>
                    <a:pt x="12109" y="5429"/>
                  </a:cubicBezTo>
                  <a:cubicBezTo>
                    <a:pt x="12488" y="5049"/>
                    <a:pt x="12561" y="4727"/>
                    <a:pt x="12457" y="4288"/>
                  </a:cubicBezTo>
                  <a:lnTo>
                    <a:pt x="12457" y="4288"/>
                  </a:lnTo>
                  <a:cubicBezTo>
                    <a:pt x="12493" y="4288"/>
                    <a:pt x="12529" y="4287"/>
                    <a:pt x="12564" y="4287"/>
                  </a:cubicBezTo>
                  <a:cubicBezTo>
                    <a:pt x="12803" y="4287"/>
                    <a:pt x="13028" y="4300"/>
                    <a:pt x="13242" y="4300"/>
                  </a:cubicBezTo>
                  <a:cubicBezTo>
                    <a:pt x="13778" y="4300"/>
                    <a:pt x="14239" y="4220"/>
                    <a:pt x="14644" y="3661"/>
                  </a:cubicBezTo>
                  <a:cubicBezTo>
                    <a:pt x="14978" y="3161"/>
                    <a:pt x="14377" y="2960"/>
                    <a:pt x="13977" y="2927"/>
                  </a:cubicBezTo>
                  <a:cubicBezTo>
                    <a:pt x="13908" y="2915"/>
                    <a:pt x="13836" y="2909"/>
                    <a:pt x="13762" y="2909"/>
                  </a:cubicBezTo>
                  <a:cubicBezTo>
                    <a:pt x="13439" y="2909"/>
                    <a:pt x="13074" y="3012"/>
                    <a:pt x="12776" y="3094"/>
                  </a:cubicBezTo>
                  <a:cubicBezTo>
                    <a:pt x="12678" y="3111"/>
                    <a:pt x="12588" y="3120"/>
                    <a:pt x="12508" y="3120"/>
                  </a:cubicBezTo>
                  <a:cubicBezTo>
                    <a:pt x="11526" y="3120"/>
                    <a:pt x="11844" y="1881"/>
                    <a:pt x="12276" y="1326"/>
                  </a:cubicBezTo>
                  <a:cubicBezTo>
                    <a:pt x="12553" y="987"/>
                    <a:pt x="12261" y="277"/>
                    <a:pt x="11767" y="277"/>
                  </a:cubicBezTo>
                  <a:cubicBezTo>
                    <a:pt x="11727" y="277"/>
                    <a:pt x="11685" y="282"/>
                    <a:pt x="11642" y="292"/>
                  </a:cubicBezTo>
                  <a:cubicBezTo>
                    <a:pt x="10608" y="625"/>
                    <a:pt x="9741" y="1526"/>
                    <a:pt x="8973" y="2293"/>
                  </a:cubicBezTo>
                  <a:cubicBezTo>
                    <a:pt x="8206" y="3094"/>
                    <a:pt x="9774" y="3861"/>
                    <a:pt x="9073" y="4762"/>
                  </a:cubicBezTo>
                  <a:cubicBezTo>
                    <a:pt x="8801" y="5071"/>
                    <a:pt x="8595" y="5192"/>
                    <a:pt x="8429" y="5192"/>
                  </a:cubicBezTo>
                  <a:cubicBezTo>
                    <a:pt x="7844" y="5192"/>
                    <a:pt x="7759" y="3694"/>
                    <a:pt x="7005" y="3694"/>
                  </a:cubicBezTo>
                  <a:cubicBezTo>
                    <a:pt x="6838" y="3694"/>
                    <a:pt x="6672" y="3761"/>
                    <a:pt x="6538" y="3828"/>
                  </a:cubicBezTo>
                  <a:cubicBezTo>
                    <a:pt x="6386" y="3876"/>
                    <a:pt x="6262" y="3898"/>
                    <a:pt x="6164" y="3898"/>
                  </a:cubicBezTo>
                  <a:cubicBezTo>
                    <a:pt x="5317" y="3898"/>
                    <a:pt x="6336" y="2272"/>
                    <a:pt x="6605" y="2093"/>
                  </a:cubicBezTo>
                  <a:cubicBezTo>
                    <a:pt x="7239" y="1593"/>
                    <a:pt x="7739" y="959"/>
                    <a:pt x="8306" y="425"/>
                  </a:cubicBezTo>
                  <a:cubicBezTo>
                    <a:pt x="8542" y="213"/>
                    <a:pt x="8444" y="1"/>
                    <a:pt x="8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4"/>
            <p:cNvSpPr/>
            <p:nvPr/>
          </p:nvSpPr>
          <p:spPr>
            <a:xfrm>
              <a:off x="3831825" y="1883500"/>
              <a:ext cx="554700" cy="125275"/>
            </a:xfrm>
            <a:custGeom>
              <a:avLst/>
              <a:gdLst/>
              <a:ahLst/>
              <a:cxnLst/>
              <a:rect l="l" t="t" r="r" b="b"/>
              <a:pathLst>
                <a:path w="22188" h="5011" extrusionOk="0">
                  <a:moveTo>
                    <a:pt x="21937" y="0"/>
                  </a:moveTo>
                  <a:cubicBezTo>
                    <a:pt x="21898" y="0"/>
                    <a:pt x="21850" y="10"/>
                    <a:pt x="21793" y="32"/>
                  </a:cubicBezTo>
                  <a:cubicBezTo>
                    <a:pt x="20892" y="399"/>
                    <a:pt x="20392" y="866"/>
                    <a:pt x="20325" y="1867"/>
                  </a:cubicBezTo>
                  <a:cubicBezTo>
                    <a:pt x="20388" y="2183"/>
                    <a:pt x="20421" y="2499"/>
                    <a:pt x="20453" y="2843"/>
                  </a:cubicBezTo>
                  <a:lnTo>
                    <a:pt x="20453" y="2843"/>
                  </a:lnTo>
                  <a:cubicBezTo>
                    <a:pt x="20443" y="2776"/>
                    <a:pt x="20422" y="2748"/>
                    <a:pt x="20395" y="2748"/>
                  </a:cubicBezTo>
                  <a:cubicBezTo>
                    <a:pt x="20276" y="2748"/>
                    <a:pt x="20034" y="3254"/>
                    <a:pt x="20016" y="3254"/>
                  </a:cubicBezTo>
                  <a:cubicBezTo>
                    <a:pt x="20006" y="3254"/>
                    <a:pt x="20066" y="3095"/>
                    <a:pt x="20258" y="2601"/>
                  </a:cubicBezTo>
                  <a:cubicBezTo>
                    <a:pt x="20458" y="2034"/>
                    <a:pt x="20225" y="1400"/>
                    <a:pt x="19958" y="899"/>
                  </a:cubicBezTo>
                  <a:cubicBezTo>
                    <a:pt x="19775" y="532"/>
                    <a:pt x="19328" y="357"/>
                    <a:pt x="18886" y="357"/>
                  </a:cubicBezTo>
                  <a:cubicBezTo>
                    <a:pt x="18525" y="357"/>
                    <a:pt x="18167" y="474"/>
                    <a:pt x="17957" y="699"/>
                  </a:cubicBezTo>
                  <a:cubicBezTo>
                    <a:pt x="17247" y="1409"/>
                    <a:pt x="17542" y="1895"/>
                    <a:pt x="17911" y="2487"/>
                  </a:cubicBezTo>
                  <a:lnTo>
                    <a:pt x="17911" y="2487"/>
                  </a:lnTo>
                  <a:cubicBezTo>
                    <a:pt x="17407" y="2430"/>
                    <a:pt x="16755" y="2205"/>
                    <a:pt x="16297" y="2205"/>
                  </a:cubicBezTo>
                  <a:cubicBezTo>
                    <a:pt x="16208" y="2205"/>
                    <a:pt x="16127" y="2214"/>
                    <a:pt x="16055" y="2234"/>
                  </a:cubicBezTo>
                  <a:cubicBezTo>
                    <a:pt x="14922" y="2486"/>
                    <a:pt x="13408" y="2604"/>
                    <a:pt x="12060" y="2604"/>
                  </a:cubicBezTo>
                  <a:cubicBezTo>
                    <a:pt x="11662" y="2604"/>
                    <a:pt x="11278" y="2594"/>
                    <a:pt x="10922" y="2574"/>
                  </a:cubicBezTo>
                  <a:lnTo>
                    <a:pt x="10922" y="2574"/>
                  </a:lnTo>
                  <a:cubicBezTo>
                    <a:pt x="10921" y="2571"/>
                    <a:pt x="10920" y="2569"/>
                    <a:pt x="10918" y="2567"/>
                  </a:cubicBezTo>
                  <a:lnTo>
                    <a:pt x="10918" y="2567"/>
                  </a:lnTo>
                  <a:cubicBezTo>
                    <a:pt x="10917" y="2569"/>
                    <a:pt x="10915" y="2571"/>
                    <a:pt x="10914" y="2573"/>
                  </a:cubicBezTo>
                  <a:lnTo>
                    <a:pt x="10914" y="2573"/>
                  </a:lnTo>
                  <a:cubicBezTo>
                    <a:pt x="10882" y="2571"/>
                    <a:pt x="10850" y="2569"/>
                    <a:pt x="10818" y="2567"/>
                  </a:cubicBezTo>
                  <a:cubicBezTo>
                    <a:pt x="10618" y="2567"/>
                    <a:pt x="10284" y="2868"/>
                    <a:pt x="10418" y="3068"/>
                  </a:cubicBezTo>
                  <a:cubicBezTo>
                    <a:pt x="10484" y="3199"/>
                    <a:pt x="9353" y="3718"/>
                    <a:pt x="9254" y="3830"/>
                  </a:cubicBezTo>
                  <a:lnTo>
                    <a:pt x="9254" y="3830"/>
                  </a:lnTo>
                  <a:cubicBezTo>
                    <a:pt x="9283" y="3789"/>
                    <a:pt x="9207" y="3759"/>
                    <a:pt x="9065" y="3739"/>
                  </a:cubicBezTo>
                  <a:lnTo>
                    <a:pt x="9065" y="3739"/>
                  </a:lnTo>
                  <a:cubicBezTo>
                    <a:pt x="9345" y="3465"/>
                    <a:pt x="9382" y="3079"/>
                    <a:pt x="8950" y="2667"/>
                  </a:cubicBezTo>
                  <a:cubicBezTo>
                    <a:pt x="8583" y="2267"/>
                    <a:pt x="7583" y="2067"/>
                    <a:pt x="7082" y="2000"/>
                  </a:cubicBezTo>
                  <a:cubicBezTo>
                    <a:pt x="5654" y="1762"/>
                    <a:pt x="4890" y="1312"/>
                    <a:pt x="3605" y="1312"/>
                  </a:cubicBezTo>
                  <a:cubicBezTo>
                    <a:pt x="3449" y="1312"/>
                    <a:pt x="3286" y="1319"/>
                    <a:pt x="3113" y="1333"/>
                  </a:cubicBezTo>
                  <a:cubicBezTo>
                    <a:pt x="2245" y="1366"/>
                    <a:pt x="611" y="2167"/>
                    <a:pt x="111" y="2934"/>
                  </a:cubicBezTo>
                  <a:cubicBezTo>
                    <a:pt x="0" y="2981"/>
                    <a:pt x="16" y="3014"/>
                    <a:pt x="82" y="3014"/>
                  </a:cubicBezTo>
                  <a:cubicBezTo>
                    <a:pt x="155" y="3014"/>
                    <a:pt x="289" y="2973"/>
                    <a:pt x="377" y="2868"/>
                  </a:cubicBezTo>
                  <a:cubicBezTo>
                    <a:pt x="1011" y="2000"/>
                    <a:pt x="3079" y="1700"/>
                    <a:pt x="3880" y="1700"/>
                  </a:cubicBezTo>
                  <a:cubicBezTo>
                    <a:pt x="4580" y="1700"/>
                    <a:pt x="5281" y="2134"/>
                    <a:pt x="5948" y="2300"/>
                  </a:cubicBezTo>
                  <a:cubicBezTo>
                    <a:pt x="6649" y="2534"/>
                    <a:pt x="7349" y="2601"/>
                    <a:pt x="7983" y="2901"/>
                  </a:cubicBezTo>
                  <a:cubicBezTo>
                    <a:pt x="8491" y="3109"/>
                    <a:pt x="7640" y="3141"/>
                    <a:pt x="7057" y="3141"/>
                  </a:cubicBezTo>
                  <a:cubicBezTo>
                    <a:pt x="6798" y="3141"/>
                    <a:pt x="6592" y="3134"/>
                    <a:pt x="6582" y="3134"/>
                  </a:cubicBezTo>
                  <a:cubicBezTo>
                    <a:pt x="6182" y="3268"/>
                    <a:pt x="6048" y="3368"/>
                    <a:pt x="5815" y="3735"/>
                  </a:cubicBezTo>
                  <a:cubicBezTo>
                    <a:pt x="5781" y="3802"/>
                    <a:pt x="5781" y="3935"/>
                    <a:pt x="5815" y="4035"/>
                  </a:cubicBezTo>
                  <a:cubicBezTo>
                    <a:pt x="6330" y="4664"/>
                    <a:pt x="6997" y="5010"/>
                    <a:pt x="7668" y="5010"/>
                  </a:cubicBezTo>
                  <a:cubicBezTo>
                    <a:pt x="8170" y="5010"/>
                    <a:pt x="8674" y="4816"/>
                    <a:pt x="9117" y="4402"/>
                  </a:cubicBezTo>
                  <a:cubicBezTo>
                    <a:pt x="9553" y="3993"/>
                    <a:pt x="10924" y="3740"/>
                    <a:pt x="11048" y="3079"/>
                  </a:cubicBezTo>
                  <a:lnTo>
                    <a:pt x="11048" y="3079"/>
                  </a:lnTo>
                  <a:cubicBezTo>
                    <a:pt x="11386" y="3085"/>
                    <a:pt x="11726" y="3090"/>
                    <a:pt x="12066" y="3090"/>
                  </a:cubicBezTo>
                  <a:cubicBezTo>
                    <a:pt x="13124" y="3090"/>
                    <a:pt x="14176" y="3045"/>
                    <a:pt x="15155" y="2868"/>
                  </a:cubicBezTo>
                  <a:cubicBezTo>
                    <a:pt x="15605" y="2775"/>
                    <a:pt x="15951" y="2735"/>
                    <a:pt x="16268" y="2735"/>
                  </a:cubicBezTo>
                  <a:cubicBezTo>
                    <a:pt x="16749" y="2735"/>
                    <a:pt x="17167" y="2827"/>
                    <a:pt x="17790" y="2968"/>
                  </a:cubicBezTo>
                  <a:cubicBezTo>
                    <a:pt x="17914" y="2995"/>
                    <a:pt x="18010" y="3011"/>
                    <a:pt x="18096" y="3011"/>
                  </a:cubicBezTo>
                  <a:cubicBezTo>
                    <a:pt x="18218" y="3011"/>
                    <a:pt x="18320" y="2979"/>
                    <a:pt x="18457" y="2901"/>
                  </a:cubicBezTo>
                  <a:cubicBezTo>
                    <a:pt x="18624" y="2834"/>
                    <a:pt x="18824" y="2567"/>
                    <a:pt x="18724" y="2367"/>
                  </a:cubicBezTo>
                  <a:cubicBezTo>
                    <a:pt x="18690" y="2300"/>
                    <a:pt x="18624" y="2234"/>
                    <a:pt x="18590" y="2200"/>
                  </a:cubicBezTo>
                  <a:cubicBezTo>
                    <a:pt x="18089" y="1857"/>
                    <a:pt x="18193" y="1702"/>
                    <a:pt x="18905" y="1702"/>
                  </a:cubicBezTo>
                  <a:cubicBezTo>
                    <a:pt x="19092" y="1702"/>
                    <a:pt x="19320" y="1713"/>
                    <a:pt x="19591" y="1733"/>
                  </a:cubicBezTo>
                  <a:cubicBezTo>
                    <a:pt x="20058" y="2701"/>
                    <a:pt x="19324" y="2968"/>
                    <a:pt x="19157" y="3635"/>
                  </a:cubicBezTo>
                  <a:cubicBezTo>
                    <a:pt x="19057" y="4102"/>
                    <a:pt x="19591" y="4302"/>
                    <a:pt x="19958" y="4302"/>
                  </a:cubicBezTo>
                  <a:cubicBezTo>
                    <a:pt x="19978" y="4303"/>
                    <a:pt x="19997" y="4303"/>
                    <a:pt x="20016" y="4303"/>
                  </a:cubicBezTo>
                  <a:cubicBezTo>
                    <a:pt x="21863" y="4303"/>
                    <a:pt x="20406" y="1094"/>
                    <a:pt x="21793" y="532"/>
                  </a:cubicBezTo>
                  <a:cubicBezTo>
                    <a:pt x="22053" y="417"/>
                    <a:pt x="22188" y="0"/>
                    <a:pt x="21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4"/>
            <p:cNvSpPr/>
            <p:nvPr/>
          </p:nvSpPr>
          <p:spPr>
            <a:xfrm>
              <a:off x="4388300" y="1831750"/>
              <a:ext cx="782000" cy="111800"/>
            </a:xfrm>
            <a:custGeom>
              <a:avLst/>
              <a:gdLst/>
              <a:ahLst/>
              <a:cxnLst/>
              <a:rect l="l" t="t" r="r" b="b"/>
              <a:pathLst>
                <a:path w="31280" h="4472" extrusionOk="0">
                  <a:moveTo>
                    <a:pt x="8207" y="1"/>
                  </a:moveTo>
                  <a:cubicBezTo>
                    <a:pt x="7106" y="1"/>
                    <a:pt x="5872" y="401"/>
                    <a:pt x="4804" y="668"/>
                  </a:cubicBezTo>
                  <a:cubicBezTo>
                    <a:pt x="4004" y="901"/>
                    <a:pt x="3170" y="935"/>
                    <a:pt x="2369" y="1101"/>
                  </a:cubicBezTo>
                  <a:cubicBezTo>
                    <a:pt x="1900" y="1227"/>
                    <a:pt x="1049" y="1675"/>
                    <a:pt x="477" y="1675"/>
                  </a:cubicBezTo>
                  <a:cubicBezTo>
                    <a:pt x="439" y="1675"/>
                    <a:pt x="403" y="1673"/>
                    <a:pt x="368" y="1668"/>
                  </a:cubicBezTo>
                  <a:cubicBezTo>
                    <a:pt x="301" y="1668"/>
                    <a:pt x="1" y="2069"/>
                    <a:pt x="201" y="2102"/>
                  </a:cubicBezTo>
                  <a:cubicBezTo>
                    <a:pt x="407" y="2146"/>
                    <a:pt x="633" y="2166"/>
                    <a:pt x="871" y="2166"/>
                  </a:cubicBezTo>
                  <a:cubicBezTo>
                    <a:pt x="2250" y="2166"/>
                    <a:pt x="4067" y="1509"/>
                    <a:pt x="5204" y="1168"/>
                  </a:cubicBezTo>
                  <a:cubicBezTo>
                    <a:pt x="6105" y="935"/>
                    <a:pt x="7006" y="768"/>
                    <a:pt x="7940" y="668"/>
                  </a:cubicBezTo>
                  <a:cubicBezTo>
                    <a:pt x="7996" y="664"/>
                    <a:pt x="8049" y="662"/>
                    <a:pt x="8098" y="662"/>
                  </a:cubicBezTo>
                  <a:cubicBezTo>
                    <a:pt x="9281" y="662"/>
                    <a:pt x="8167" y="1794"/>
                    <a:pt x="8006" y="2402"/>
                  </a:cubicBezTo>
                  <a:cubicBezTo>
                    <a:pt x="7973" y="2469"/>
                    <a:pt x="8006" y="2569"/>
                    <a:pt x="8106" y="2636"/>
                  </a:cubicBezTo>
                  <a:cubicBezTo>
                    <a:pt x="8256" y="2717"/>
                    <a:pt x="8405" y="2749"/>
                    <a:pt x="8559" y="2749"/>
                  </a:cubicBezTo>
                  <a:cubicBezTo>
                    <a:pt x="8783" y="2749"/>
                    <a:pt x="9017" y="2682"/>
                    <a:pt x="9274" y="2602"/>
                  </a:cubicBezTo>
                  <a:cubicBezTo>
                    <a:pt x="10441" y="2269"/>
                    <a:pt x="11609" y="2169"/>
                    <a:pt x="12810" y="2169"/>
                  </a:cubicBezTo>
                  <a:cubicBezTo>
                    <a:pt x="13977" y="2169"/>
                    <a:pt x="15212" y="2269"/>
                    <a:pt x="16312" y="2736"/>
                  </a:cubicBezTo>
                  <a:cubicBezTo>
                    <a:pt x="17044" y="3058"/>
                    <a:pt x="17442" y="3354"/>
                    <a:pt x="18160" y="3354"/>
                  </a:cubicBezTo>
                  <a:cubicBezTo>
                    <a:pt x="18260" y="3354"/>
                    <a:pt x="18366" y="3349"/>
                    <a:pt x="18481" y="3336"/>
                  </a:cubicBezTo>
                  <a:cubicBezTo>
                    <a:pt x="19348" y="3303"/>
                    <a:pt x="20282" y="3069"/>
                    <a:pt x="21116" y="2836"/>
                  </a:cubicBezTo>
                  <a:cubicBezTo>
                    <a:pt x="21473" y="2749"/>
                    <a:pt x="21840" y="2712"/>
                    <a:pt x="22210" y="2712"/>
                  </a:cubicBezTo>
                  <a:cubicBezTo>
                    <a:pt x="23255" y="2712"/>
                    <a:pt x="24325" y="3007"/>
                    <a:pt x="25285" y="3303"/>
                  </a:cubicBezTo>
                  <a:cubicBezTo>
                    <a:pt x="26987" y="3837"/>
                    <a:pt x="28755" y="4170"/>
                    <a:pt x="30522" y="4471"/>
                  </a:cubicBezTo>
                  <a:cubicBezTo>
                    <a:pt x="30530" y="4471"/>
                    <a:pt x="30537" y="4472"/>
                    <a:pt x="30545" y="4472"/>
                  </a:cubicBezTo>
                  <a:cubicBezTo>
                    <a:pt x="30845" y="4472"/>
                    <a:pt x="31279" y="3835"/>
                    <a:pt x="30856" y="3770"/>
                  </a:cubicBezTo>
                  <a:cubicBezTo>
                    <a:pt x="28217" y="3368"/>
                    <a:pt x="25332" y="2054"/>
                    <a:pt x="22603" y="2054"/>
                  </a:cubicBezTo>
                  <a:cubicBezTo>
                    <a:pt x="22158" y="2054"/>
                    <a:pt x="21717" y="2089"/>
                    <a:pt x="21283" y="2169"/>
                  </a:cubicBezTo>
                  <a:cubicBezTo>
                    <a:pt x="20377" y="2355"/>
                    <a:pt x="19365" y="2669"/>
                    <a:pt x="18416" y="2669"/>
                  </a:cubicBezTo>
                  <a:cubicBezTo>
                    <a:pt x="18177" y="2669"/>
                    <a:pt x="17942" y="2650"/>
                    <a:pt x="17713" y="2602"/>
                  </a:cubicBezTo>
                  <a:cubicBezTo>
                    <a:pt x="16979" y="2436"/>
                    <a:pt x="16446" y="1835"/>
                    <a:pt x="15645" y="1735"/>
                  </a:cubicBezTo>
                  <a:cubicBezTo>
                    <a:pt x="14739" y="1590"/>
                    <a:pt x="13840" y="1522"/>
                    <a:pt x="12938" y="1522"/>
                  </a:cubicBezTo>
                  <a:cubicBezTo>
                    <a:pt x="11981" y="1522"/>
                    <a:pt x="11020" y="1598"/>
                    <a:pt x="10041" y="1735"/>
                  </a:cubicBezTo>
                  <a:cubicBezTo>
                    <a:pt x="9835" y="1756"/>
                    <a:pt x="9224" y="2005"/>
                    <a:pt x="8981" y="2005"/>
                  </a:cubicBezTo>
                  <a:cubicBezTo>
                    <a:pt x="8830" y="2005"/>
                    <a:pt x="8821" y="1909"/>
                    <a:pt x="9141" y="1602"/>
                  </a:cubicBezTo>
                  <a:cubicBezTo>
                    <a:pt x="9274" y="1468"/>
                    <a:pt x="9507" y="1168"/>
                    <a:pt x="9507" y="968"/>
                  </a:cubicBezTo>
                  <a:cubicBezTo>
                    <a:pt x="9474" y="134"/>
                    <a:pt x="8974" y="1"/>
                    <a:pt x="82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4"/>
            <p:cNvSpPr/>
            <p:nvPr/>
          </p:nvSpPr>
          <p:spPr>
            <a:xfrm>
              <a:off x="5002075" y="1926775"/>
              <a:ext cx="445350" cy="573375"/>
            </a:xfrm>
            <a:custGeom>
              <a:avLst/>
              <a:gdLst/>
              <a:ahLst/>
              <a:cxnLst/>
              <a:rect l="l" t="t" r="r" b="b"/>
              <a:pathLst>
                <a:path w="17814" h="22935" extrusionOk="0">
                  <a:moveTo>
                    <a:pt x="14323" y="2737"/>
                  </a:moveTo>
                  <a:cubicBezTo>
                    <a:pt x="14319" y="2737"/>
                    <a:pt x="14315" y="2737"/>
                    <a:pt x="14311" y="2738"/>
                  </a:cubicBezTo>
                  <a:cubicBezTo>
                    <a:pt x="14315" y="2737"/>
                    <a:pt x="14319" y="2737"/>
                    <a:pt x="14323" y="2737"/>
                  </a:cubicBezTo>
                  <a:close/>
                  <a:moveTo>
                    <a:pt x="7856" y="0"/>
                  </a:moveTo>
                  <a:cubicBezTo>
                    <a:pt x="7709" y="0"/>
                    <a:pt x="7350" y="373"/>
                    <a:pt x="7606" y="469"/>
                  </a:cubicBezTo>
                  <a:cubicBezTo>
                    <a:pt x="10041" y="1270"/>
                    <a:pt x="12309" y="1537"/>
                    <a:pt x="14911" y="1637"/>
                  </a:cubicBezTo>
                  <a:lnTo>
                    <a:pt x="15879" y="1870"/>
                  </a:lnTo>
                  <a:cubicBezTo>
                    <a:pt x="16479" y="2004"/>
                    <a:pt x="16646" y="2204"/>
                    <a:pt x="16446" y="2538"/>
                  </a:cubicBezTo>
                  <a:cubicBezTo>
                    <a:pt x="16079" y="2471"/>
                    <a:pt x="15745" y="2337"/>
                    <a:pt x="15345" y="2204"/>
                  </a:cubicBezTo>
                  <a:cubicBezTo>
                    <a:pt x="15128" y="2161"/>
                    <a:pt x="14842" y="2075"/>
                    <a:pt x="14576" y="2075"/>
                  </a:cubicBezTo>
                  <a:cubicBezTo>
                    <a:pt x="14432" y="2075"/>
                    <a:pt x="14295" y="2100"/>
                    <a:pt x="14177" y="2171"/>
                  </a:cubicBezTo>
                  <a:cubicBezTo>
                    <a:pt x="13377" y="2671"/>
                    <a:pt x="13877" y="3305"/>
                    <a:pt x="14544" y="3638"/>
                  </a:cubicBezTo>
                  <a:cubicBezTo>
                    <a:pt x="15211" y="3972"/>
                    <a:pt x="12343" y="4839"/>
                    <a:pt x="12009" y="4939"/>
                  </a:cubicBezTo>
                  <a:cubicBezTo>
                    <a:pt x="11475" y="5006"/>
                    <a:pt x="11309" y="5173"/>
                    <a:pt x="11042" y="5640"/>
                  </a:cubicBezTo>
                  <a:cubicBezTo>
                    <a:pt x="11008" y="5706"/>
                    <a:pt x="11008" y="5840"/>
                    <a:pt x="11042" y="5907"/>
                  </a:cubicBezTo>
                  <a:cubicBezTo>
                    <a:pt x="11375" y="6407"/>
                    <a:pt x="11709" y="6640"/>
                    <a:pt x="12209" y="6874"/>
                  </a:cubicBezTo>
                  <a:cubicBezTo>
                    <a:pt x="12943" y="7174"/>
                    <a:pt x="13443" y="7708"/>
                    <a:pt x="13677" y="8508"/>
                  </a:cubicBezTo>
                  <a:cubicBezTo>
                    <a:pt x="13844" y="9276"/>
                    <a:pt x="13610" y="9676"/>
                    <a:pt x="12843" y="9743"/>
                  </a:cubicBezTo>
                  <a:cubicBezTo>
                    <a:pt x="11309" y="9342"/>
                    <a:pt x="10375" y="7241"/>
                    <a:pt x="10508" y="5873"/>
                  </a:cubicBezTo>
                  <a:cubicBezTo>
                    <a:pt x="10601" y="4948"/>
                    <a:pt x="9603" y="3991"/>
                    <a:pt x="8749" y="3991"/>
                  </a:cubicBezTo>
                  <a:cubicBezTo>
                    <a:pt x="8371" y="3991"/>
                    <a:pt x="8021" y="4179"/>
                    <a:pt x="7806" y="4639"/>
                  </a:cubicBezTo>
                  <a:cubicBezTo>
                    <a:pt x="7517" y="5228"/>
                    <a:pt x="7002" y="5369"/>
                    <a:pt x="6403" y="5369"/>
                  </a:cubicBezTo>
                  <a:cubicBezTo>
                    <a:pt x="5854" y="5369"/>
                    <a:pt x="5235" y="5251"/>
                    <a:pt x="4654" y="5251"/>
                  </a:cubicBezTo>
                  <a:cubicBezTo>
                    <a:pt x="3967" y="5251"/>
                    <a:pt x="3334" y="5417"/>
                    <a:pt x="2936" y="6140"/>
                  </a:cubicBezTo>
                  <a:cubicBezTo>
                    <a:pt x="2636" y="6640"/>
                    <a:pt x="2269" y="7508"/>
                    <a:pt x="2769" y="8041"/>
                  </a:cubicBezTo>
                  <a:cubicBezTo>
                    <a:pt x="3136" y="8475"/>
                    <a:pt x="3470" y="8642"/>
                    <a:pt x="4003" y="8809"/>
                  </a:cubicBezTo>
                  <a:cubicBezTo>
                    <a:pt x="5304" y="9242"/>
                    <a:pt x="5838" y="10310"/>
                    <a:pt x="6438" y="11477"/>
                  </a:cubicBezTo>
                  <a:cubicBezTo>
                    <a:pt x="6839" y="12311"/>
                    <a:pt x="6839" y="13345"/>
                    <a:pt x="7006" y="14246"/>
                  </a:cubicBezTo>
                  <a:cubicBezTo>
                    <a:pt x="7039" y="14513"/>
                    <a:pt x="5538" y="14746"/>
                    <a:pt x="5204" y="14913"/>
                  </a:cubicBezTo>
                  <a:cubicBezTo>
                    <a:pt x="4837" y="15080"/>
                    <a:pt x="4637" y="15680"/>
                    <a:pt x="4637" y="16047"/>
                  </a:cubicBezTo>
                  <a:cubicBezTo>
                    <a:pt x="4637" y="17315"/>
                    <a:pt x="5204" y="17582"/>
                    <a:pt x="5771" y="18682"/>
                  </a:cubicBezTo>
                  <a:cubicBezTo>
                    <a:pt x="5961" y="19007"/>
                    <a:pt x="5865" y="19178"/>
                    <a:pt x="5467" y="19178"/>
                  </a:cubicBezTo>
                  <a:cubicBezTo>
                    <a:pt x="5374" y="19178"/>
                    <a:pt x="5264" y="19168"/>
                    <a:pt x="5138" y="19149"/>
                  </a:cubicBezTo>
                  <a:cubicBezTo>
                    <a:pt x="4871" y="18916"/>
                    <a:pt x="4637" y="18649"/>
                    <a:pt x="4470" y="18349"/>
                  </a:cubicBezTo>
                  <a:cubicBezTo>
                    <a:pt x="4103" y="17815"/>
                    <a:pt x="3803" y="17081"/>
                    <a:pt x="3169" y="16714"/>
                  </a:cubicBezTo>
                  <a:cubicBezTo>
                    <a:pt x="2806" y="16510"/>
                    <a:pt x="1609" y="15440"/>
                    <a:pt x="818" y="15440"/>
                  </a:cubicBezTo>
                  <a:cubicBezTo>
                    <a:pt x="446" y="15440"/>
                    <a:pt x="165" y="15676"/>
                    <a:pt x="101" y="16347"/>
                  </a:cubicBezTo>
                  <a:cubicBezTo>
                    <a:pt x="1" y="17381"/>
                    <a:pt x="634" y="17715"/>
                    <a:pt x="1535" y="18015"/>
                  </a:cubicBezTo>
                  <a:cubicBezTo>
                    <a:pt x="1935" y="18149"/>
                    <a:pt x="1502" y="19149"/>
                    <a:pt x="1535" y="19383"/>
                  </a:cubicBezTo>
                  <a:cubicBezTo>
                    <a:pt x="1802" y="20650"/>
                    <a:pt x="2636" y="21384"/>
                    <a:pt x="2803" y="22752"/>
                  </a:cubicBezTo>
                  <a:cubicBezTo>
                    <a:pt x="2813" y="22882"/>
                    <a:pt x="2880" y="22934"/>
                    <a:pt x="2969" y="22934"/>
                  </a:cubicBezTo>
                  <a:cubicBezTo>
                    <a:pt x="3176" y="22934"/>
                    <a:pt x="3503" y="22652"/>
                    <a:pt x="3503" y="22418"/>
                  </a:cubicBezTo>
                  <a:cubicBezTo>
                    <a:pt x="3370" y="21184"/>
                    <a:pt x="2969" y="20484"/>
                    <a:pt x="2336" y="19416"/>
                  </a:cubicBezTo>
                  <a:cubicBezTo>
                    <a:pt x="2035" y="18916"/>
                    <a:pt x="2836" y="18015"/>
                    <a:pt x="2369" y="17582"/>
                  </a:cubicBezTo>
                  <a:cubicBezTo>
                    <a:pt x="2169" y="17381"/>
                    <a:pt x="1802" y="17348"/>
                    <a:pt x="1535" y="17248"/>
                  </a:cubicBezTo>
                  <a:lnTo>
                    <a:pt x="1535" y="17248"/>
                  </a:lnTo>
                  <a:cubicBezTo>
                    <a:pt x="1593" y="17266"/>
                    <a:pt x="1634" y="17275"/>
                    <a:pt x="1662" y="17275"/>
                  </a:cubicBezTo>
                  <a:cubicBezTo>
                    <a:pt x="1909" y="17275"/>
                    <a:pt x="1110" y="16631"/>
                    <a:pt x="1256" y="16631"/>
                  </a:cubicBezTo>
                  <a:cubicBezTo>
                    <a:pt x="1303" y="16631"/>
                    <a:pt x="1451" y="16700"/>
                    <a:pt x="1768" y="16881"/>
                  </a:cubicBezTo>
                  <a:cubicBezTo>
                    <a:pt x="2936" y="17548"/>
                    <a:pt x="3370" y="18349"/>
                    <a:pt x="4137" y="19350"/>
                  </a:cubicBezTo>
                  <a:cubicBezTo>
                    <a:pt x="4413" y="19741"/>
                    <a:pt x="5086" y="20243"/>
                    <a:pt x="5663" y="20243"/>
                  </a:cubicBezTo>
                  <a:cubicBezTo>
                    <a:pt x="5923" y="20243"/>
                    <a:pt x="6163" y="20142"/>
                    <a:pt x="6338" y="19883"/>
                  </a:cubicBezTo>
                  <a:cubicBezTo>
                    <a:pt x="6972" y="19016"/>
                    <a:pt x="6272" y="17882"/>
                    <a:pt x="5671" y="17215"/>
                  </a:cubicBezTo>
                  <a:cubicBezTo>
                    <a:pt x="3970" y="15347"/>
                    <a:pt x="7272" y="15647"/>
                    <a:pt x="7606" y="14346"/>
                  </a:cubicBezTo>
                  <a:cubicBezTo>
                    <a:pt x="7973" y="12812"/>
                    <a:pt x="6972" y="10577"/>
                    <a:pt x="6138" y="9376"/>
                  </a:cubicBezTo>
                  <a:cubicBezTo>
                    <a:pt x="5504" y="8508"/>
                    <a:pt x="4937" y="8308"/>
                    <a:pt x="3937" y="7975"/>
                  </a:cubicBezTo>
                  <a:cubicBezTo>
                    <a:pt x="4137" y="7208"/>
                    <a:pt x="4304" y="6507"/>
                    <a:pt x="4504" y="5740"/>
                  </a:cubicBezTo>
                  <a:cubicBezTo>
                    <a:pt x="4837" y="5807"/>
                    <a:pt x="5138" y="5840"/>
                    <a:pt x="5471" y="5873"/>
                  </a:cubicBezTo>
                  <a:cubicBezTo>
                    <a:pt x="5846" y="5948"/>
                    <a:pt x="6203" y="5986"/>
                    <a:pt x="6569" y="5986"/>
                  </a:cubicBezTo>
                  <a:cubicBezTo>
                    <a:pt x="6691" y="5986"/>
                    <a:pt x="6814" y="5982"/>
                    <a:pt x="6939" y="5973"/>
                  </a:cubicBezTo>
                  <a:cubicBezTo>
                    <a:pt x="7306" y="5973"/>
                    <a:pt x="7673" y="5740"/>
                    <a:pt x="7973" y="5473"/>
                  </a:cubicBezTo>
                  <a:cubicBezTo>
                    <a:pt x="8106" y="5340"/>
                    <a:pt x="8173" y="5139"/>
                    <a:pt x="8273" y="4973"/>
                  </a:cubicBezTo>
                  <a:cubicBezTo>
                    <a:pt x="8392" y="4728"/>
                    <a:pt x="8535" y="4627"/>
                    <a:pt x="8684" y="4627"/>
                  </a:cubicBezTo>
                  <a:cubicBezTo>
                    <a:pt x="9249" y="4627"/>
                    <a:pt x="9920" y="6061"/>
                    <a:pt x="9841" y="6640"/>
                  </a:cubicBezTo>
                  <a:cubicBezTo>
                    <a:pt x="9711" y="7807"/>
                    <a:pt x="11577" y="10506"/>
                    <a:pt x="12963" y="10506"/>
                  </a:cubicBezTo>
                  <a:cubicBezTo>
                    <a:pt x="13360" y="10506"/>
                    <a:pt x="13717" y="10285"/>
                    <a:pt x="13977" y="9743"/>
                  </a:cubicBezTo>
                  <a:cubicBezTo>
                    <a:pt x="14611" y="8408"/>
                    <a:pt x="14311" y="7241"/>
                    <a:pt x="13110" y="6507"/>
                  </a:cubicBezTo>
                  <a:cubicBezTo>
                    <a:pt x="11342" y="5406"/>
                    <a:pt x="11842" y="5706"/>
                    <a:pt x="13377" y="5206"/>
                  </a:cubicBezTo>
                  <a:cubicBezTo>
                    <a:pt x="13877" y="5039"/>
                    <a:pt x="14678" y="4739"/>
                    <a:pt x="15111" y="4339"/>
                  </a:cubicBezTo>
                  <a:cubicBezTo>
                    <a:pt x="15535" y="3915"/>
                    <a:pt x="15527" y="3242"/>
                    <a:pt x="15087" y="2918"/>
                  </a:cubicBezTo>
                  <a:lnTo>
                    <a:pt x="15087" y="2918"/>
                  </a:lnTo>
                  <a:cubicBezTo>
                    <a:pt x="15551" y="3094"/>
                    <a:pt x="16080" y="3333"/>
                    <a:pt x="16523" y="3333"/>
                  </a:cubicBezTo>
                  <a:cubicBezTo>
                    <a:pt x="16764" y="3333"/>
                    <a:pt x="16980" y="3262"/>
                    <a:pt x="17146" y="3071"/>
                  </a:cubicBezTo>
                  <a:cubicBezTo>
                    <a:pt x="17813" y="2337"/>
                    <a:pt x="16979" y="1670"/>
                    <a:pt x="16312" y="1303"/>
                  </a:cubicBezTo>
                  <a:cubicBezTo>
                    <a:pt x="15823" y="1010"/>
                    <a:pt x="15208" y="957"/>
                    <a:pt x="14588" y="957"/>
                  </a:cubicBezTo>
                  <a:cubicBezTo>
                    <a:pt x="14242" y="957"/>
                    <a:pt x="13894" y="974"/>
                    <a:pt x="13565" y="974"/>
                  </a:cubicBezTo>
                  <a:cubicBezTo>
                    <a:pt x="13479" y="974"/>
                    <a:pt x="13394" y="973"/>
                    <a:pt x="13310" y="970"/>
                  </a:cubicBezTo>
                  <a:cubicBezTo>
                    <a:pt x="11475" y="903"/>
                    <a:pt x="9641" y="469"/>
                    <a:pt x="7873" y="2"/>
                  </a:cubicBezTo>
                  <a:cubicBezTo>
                    <a:pt x="7868" y="1"/>
                    <a:pt x="7862" y="0"/>
                    <a:pt x="7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4"/>
            <p:cNvSpPr/>
            <p:nvPr/>
          </p:nvSpPr>
          <p:spPr>
            <a:xfrm>
              <a:off x="4418550" y="2521075"/>
              <a:ext cx="665275" cy="385825"/>
            </a:xfrm>
            <a:custGeom>
              <a:avLst/>
              <a:gdLst/>
              <a:ahLst/>
              <a:cxnLst/>
              <a:rect l="l" t="t" r="r" b="b"/>
              <a:pathLst>
                <a:path w="26611" h="15433" extrusionOk="0">
                  <a:moveTo>
                    <a:pt x="26483" y="1"/>
                  </a:moveTo>
                  <a:cubicBezTo>
                    <a:pt x="26332" y="1"/>
                    <a:pt x="26100" y="165"/>
                    <a:pt x="26077" y="281"/>
                  </a:cubicBezTo>
                  <a:cubicBezTo>
                    <a:pt x="25576" y="2282"/>
                    <a:pt x="24109" y="3683"/>
                    <a:pt x="22141" y="3750"/>
                  </a:cubicBezTo>
                  <a:cubicBezTo>
                    <a:pt x="21740" y="3750"/>
                    <a:pt x="21574" y="3883"/>
                    <a:pt x="21173" y="4050"/>
                  </a:cubicBezTo>
                  <a:cubicBezTo>
                    <a:pt x="20840" y="4217"/>
                    <a:pt x="20640" y="4684"/>
                    <a:pt x="20640" y="5051"/>
                  </a:cubicBezTo>
                  <a:cubicBezTo>
                    <a:pt x="20640" y="5885"/>
                    <a:pt x="21340" y="6752"/>
                    <a:pt x="21807" y="7419"/>
                  </a:cubicBezTo>
                  <a:cubicBezTo>
                    <a:pt x="22007" y="7753"/>
                    <a:pt x="22241" y="8086"/>
                    <a:pt x="22341" y="8420"/>
                  </a:cubicBezTo>
                  <a:cubicBezTo>
                    <a:pt x="22524" y="9936"/>
                    <a:pt x="22174" y="10695"/>
                    <a:pt x="21308" y="10695"/>
                  </a:cubicBezTo>
                  <a:cubicBezTo>
                    <a:pt x="21069" y="10695"/>
                    <a:pt x="20790" y="10637"/>
                    <a:pt x="20473" y="10522"/>
                  </a:cubicBezTo>
                  <a:cubicBezTo>
                    <a:pt x="20106" y="10088"/>
                    <a:pt x="19839" y="9554"/>
                    <a:pt x="19472" y="9121"/>
                  </a:cubicBezTo>
                  <a:cubicBezTo>
                    <a:pt x="19317" y="8953"/>
                    <a:pt x="19168" y="8882"/>
                    <a:pt x="19028" y="8882"/>
                  </a:cubicBezTo>
                  <a:cubicBezTo>
                    <a:pt x="18419" y="8882"/>
                    <a:pt x="18002" y="10233"/>
                    <a:pt x="18138" y="10722"/>
                  </a:cubicBezTo>
                  <a:cubicBezTo>
                    <a:pt x="18571" y="12089"/>
                    <a:pt x="19806" y="13090"/>
                    <a:pt x="19806" y="14558"/>
                  </a:cubicBezTo>
                  <a:cubicBezTo>
                    <a:pt x="19806" y="14291"/>
                    <a:pt x="18905" y="12890"/>
                    <a:pt x="18638" y="12456"/>
                  </a:cubicBezTo>
                  <a:cubicBezTo>
                    <a:pt x="18004" y="11389"/>
                    <a:pt x="18104" y="10455"/>
                    <a:pt x="17838" y="9254"/>
                  </a:cubicBezTo>
                  <a:cubicBezTo>
                    <a:pt x="17504" y="7619"/>
                    <a:pt x="16770" y="7386"/>
                    <a:pt x="15503" y="6519"/>
                  </a:cubicBezTo>
                  <a:cubicBezTo>
                    <a:pt x="14569" y="5785"/>
                    <a:pt x="15302" y="3717"/>
                    <a:pt x="13835" y="3350"/>
                  </a:cubicBezTo>
                  <a:cubicBezTo>
                    <a:pt x="13546" y="3273"/>
                    <a:pt x="13290" y="3235"/>
                    <a:pt x="13053" y="3235"/>
                  </a:cubicBezTo>
                  <a:cubicBezTo>
                    <a:pt x="12468" y="3235"/>
                    <a:pt x="11993" y="3466"/>
                    <a:pt x="11400" y="3917"/>
                  </a:cubicBezTo>
                  <a:cubicBezTo>
                    <a:pt x="10499" y="4584"/>
                    <a:pt x="8931" y="6252"/>
                    <a:pt x="8498" y="7253"/>
                  </a:cubicBezTo>
                  <a:cubicBezTo>
                    <a:pt x="8131" y="8220"/>
                    <a:pt x="8264" y="9054"/>
                    <a:pt x="8164" y="10055"/>
                  </a:cubicBezTo>
                  <a:cubicBezTo>
                    <a:pt x="8135" y="10599"/>
                    <a:pt x="7917" y="10825"/>
                    <a:pt x="7663" y="10825"/>
                  </a:cubicBezTo>
                  <a:cubicBezTo>
                    <a:pt x="7341" y="10825"/>
                    <a:pt x="6960" y="10462"/>
                    <a:pt x="6830" y="9921"/>
                  </a:cubicBezTo>
                  <a:cubicBezTo>
                    <a:pt x="6663" y="9121"/>
                    <a:pt x="6396" y="8387"/>
                    <a:pt x="6063" y="7653"/>
                  </a:cubicBezTo>
                  <a:cubicBezTo>
                    <a:pt x="5662" y="6886"/>
                    <a:pt x="5295" y="6218"/>
                    <a:pt x="5062" y="5385"/>
                  </a:cubicBezTo>
                  <a:cubicBezTo>
                    <a:pt x="4928" y="4984"/>
                    <a:pt x="4928" y="4217"/>
                    <a:pt x="4561" y="3917"/>
                  </a:cubicBezTo>
                  <a:cubicBezTo>
                    <a:pt x="3261" y="3050"/>
                    <a:pt x="2260" y="1749"/>
                    <a:pt x="659" y="1448"/>
                  </a:cubicBezTo>
                  <a:cubicBezTo>
                    <a:pt x="652" y="1447"/>
                    <a:pt x="644" y="1447"/>
                    <a:pt x="637" y="1447"/>
                  </a:cubicBezTo>
                  <a:cubicBezTo>
                    <a:pt x="400" y="1447"/>
                    <a:pt x="1" y="1951"/>
                    <a:pt x="292" y="2015"/>
                  </a:cubicBezTo>
                  <a:cubicBezTo>
                    <a:pt x="1793" y="2282"/>
                    <a:pt x="4228" y="4284"/>
                    <a:pt x="4495" y="5785"/>
                  </a:cubicBezTo>
                  <a:cubicBezTo>
                    <a:pt x="4828" y="7486"/>
                    <a:pt x="5996" y="8987"/>
                    <a:pt x="6429" y="10755"/>
                  </a:cubicBezTo>
                  <a:cubicBezTo>
                    <a:pt x="6604" y="11559"/>
                    <a:pt x="7100" y="11988"/>
                    <a:pt x="7590" y="11988"/>
                  </a:cubicBezTo>
                  <a:cubicBezTo>
                    <a:pt x="8034" y="11988"/>
                    <a:pt x="8474" y="11635"/>
                    <a:pt x="8664" y="10888"/>
                  </a:cubicBezTo>
                  <a:cubicBezTo>
                    <a:pt x="9098" y="9254"/>
                    <a:pt x="8731" y="7686"/>
                    <a:pt x="9899" y="6285"/>
                  </a:cubicBezTo>
                  <a:cubicBezTo>
                    <a:pt x="10522" y="5524"/>
                    <a:pt x="11974" y="4028"/>
                    <a:pt x="13109" y="4028"/>
                  </a:cubicBezTo>
                  <a:cubicBezTo>
                    <a:pt x="13615" y="4028"/>
                    <a:pt x="14057" y="4326"/>
                    <a:pt x="14335" y="5118"/>
                  </a:cubicBezTo>
                  <a:cubicBezTo>
                    <a:pt x="14602" y="5818"/>
                    <a:pt x="14602" y="6419"/>
                    <a:pt x="15069" y="7052"/>
                  </a:cubicBezTo>
                  <a:cubicBezTo>
                    <a:pt x="15336" y="7453"/>
                    <a:pt x="16270" y="7786"/>
                    <a:pt x="16637" y="8086"/>
                  </a:cubicBezTo>
                  <a:cubicBezTo>
                    <a:pt x="17637" y="8920"/>
                    <a:pt x="17271" y="10655"/>
                    <a:pt x="17571" y="11889"/>
                  </a:cubicBezTo>
                  <a:cubicBezTo>
                    <a:pt x="17738" y="12490"/>
                    <a:pt x="18972" y="15392"/>
                    <a:pt x="19672" y="15425"/>
                  </a:cubicBezTo>
                  <a:cubicBezTo>
                    <a:pt x="19719" y="15430"/>
                    <a:pt x="19765" y="15432"/>
                    <a:pt x="19807" y="15432"/>
                  </a:cubicBezTo>
                  <a:cubicBezTo>
                    <a:pt x="21219" y="15432"/>
                    <a:pt x="20330" y="12839"/>
                    <a:pt x="20006" y="12256"/>
                  </a:cubicBezTo>
                  <a:cubicBezTo>
                    <a:pt x="19572" y="11489"/>
                    <a:pt x="19005" y="10888"/>
                    <a:pt x="18905" y="9988"/>
                  </a:cubicBezTo>
                  <a:cubicBezTo>
                    <a:pt x="18966" y="9977"/>
                    <a:pt x="19024" y="9971"/>
                    <a:pt x="19077" y="9971"/>
                  </a:cubicBezTo>
                  <a:cubicBezTo>
                    <a:pt x="19346" y="9971"/>
                    <a:pt x="19522" y="10110"/>
                    <a:pt x="19606" y="10388"/>
                  </a:cubicBezTo>
                  <a:cubicBezTo>
                    <a:pt x="19839" y="10722"/>
                    <a:pt x="20073" y="11055"/>
                    <a:pt x="20339" y="11389"/>
                  </a:cubicBezTo>
                  <a:cubicBezTo>
                    <a:pt x="20531" y="11601"/>
                    <a:pt x="20744" y="11684"/>
                    <a:pt x="20960" y="11684"/>
                  </a:cubicBezTo>
                  <a:cubicBezTo>
                    <a:pt x="21458" y="11684"/>
                    <a:pt x="21972" y="11238"/>
                    <a:pt x="22274" y="10888"/>
                  </a:cubicBezTo>
                  <a:cubicBezTo>
                    <a:pt x="24276" y="8553"/>
                    <a:pt x="22341" y="7253"/>
                    <a:pt x="21474" y="5018"/>
                  </a:cubicBezTo>
                  <a:cubicBezTo>
                    <a:pt x="21440" y="4918"/>
                    <a:pt x="24676" y="3683"/>
                    <a:pt x="25076" y="3383"/>
                  </a:cubicBezTo>
                  <a:cubicBezTo>
                    <a:pt x="26077" y="2683"/>
                    <a:pt x="26577" y="1282"/>
                    <a:pt x="26611" y="114"/>
                  </a:cubicBezTo>
                  <a:cubicBezTo>
                    <a:pt x="26600" y="33"/>
                    <a:pt x="26550" y="1"/>
                    <a:pt x="26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4"/>
            <p:cNvSpPr/>
            <p:nvPr/>
          </p:nvSpPr>
          <p:spPr>
            <a:xfrm>
              <a:off x="4042375" y="2480725"/>
              <a:ext cx="383475" cy="340525"/>
            </a:xfrm>
            <a:custGeom>
              <a:avLst/>
              <a:gdLst/>
              <a:ahLst/>
              <a:cxnLst/>
              <a:rect l="l" t="t" r="r" b="b"/>
              <a:pathLst>
                <a:path w="15339" h="13621" extrusionOk="0">
                  <a:moveTo>
                    <a:pt x="1222" y="2558"/>
                  </a:moveTo>
                  <a:cubicBezTo>
                    <a:pt x="1565" y="2809"/>
                    <a:pt x="1917" y="3059"/>
                    <a:pt x="2263" y="3329"/>
                  </a:cubicBezTo>
                  <a:cubicBezTo>
                    <a:pt x="3030" y="3930"/>
                    <a:pt x="3630" y="5197"/>
                    <a:pt x="4197" y="5998"/>
                  </a:cubicBezTo>
                  <a:cubicBezTo>
                    <a:pt x="5031" y="7165"/>
                    <a:pt x="5532" y="8099"/>
                    <a:pt x="5332" y="9500"/>
                  </a:cubicBezTo>
                  <a:cubicBezTo>
                    <a:pt x="5316" y="9675"/>
                    <a:pt x="5307" y="9842"/>
                    <a:pt x="5310" y="10009"/>
                  </a:cubicBezTo>
                  <a:lnTo>
                    <a:pt x="5310" y="10009"/>
                  </a:lnTo>
                  <a:cubicBezTo>
                    <a:pt x="5252" y="9913"/>
                    <a:pt x="5193" y="9810"/>
                    <a:pt x="5131" y="9700"/>
                  </a:cubicBezTo>
                  <a:cubicBezTo>
                    <a:pt x="4364" y="8333"/>
                    <a:pt x="3097" y="7599"/>
                    <a:pt x="2463" y="6098"/>
                  </a:cubicBezTo>
                  <a:cubicBezTo>
                    <a:pt x="2163" y="5364"/>
                    <a:pt x="2129" y="4563"/>
                    <a:pt x="1829" y="3830"/>
                  </a:cubicBezTo>
                  <a:cubicBezTo>
                    <a:pt x="1657" y="3377"/>
                    <a:pt x="1434" y="2968"/>
                    <a:pt x="1222" y="2558"/>
                  </a:cubicBezTo>
                  <a:close/>
                  <a:moveTo>
                    <a:pt x="8254" y="1"/>
                  </a:moveTo>
                  <a:cubicBezTo>
                    <a:pt x="8125" y="1"/>
                    <a:pt x="7985" y="20"/>
                    <a:pt x="7833" y="60"/>
                  </a:cubicBezTo>
                  <a:cubicBezTo>
                    <a:pt x="5899" y="661"/>
                    <a:pt x="8501" y="3996"/>
                    <a:pt x="9501" y="4230"/>
                  </a:cubicBezTo>
                  <a:cubicBezTo>
                    <a:pt x="9537" y="4234"/>
                    <a:pt x="9573" y="4236"/>
                    <a:pt x="9608" y="4236"/>
                  </a:cubicBezTo>
                  <a:cubicBezTo>
                    <a:pt x="9839" y="4236"/>
                    <a:pt x="10066" y="4150"/>
                    <a:pt x="10268" y="4063"/>
                  </a:cubicBezTo>
                  <a:cubicBezTo>
                    <a:pt x="10590" y="3915"/>
                    <a:pt x="10862" y="3849"/>
                    <a:pt x="11090" y="3849"/>
                  </a:cubicBezTo>
                  <a:cubicBezTo>
                    <a:pt x="12449" y="3849"/>
                    <a:pt x="12241" y="6165"/>
                    <a:pt x="11469" y="6965"/>
                  </a:cubicBezTo>
                  <a:cubicBezTo>
                    <a:pt x="10502" y="7866"/>
                    <a:pt x="9568" y="8700"/>
                    <a:pt x="8400" y="9334"/>
                  </a:cubicBezTo>
                  <a:cubicBezTo>
                    <a:pt x="8000" y="9534"/>
                    <a:pt x="7567" y="9767"/>
                    <a:pt x="7200" y="10001"/>
                  </a:cubicBezTo>
                  <a:cubicBezTo>
                    <a:pt x="6879" y="10174"/>
                    <a:pt x="6637" y="10246"/>
                    <a:pt x="6456" y="10246"/>
                  </a:cubicBezTo>
                  <a:cubicBezTo>
                    <a:pt x="5698" y="10246"/>
                    <a:pt x="6018" y="8977"/>
                    <a:pt x="6099" y="8600"/>
                  </a:cubicBezTo>
                  <a:cubicBezTo>
                    <a:pt x="6232" y="7432"/>
                    <a:pt x="5398" y="6398"/>
                    <a:pt x="4798" y="5497"/>
                  </a:cubicBezTo>
                  <a:cubicBezTo>
                    <a:pt x="4164" y="4563"/>
                    <a:pt x="3530" y="3663"/>
                    <a:pt x="2830" y="2762"/>
                  </a:cubicBezTo>
                  <a:cubicBezTo>
                    <a:pt x="2263" y="2095"/>
                    <a:pt x="1295" y="1695"/>
                    <a:pt x="628" y="1061"/>
                  </a:cubicBezTo>
                  <a:cubicBezTo>
                    <a:pt x="583" y="1027"/>
                    <a:pt x="535" y="1012"/>
                    <a:pt x="486" y="1012"/>
                  </a:cubicBezTo>
                  <a:cubicBezTo>
                    <a:pt x="249" y="1012"/>
                    <a:pt x="0" y="1367"/>
                    <a:pt x="28" y="1561"/>
                  </a:cubicBezTo>
                  <a:cubicBezTo>
                    <a:pt x="30" y="1571"/>
                    <a:pt x="33" y="1580"/>
                    <a:pt x="35" y="1589"/>
                  </a:cubicBezTo>
                  <a:lnTo>
                    <a:pt x="35" y="1589"/>
                  </a:lnTo>
                  <a:cubicBezTo>
                    <a:pt x="33" y="1591"/>
                    <a:pt x="30" y="1593"/>
                    <a:pt x="28" y="1595"/>
                  </a:cubicBezTo>
                  <a:cubicBezTo>
                    <a:pt x="32" y="1599"/>
                    <a:pt x="36" y="1602"/>
                    <a:pt x="40" y="1606"/>
                  </a:cubicBezTo>
                  <a:lnTo>
                    <a:pt x="40" y="1606"/>
                  </a:lnTo>
                  <a:cubicBezTo>
                    <a:pt x="414" y="2953"/>
                    <a:pt x="1299" y="4045"/>
                    <a:pt x="1629" y="5397"/>
                  </a:cubicBezTo>
                  <a:cubicBezTo>
                    <a:pt x="1963" y="6932"/>
                    <a:pt x="2496" y="7866"/>
                    <a:pt x="3630" y="8933"/>
                  </a:cubicBezTo>
                  <a:cubicBezTo>
                    <a:pt x="4531" y="9767"/>
                    <a:pt x="4698" y="11168"/>
                    <a:pt x="5765" y="11835"/>
                  </a:cubicBezTo>
                  <a:cubicBezTo>
                    <a:pt x="5972" y="11963"/>
                    <a:pt x="6309" y="11991"/>
                    <a:pt x="6690" y="11991"/>
                  </a:cubicBezTo>
                  <a:cubicBezTo>
                    <a:pt x="6998" y="11991"/>
                    <a:pt x="7335" y="11973"/>
                    <a:pt x="7657" y="11973"/>
                  </a:cubicBezTo>
                  <a:cubicBezTo>
                    <a:pt x="8601" y="11973"/>
                    <a:pt x="9408" y="12134"/>
                    <a:pt x="8934" y="13403"/>
                  </a:cubicBezTo>
                  <a:cubicBezTo>
                    <a:pt x="8874" y="13559"/>
                    <a:pt x="8922" y="13620"/>
                    <a:pt x="9013" y="13620"/>
                  </a:cubicBezTo>
                  <a:cubicBezTo>
                    <a:pt x="9175" y="13620"/>
                    <a:pt x="9471" y="13428"/>
                    <a:pt x="9535" y="13236"/>
                  </a:cubicBezTo>
                  <a:cubicBezTo>
                    <a:pt x="9668" y="12869"/>
                    <a:pt x="10102" y="11535"/>
                    <a:pt x="9334" y="11368"/>
                  </a:cubicBezTo>
                  <a:cubicBezTo>
                    <a:pt x="8934" y="11268"/>
                    <a:pt x="8534" y="11268"/>
                    <a:pt x="8100" y="11268"/>
                  </a:cubicBezTo>
                  <a:cubicBezTo>
                    <a:pt x="7868" y="11283"/>
                    <a:pt x="7658" y="11292"/>
                    <a:pt x="7466" y="11292"/>
                  </a:cubicBezTo>
                  <a:cubicBezTo>
                    <a:pt x="6884" y="11292"/>
                    <a:pt x="6471" y="11210"/>
                    <a:pt x="6110" y="10954"/>
                  </a:cubicBezTo>
                  <a:lnTo>
                    <a:pt x="6110" y="10954"/>
                  </a:lnTo>
                  <a:cubicBezTo>
                    <a:pt x="7906" y="10717"/>
                    <a:pt x="12225" y="7065"/>
                    <a:pt x="12637" y="6598"/>
                  </a:cubicBezTo>
                  <a:cubicBezTo>
                    <a:pt x="13204" y="5931"/>
                    <a:pt x="13671" y="5197"/>
                    <a:pt x="12970" y="4430"/>
                  </a:cubicBezTo>
                  <a:cubicBezTo>
                    <a:pt x="12503" y="3930"/>
                    <a:pt x="12103" y="3429"/>
                    <a:pt x="11469" y="3196"/>
                  </a:cubicBezTo>
                  <a:cubicBezTo>
                    <a:pt x="11361" y="3150"/>
                    <a:pt x="11265" y="3131"/>
                    <a:pt x="11180" y="3131"/>
                  </a:cubicBezTo>
                  <a:cubicBezTo>
                    <a:pt x="10687" y="3131"/>
                    <a:pt x="10524" y="3776"/>
                    <a:pt x="10054" y="3776"/>
                  </a:cubicBezTo>
                  <a:cubicBezTo>
                    <a:pt x="9829" y="3776"/>
                    <a:pt x="9535" y="3630"/>
                    <a:pt x="9101" y="3196"/>
                  </a:cubicBezTo>
                  <a:cubicBezTo>
                    <a:pt x="8801" y="2729"/>
                    <a:pt x="8534" y="2262"/>
                    <a:pt x="8300" y="1761"/>
                  </a:cubicBezTo>
                  <a:cubicBezTo>
                    <a:pt x="8069" y="1353"/>
                    <a:pt x="8217" y="1096"/>
                    <a:pt x="8466" y="1096"/>
                  </a:cubicBezTo>
                  <a:cubicBezTo>
                    <a:pt x="8684" y="1096"/>
                    <a:pt x="8981" y="1294"/>
                    <a:pt x="9168" y="1761"/>
                  </a:cubicBezTo>
                  <a:cubicBezTo>
                    <a:pt x="9368" y="2362"/>
                    <a:pt x="9635" y="2529"/>
                    <a:pt x="10202" y="2695"/>
                  </a:cubicBezTo>
                  <a:cubicBezTo>
                    <a:pt x="11002" y="2896"/>
                    <a:pt x="11703" y="3029"/>
                    <a:pt x="12503" y="3496"/>
                  </a:cubicBezTo>
                  <a:cubicBezTo>
                    <a:pt x="12920" y="3713"/>
                    <a:pt x="13304" y="3780"/>
                    <a:pt x="13700" y="3780"/>
                  </a:cubicBezTo>
                  <a:cubicBezTo>
                    <a:pt x="14096" y="3780"/>
                    <a:pt x="14505" y="3713"/>
                    <a:pt x="14972" y="3663"/>
                  </a:cubicBezTo>
                  <a:cubicBezTo>
                    <a:pt x="15039" y="3529"/>
                    <a:pt x="15339" y="3129"/>
                    <a:pt x="15039" y="3129"/>
                  </a:cubicBezTo>
                  <a:cubicBezTo>
                    <a:pt x="13838" y="3129"/>
                    <a:pt x="13171" y="3062"/>
                    <a:pt x="12270" y="2295"/>
                  </a:cubicBezTo>
                  <a:cubicBezTo>
                    <a:pt x="11503" y="1628"/>
                    <a:pt x="10268" y="2462"/>
                    <a:pt x="9701" y="1328"/>
                  </a:cubicBezTo>
                  <a:cubicBezTo>
                    <a:pt x="9362" y="592"/>
                    <a:pt x="8974" y="1"/>
                    <a:pt x="8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4"/>
            <p:cNvSpPr/>
            <p:nvPr/>
          </p:nvSpPr>
          <p:spPr>
            <a:xfrm>
              <a:off x="3738600" y="2816275"/>
              <a:ext cx="538675" cy="636200"/>
            </a:xfrm>
            <a:custGeom>
              <a:avLst/>
              <a:gdLst/>
              <a:ahLst/>
              <a:cxnLst/>
              <a:rect l="l" t="t" r="r" b="b"/>
              <a:pathLst>
                <a:path w="21547" h="25448" extrusionOk="0">
                  <a:moveTo>
                    <a:pt x="21367" y="0"/>
                  </a:moveTo>
                  <a:cubicBezTo>
                    <a:pt x="21238" y="0"/>
                    <a:pt x="21058" y="88"/>
                    <a:pt x="20985" y="215"/>
                  </a:cubicBezTo>
                  <a:cubicBezTo>
                    <a:pt x="19084" y="3450"/>
                    <a:pt x="15348" y="5118"/>
                    <a:pt x="15281" y="9221"/>
                  </a:cubicBezTo>
                  <a:cubicBezTo>
                    <a:pt x="15248" y="11890"/>
                    <a:pt x="15648" y="14058"/>
                    <a:pt x="14147" y="16493"/>
                  </a:cubicBezTo>
                  <a:cubicBezTo>
                    <a:pt x="12946" y="18461"/>
                    <a:pt x="12646" y="20763"/>
                    <a:pt x="11078" y="22564"/>
                  </a:cubicBezTo>
                  <a:cubicBezTo>
                    <a:pt x="10375" y="23345"/>
                    <a:pt x="8697" y="24695"/>
                    <a:pt x="7328" y="24695"/>
                  </a:cubicBezTo>
                  <a:cubicBezTo>
                    <a:pt x="6943" y="24695"/>
                    <a:pt x="6582" y="24588"/>
                    <a:pt x="6275" y="24332"/>
                  </a:cubicBezTo>
                  <a:cubicBezTo>
                    <a:pt x="5641" y="23798"/>
                    <a:pt x="5441" y="22097"/>
                    <a:pt x="5241" y="21396"/>
                  </a:cubicBezTo>
                  <a:cubicBezTo>
                    <a:pt x="4907" y="20262"/>
                    <a:pt x="4340" y="19228"/>
                    <a:pt x="3906" y="18161"/>
                  </a:cubicBezTo>
                  <a:cubicBezTo>
                    <a:pt x="3139" y="16460"/>
                    <a:pt x="3339" y="14758"/>
                    <a:pt x="3606" y="12957"/>
                  </a:cubicBezTo>
                  <a:cubicBezTo>
                    <a:pt x="3906" y="10789"/>
                    <a:pt x="3406" y="8888"/>
                    <a:pt x="2805" y="6786"/>
                  </a:cubicBezTo>
                  <a:cubicBezTo>
                    <a:pt x="2305" y="4985"/>
                    <a:pt x="2138" y="3284"/>
                    <a:pt x="737" y="1983"/>
                  </a:cubicBezTo>
                  <a:cubicBezTo>
                    <a:pt x="697" y="1952"/>
                    <a:pt x="650" y="1939"/>
                    <a:pt x="602" y="1939"/>
                  </a:cubicBezTo>
                  <a:cubicBezTo>
                    <a:pt x="334" y="1939"/>
                    <a:pt x="1" y="2352"/>
                    <a:pt x="170" y="2550"/>
                  </a:cubicBezTo>
                  <a:cubicBezTo>
                    <a:pt x="1972" y="4151"/>
                    <a:pt x="2238" y="7220"/>
                    <a:pt x="2805" y="9455"/>
                  </a:cubicBezTo>
                  <a:cubicBezTo>
                    <a:pt x="3573" y="12490"/>
                    <a:pt x="2072" y="15626"/>
                    <a:pt x="3339" y="18594"/>
                  </a:cubicBezTo>
                  <a:cubicBezTo>
                    <a:pt x="3806" y="19662"/>
                    <a:pt x="4340" y="20663"/>
                    <a:pt x="4740" y="21797"/>
                  </a:cubicBezTo>
                  <a:cubicBezTo>
                    <a:pt x="5074" y="22831"/>
                    <a:pt x="5174" y="23932"/>
                    <a:pt x="5774" y="24832"/>
                  </a:cubicBezTo>
                  <a:cubicBezTo>
                    <a:pt x="6035" y="25283"/>
                    <a:pt x="6452" y="25447"/>
                    <a:pt x="6919" y="25447"/>
                  </a:cubicBezTo>
                  <a:cubicBezTo>
                    <a:pt x="7765" y="25447"/>
                    <a:pt x="8773" y="24909"/>
                    <a:pt x="9310" y="24565"/>
                  </a:cubicBezTo>
                  <a:cubicBezTo>
                    <a:pt x="10845" y="23565"/>
                    <a:pt x="12079" y="22330"/>
                    <a:pt x="12979" y="20729"/>
                  </a:cubicBezTo>
                  <a:cubicBezTo>
                    <a:pt x="13680" y="19428"/>
                    <a:pt x="13847" y="17994"/>
                    <a:pt x="14647" y="16726"/>
                  </a:cubicBezTo>
                  <a:cubicBezTo>
                    <a:pt x="15148" y="15926"/>
                    <a:pt x="15515" y="15092"/>
                    <a:pt x="15815" y="14158"/>
                  </a:cubicBezTo>
                  <a:cubicBezTo>
                    <a:pt x="16749" y="11256"/>
                    <a:pt x="15114" y="8287"/>
                    <a:pt x="16982" y="5585"/>
                  </a:cubicBezTo>
                  <a:cubicBezTo>
                    <a:pt x="18350" y="3617"/>
                    <a:pt x="20351" y="2383"/>
                    <a:pt x="21485" y="215"/>
                  </a:cubicBezTo>
                  <a:cubicBezTo>
                    <a:pt x="21546" y="62"/>
                    <a:pt x="21475" y="0"/>
                    <a:pt x="2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4"/>
            <p:cNvSpPr/>
            <p:nvPr/>
          </p:nvSpPr>
          <p:spPr>
            <a:xfrm>
              <a:off x="3441800" y="2613450"/>
              <a:ext cx="290550" cy="268850"/>
            </a:xfrm>
            <a:custGeom>
              <a:avLst/>
              <a:gdLst/>
              <a:ahLst/>
              <a:cxnLst/>
              <a:rect l="l" t="t" r="r" b="b"/>
              <a:pathLst>
                <a:path w="11622" h="10754" extrusionOk="0">
                  <a:moveTo>
                    <a:pt x="845" y="0"/>
                  </a:moveTo>
                  <a:cubicBezTo>
                    <a:pt x="664" y="0"/>
                    <a:pt x="375" y="284"/>
                    <a:pt x="401" y="489"/>
                  </a:cubicBezTo>
                  <a:cubicBezTo>
                    <a:pt x="667" y="1756"/>
                    <a:pt x="901" y="2490"/>
                    <a:pt x="200" y="3691"/>
                  </a:cubicBezTo>
                  <a:cubicBezTo>
                    <a:pt x="0" y="4025"/>
                    <a:pt x="34" y="4425"/>
                    <a:pt x="67" y="4792"/>
                  </a:cubicBezTo>
                  <a:cubicBezTo>
                    <a:pt x="134" y="5225"/>
                    <a:pt x="301" y="6026"/>
                    <a:pt x="567" y="6293"/>
                  </a:cubicBezTo>
                  <a:cubicBezTo>
                    <a:pt x="1368" y="7060"/>
                    <a:pt x="1968" y="7894"/>
                    <a:pt x="2669" y="8728"/>
                  </a:cubicBezTo>
                  <a:cubicBezTo>
                    <a:pt x="3970" y="10162"/>
                    <a:pt x="3703" y="10463"/>
                    <a:pt x="5671" y="10529"/>
                  </a:cubicBezTo>
                  <a:cubicBezTo>
                    <a:pt x="6071" y="10529"/>
                    <a:pt x="6432" y="10589"/>
                    <a:pt x="6791" y="10589"/>
                  </a:cubicBezTo>
                  <a:cubicBezTo>
                    <a:pt x="7090" y="10589"/>
                    <a:pt x="7387" y="10547"/>
                    <a:pt x="7706" y="10396"/>
                  </a:cubicBezTo>
                  <a:cubicBezTo>
                    <a:pt x="8443" y="10037"/>
                    <a:pt x="9149" y="9538"/>
                    <a:pt x="9773" y="9538"/>
                  </a:cubicBezTo>
                  <a:cubicBezTo>
                    <a:pt x="10250" y="9538"/>
                    <a:pt x="10680" y="9829"/>
                    <a:pt x="11042" y="10696"/>
                  </a:cubicBezTo>
                  <a:cubicBezTo>
                    <a:pt x="11069" y="10737"/>
                    <a:pt x="11110" y="10754"/>
                    <a:pt x="11157" y="10754"/>
                  </a:cubicBezTo>
                  <a:cubicBezTo>
                    <a:pt x="11341" y="10754"/>
                    <a:pt x="11622" y="10489"/>
                    <a:pt x="11542" y="10329"/>
                  </a:cubicBezTo>
                  <a:cubicBezTo>
                    <a:pt x="11242" y="9431"/>
                    <a:pt x="11185" y="8559"/>
                    <a:pt x="10332" y="8559"/>
                  </a:cubicBezTo>
                  <a:cubicBezTo>
                    <a:pt x="10234" y="8559"/>
                    <a:pt x="10127" y="8571"/>
                    <a:pt x="10007" y="8595"/>
                  </a:cubicBezTo>
                  <a:cubicBezTo>
                    <a:pt x="9374" y="8728"/>
                    <a:pt x="8773" y="9195"/>
                    <a:pt x="8206" y="9495"/>
                  </a:cubicBezTo>
                  <a:cubicBezTo>
                    <a:pt x="7770" y="9734"/>
                    <a:pt x="7067" y="9872"/>
                    <a:pt x="6353" y="9872"/>
                  </a:cubicBezTo>
                  <a:cubicBezTo>
                    <a:pt x="5372" y="9872"/>
                    <a:pt x="4370" y="9612"/>
                    <a:pt x="4003" y="8995"/>
                  </a:cubicBezTo>
                  <a:cubicBezTo>
                    <a:pt x="3203" y="7527"/>
                    <a:pt x="1335" y="6426"/>
                    <a:pt x="834" y="4892"/>
                  </a:cubicBezTo>
                  <a:cubicBezTo>
                    <a:pt x="501" y="3891"/>
                    <a:pt x="1435" y="3057"/>
                    <a:pt x="1535" y="2157"/>
                  </a:cubicBezTo>
                  <a:cubicBezTo>
                    <a:pt x="1635" y="1556"/>
                    <a:pt x="1101" y="689"/>
                    <a:pt x="968" y="88"/>
                  </a:cubicBezTo>
                  <a:cubicBezTo>
                    <a:pt x="944" y="26"/>
                    <a:pt x="900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4"/>
            <p:cNvSpPr/>
            <p:nvPr/>
          </p:nvSpPr>
          <p:spPr>
            <a:xfrm>
              <a:off x="3461800" y="2382150"/>
              <a:ext cx="652175" cy="225175"/>
            </a:xfrm>
            <a:custGeom>
              <a:avLst/>
              <a:gdLst/>
              <a:ahLst/>
              <a:cxnLst/>
              <a:rect l="l" t="t" r="r" b="b"/>
              <a:pathLst>
                <a:path w="26087" h="9007" extrusionOk="0">
                  <a:moveTo>
                    <a:pt x="23851" y="0"/>
                  </a:moveTo>
                  <a:cubicBezTo>
                    <a:pt x="23551" y="0"/>
                    <a:pt x="23151" y="634"/>
                    <a:pt x="23551" y="634"/>
                  </a:cubicBezTo>
                  <a:cubicBezTo>
                    <a:pt x="25586" y="801"/>
                    <a:pt x="24151" y="3503"/>
                    <a:pt x="23017" y="3603"/>
                  </a:cubicBezTo>
                  <a:cubicBezTo>
                    <a:pt x="22941" y="3609"/>
                    <a:pt x="22864" y="3612"/>
                    <a:pt x="22787" y="3612"/>
                  </a:cubicBezTo>
                  <a:cubicBezTo>
                    <a:pt x="21987" y="3612"/>
                    <a:pt x="21143" y="3313"/>
                    <a:pt x="20382" y="3069"/>
                  </a:cubicBezTo>
                  <a:cubicBezTo>
                    <a:pt x="19895" y="2884"/>
                    <a:pt x="19200" y="2489"/>
                    <a:pt x="18585" y="2489"/>
                  </a:cubicBezTo>
                  <a:cubicBezTo>
                    <a:pt x="18315" y="2489"/>
                    <a:pt x="18061" y="2565"/>
                    <a:pt x="17847" y="2769"/>
                  </a:cubicBezTo>
                  <a:cubicBezTo>
                    <a:pt x="17478" y="3130"/>
                    <a:pt x="17065" y="3279"/>
                    <a:pt x="16639" y="3279"/>
                  </a:cubicBezTo>
                  <a:cubicBezTo>
                    <a:pt x="15213" y="3279"/>
                    <a:pt x="13634" y="1618"/>
                    <a:pt x="13044" y="668"/>
                  </a:cubicBezTo>
                  <a:cubicBezTo>
                    <a:pt x="12705" y="171"/>
                    <a:pt x="12136" y="10"/>
                    <a:pt x="11546" y="10"/>
                  </a:cubicBezTo>
                  <a:cubicBezTo>
                    <a:pt x="11264" y="10"/>
                    <a:pt x="10978" y="47"/>
                    <a:pt x="10709" y="100"/>
                  </a:cubicBezTo>
                  <a:cubicBezTo>
                    <a:pt x="10175" y="167"/>
                    <a:pt x="9808" y="301"/>
                    <a:pt x="9308" y="501"/>
                  </a:cubicBezTo>
                  <a:cubicBezTo>
                    <a:pt x="8503" y="826"/>
                    <a:pt x="7974" y="866"/>
                    <a:pt x="7422" y="866"/>
                  </a:cubicBezTo>
                  <a:cubicBezTo>
                    <a:pt x="7245" y="866"/>
                    <a:pt x="7065" y="862"/>
                    <a:pt x="6873" y="862"/>
                  </a:cubicBezTo>
                  <a:cubicBezTo>
                    <a:pt x="6623" y="862"/>
                    <a:pt x="6352" y="869"/>
                    <a:pt x="6039" y="901"/>
                  </a:cubicBezTo>
                  <a:cubicBezTo>
                    <a:pt x="5271" y="968"/>
                    <a:pt x="4537" y="2135"/>
                    <a:pt x="4171" y="2602"/>
                  </a:cubicBezTo>
                  <a:cubicBezTo>
                    <a:pt x="3870" y="3003"/>
                    <a:pt x="3603" y="3269"/>
                    <a:pt x="3503" y="3770"/>
                  </a:cubicBezTo>
                  <a:cubicBezTo>
                    <a:pt x="3103" y="5004"/>
                    <a:pt x="2036" y="5438"/>
                    <a:pt x="1235" y="6305"/>
                  </a:cubicBezTo>
                  <a:cubicBezTo>
                    <a:pt x="735" y="6894"/>
                    <a:pt x="131" y="7768"/>
                    <a:pt x="64" y="8584"/>
                  </a:cubicBezTo>
                  <a:lnTo>
                    <a:pt x="64" y="8584"/>
                  </a:lnTo>
                  <a:cubicBezTo>
                    <a:pt x="427" y="7626"/>
                    <a:pt x="2210" y="5914"/>
                    <a:pt x="2636" y="5671"/>
                  </a:cubicBezTo>
                  <a:cubicBezTo>
                    <a:pt x="2970" y="5471"/>
                    <a:pt x="3337" y="5171"/>
                    <a:pt x="3503" y="4837"/>
                  </a:cubicBezTo>
                  <a:cubicBezTo>
                    <a:pt x="4004" y="3803"/>
                    <a:pt x="4638" y="2836"/>
                    <a:pt x="5371" y="1935"/>
                  </a:cubicBezTo>
                  <a:cubicBezTo>
                    <a:pt x="5604" y="1641"/>
                    <a:pt x="5895" y="1559"/>
                    <a:pt x="6210" y="1559"/>
                  </a:cubicBezTo>
                  <a:cubicBezTo>
                    <a:pt x="6614" y="1559"/>
                    <a:pt x="7057" y="1694"/>
                    <a:pt x="7466" y="1694"/>
                  </a:cubicBezTo>
                  <a:cubicBezTo>
                    <a:pt x="7607" y="1694"/>
                    <a:pt x="7743" y="1678"/>
                    <a:pt x="7873" y="1635"/>
                  </a:cubicBezTo>
                  <a:cubicBezTo>
                    <a:pt x="8874" y="1335"/>
                    <a:pt x="9808" y="901"/>
                    <a:pt x="10842" y="768"/>
                  </a:cubicBezTo>
                  <a:cubicBezTo>
                    <a:pt x="10980" y="750"/>
                    <a:pt x="11103" y="742"/>
                    <a:pt x="11212" y="742"/>
                  </a:cubicBezTo>
                  <a:cubicBezTo>
                    <a:pt x="12343" y="742"/>
                    <a:pt x="12050" y="1630"/>
                    <a:pt x="12810" y="2269"/>
                  </a:cubicBezTo>
                  <a:cubicBezTo>
                    <a:pt x="13626" y="2994"/>
                    <a:pt x="15291" y="4349"/>
                    <a:pt x="16589" y="4349"/>
                  </a:cubicBezTo>
                  <a:cubicBezTo>
                    <a:pt x="16724" y="4349"/>
                    <a:pt x="16854" y="4335"/>
                    <a:pt x="16980" y="4303"/>
                  </a:cubicBezTo>
                  <a:cubicBezTo>
                    <a:pt x="17213" y="4237"/>
                    <a:pt x="17547" y="4070"/>
                    <a:pt x="17680" y="3803"/>
                  </a:cubicBezTo>
                  <a:cubicBezTo>
                    <a:pt x="17920" y="3444"/>
                    <a:pt x="18228" y="3317"/>
                    <a:pt x="18568" y="3317"/>
                  </a:cubicBezTo>
                  <a:cubicBezTo>
                    <a:pt x="19175" y="3317"/>
                    <a:pt x="19883" y="3723"/>
                    <a:pt x="20482" y="3937"/>
                  </a:cubicBezTo>
                  <a:cubicBezTo>
                    <a:pt x="21032" y="4120"/>
                    <a:pt x="21842" y="4340"/>
                    <a:pt x="22588" y="4340"/>
                  </a:cubicBezTo>
                  <a:cubicBezTo>
                    <a:pt x="23064" y="4340"/>
                    <a:pt x="23513" y="4250"/>
                    <a:pt x="23851" y="4003"/>
                  </a:cubicBezTo>
                  <a:cubicBezTo>
                    <a:pt x="25152" y="3103"/>
                    <a:pt x="26086" y="134"/>
                    <a:pt x="23851" y="0"/>
                  </a:cubicBezTo>
                  <a:close/>
                  <a:moveTo>
                    <a:pt x="3" y="8818"/>
                  </a:moveTo>
                  <a:lnTo>
                    <a:pt x="3" y="8818"/>
                  </a:lnTo>
                  <a:cubicBezTo>
                    <a:pt x="2" y="8826"/>
                    <a:pt x="1" y="8833"/>
                    <a:pt x="1" y="8840"/>
                  </a:cubicBezTo>
                  <a:cubicBezTo>
                    <a:pt x="1" y="8833"/>
                    <a:pt x="2" y="8825"/>
                    <a:pt x="3" y="8818"/>
                  </a:cubicBezTo>
                  <a:close/>
                  <a:moveTo>
                    <a:pt x="413" y="8493"/>
                  </a:moveTo>
                  <a:cubicBezTo>
                    <a:pt x="286" y="8493"/>
                    <a:pt x="138" y="8599"/>
                    <a:pt x="58" y="8705"/>
                  </a:cubicBezTo>
                  <a:lnTo>
                    <a:pt x="58" y="8705"/>
                  </a:lnTo>
                  <a:cubicBezTo>
                    <a:pt x="59" y="8665"/>
                    <a:pt x="61" y="8625"/>
                    <a:pt x="64" y="8584"/>
                  </a:cubicBezTo>
                  <a:lnTo>
                    <a:pt x="64" y="8584"/>
                  </a:lnTo>
                  <a:cubicBezTo>
                    <a:pt x="32" y="8668"/>
                    <a:pt x="11" y="8747"/>
                    <a:pt x="3" y="8818"/>
                  </a:cubicBezTo>
                  <a:lnTo>
                    <a:pt x="3" y="8818"/>
                  </a:lnTo>
                  <a:cubicBezTo>
                    <a:pt x="9" y="8784"/>
                    <a:pt x="29" y="8745"/>
                    <a:pt x="58" y="8705"/>
                  </a:cubicBezTo>
                  <a:lnTo>
                    <a:pt x="58" y="8705"/>
                  </a:lnTo>
                  <a:cubicBezTo>
                    <a:pt x="57" y="8773"/>
                    <a:pt x="60" y="8840"/>
                    <a:pt x="68" y="8907"/>
                  </a:cubicBezTo>
                  <a:cubicBezTo>
                    <a:pt x="68" y="8973"/>
                    <a:pt x="101" y="9007"/>
                    <a:pt x="201" y="9007"/>
                  </a:cubicBezTo>
                  <a:lnTo>
                    <a:pt x="234" y="9007"/>
                  </a:lnTo>
                  <a:cubicBezTo>
                    <a:pt x="401" y="9007"/>
                    <a:pt x="601" y="8840"/>
                    <a:pt x="568" y="8673"/>
                  </a:cubicBezTo>
                  <a:lnTo>
                    <a:pt x="568" y="8573"/>
                  </a:lnTo>
                  <a:cubicBezTo>
                    <a:pt x="527" y="8516"/>
                    <a:pt x="472" y="8493"/>
                    <a:pt x="413" y="8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4"/>
            <p:cNvSpPr/>
            <p:nvPr/>
          </p:nvSpPr>
          <p:spPr>
            <a:xfrm>
              <a:off x="4168150" y="3113575"/>
              <a:ext cx="115100" cy="200625"/>
            </a:xfrm>
            <a:custGeom>
              <a:avLst/>
              <a:gdLst/>
              <a:ahLst/>
              <a:cxnLst/>
              <a:rect l="l" t="t" r="r" b="b"/>
              <a:pathLst>
                <a:path w="4604" h="8025" extrusionOk="0">
                  <a:moveTo>
                    <a:pt x="3516" y="954"/>
                  </a:moveTo>
                  <a:cubicBezTo>
                    <a:pt x="3687" y="954"/>
                    <a:pt x="3427" y="2166"/>
                    <a:pt x="3269" y="2533"/>
                  </a:cubicBezTo>
                  <a:cubicBezTo>
                    <a:pt x="2969" y="3233"/>
                    <a:pt x="2802" y="4034"/>
                    <a:pt x="2502" y="4734"/>
                  </a:cubicBezTo>
                  <a:cubicBezTo>
                    <a:pt x="2302" y="5201"/>
                    <a:pt x="2135" y="5602"/>
                    <a:pt x="2002" y="6069"/>
                  </a:cubicBezTo>
                  <a:lnTo>
                    <a:pt x="1902" y="6702"/>
                  </a:lnTo>
                  <a:cubicBezTo>
                    <a:pt x="1858" y="6935"/>
                    <a:pt x="1491" y="7155"/>
                    <a:pt x="1174" y="7155"/>
                  </a:cubicBezTo>
                  <a:cubicBezTo>
                    <a:pt x="764" y="7155"/>
                    <a:pt x="437" y="6787"/>
                    <a:pt x="1001" y="5602"/>
                  </a:cubicBezTo>
                  <a:cubicBezTo>
                    <a:pt x="1435" y="4734"/>
                    <a:pt x="1068" y="3400"/>
                    <a:pt x="1668" y="2733"/>
                  </a:cubicBezTo>
                  <a:cubicBezTo>
                    <a:pt x="1727" y="2681"/>
                    <a:pt x="1767" y="2625"/>
                    <a:pt x="1789" y="2570"/>
                  </a:cubicBezTo>
                  <a:lnTo>
                    <a:pt x="1789" y="2570"/>
                  </a:lnTo>
                  <a:cubicBezTo>
                    <a:pt x="1797" y="2571"/>
                    <a:pt x="1805" y="2572"/>
                    <a:pt x="1813" y="2572"/>
                  </a:cubicBezTo>
                  <a:cubicBezTo>
                    <a:pt x="1854" y="2572"/>
                    <a:pt x="1905" y="2560"/>
                    <a:pt x="1968" y="2533"/>
                  </a:cubicBezTo>
                  <a:cubicBezTo>
                    <a:pt x="2602" y="2233"/>
                    <a:pt x="2936" y="1866"/>
                    <a:pt x="3269" y="1265"/>
                  </a:cubicBezTo>
                  <a:cubicBezTo>
                    <a:pt x="3391" y="1044"/>
                    <a:pt x="3469" y="954"/>
                    <a:pt x="3516" y="954"/>
                  </a:cubicBezTo>
                  <a:close/>
                  <a:moveTo>
                    <a:pt x="3751" y="1"/>
                  </a:moveTo>
                  <a:cubicBezTo>
                    <a:pt x="3148" y="1"/>
                    <a:pt x="2445" y="1773"/>
                    <a:pt x="1968" y="1999"/>
                  </a:cubicBezTo>
                  <a:cubicBezTo>
                    <a:pt x="1842" y="2041"/>
                    <a:pt x="1739" y="2178"/>
                    <a:pt x="1698" y="2307"/>
                  </a:cubicBezTo>
                  <a:lnTo>
                    <a:pt x="1698" y="2307"/>
                  </a:lnTo>
                  <a:cubicBezTo>
                    <a:pt x="1689" y="2305"/>
                    <a:pt x="1679" y="2305"/>
                    <a:pt x="1670" y="2305"/>
                  </a:cubicBezTo>
                  <a:cubicBezTo>
                    <a:pt x="1623" y="2305"/>
                    <a:pt x="1566" y="2323"/>
                    <a:pt x="1501" y="2366"/>
                  </a:cubicBezTo>
                  <a:cubicBezTo>
                    <a:pt x="1068" y="2700"/>
                    <a:pt x="801" y="3133"/>
                    <a:pt x="768" y="3734"/>
                  </a:cubicBezTo>
                  <a:cubicBezTo>
                    <a:pt x="668" y="4868"/>
                    <a:pt x="134" y="5869"/>
                    <a:pt x="67" y="7003"/>
                  </a:cubicBezTo>
                  <a:cubicBezTo>
                    <a:pt x="1" y="7715"/>
                    <a:pt x="469" y="8024"/>
                    <a:pt x="1003" y="8024"/>
                  </a:cubicBezTo>
                  <a:cubicBezTo>
                    <a:pt x="1543" y="8024"/>
                    <a:pt x="2151" y="7707"/>
                    <a:pt x="2335" y="7169"/>
                  </a:cubicBezTo>
                  <a:cubicBezTo>
                    <a:pt x="2502" y="6736"/>
                    <a:pt x="2569" y="6336"/>
                    <a:pt x="2636" y="5902"/>
                  </a:cubicBezTo>
                  <a:cubicBezTo>
                    <a:pt x="2802" y="5201"/>
                    <a:pt x="3203" y="4568"/>
                    <a:pt x="3436" y="3867"/>
                  </a:cubicBezTo>
                  <a:cubicBezTo>
                    <a:pt x="3670" y="3033"/>
                    <a:pt x="4604" y="1599"/>
                    <a:pt x="4303" y="698"/>
                  </a:cubicBezTo>
                  <a:cubicBezTo>
                    <a:pt x="4138" y="194"/>
                    <a:pt x="3950" y="1"/>
                    <a:pt x="3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4"/>
            <p:cNvSpPr/>
            <p:nvPr/>
          </p:nvSpPr>
          <p:spPr>
            <a:xfrm>
              <a:off x="4956200" y="3093775"/>
              <a:ext cx="544600" cy="418450"/>
            </a:xfrm>
            <a:custGeom>
              <a:avLst/>
              <a:gdLst/>
              <a:ahLst/>
              <a:cxnLst/>
              <a:rect l="l" t="t" r="r" b="b"/>
              <a:pathLst>
                <a:path w="21784" h="16738" extrusionOk="0">
                  <a:moveTo>
                    <a:pt x="18083" y="1975"/>
                  </a:moveTo>
                  <a:lnTo>
                    <a:pt x="18083" y="1975"/>
                  </a:lnTo>
                  <a:cubicBezTo>
                    <a:pt x="18088" y="2003"/>
                    <a:pt x="18090" y="2015"/>
                    <a:pt x="18090" y="2015"/>
                  </a:cubicBezTo>
                  <a:cubicBezTo>
                    <a:pt x="18090" y="2015"/>
                    <a:pt x="18088" y="2001"/>
                    <a:pt x="18083" y="1975"/>
                  </a:cubicBezTo>
                  <a:close/>
                  <a:moveTo>
                    <a:pt x="13570" y="1"/>
                  </a:moveTo>
                  <a:cubicBezTo>
                    <a:pt x="13323" y="1"/>
                    <a:pt x="13020" y="98"/>
                    <a:pt x="12643" y="323"/>
                  </a:cubicBezTo>
                  <a:cubicBezTo>
                    <a:pt x="11542" y="956"/>
                    <a:pt x="10809" y="1690"/>
                    <a:pt x="9574" y="2124"/>
                  </a:cubicBezTo>
                  <a:cubicBezTo>
                    <a:pt x="8941" y="2324"/>
                    <a:pt x="8440" y="2558"/>
                    <a:pt x="7940" y="2958"/>
                  </a:cubicBezTo>
                  <a:cubicBezTo>
                    <a:pt x="6239" y="4225"/>
                    <a:pt x="5638" y="6160"/>
                    <a:pt x="3270" y="6527"/>
                  </a:cubicBezTo>
                  <a:cubicBezTo>
                    <a:pt x="2958" y="6558"/>
                    <a:pt x="2645" y="7204"/>
                    <a:pt x="3017" y="7204"/>
                  </a:cubicBezTo>
                  <a:cubicBezTo>
                    <a:pt x="3043" y="7204"/>
                    <a:pt x="3071" y="7201"/>
                    <a:pt x="3103" y="7194"/>
                  </a:cubicBezTo>
                  <a:cubicBezTo>
                    <a:pt x="5305" y="6861"/>
                    <a:pt x="6339" y="5293"/>
                    <a:pt x="7806" y="3725"/>
                  </a:cubicBezTo>
                  <a:cubicBezTo>
                    <a:pt x="8774" y="2724"/>
                    <a:pt x="10608" y="2458"/>
                    <a:pt x="11776" y="1657"/>
                  </a:cubicBezTo>
                  <a:cubicBezTo>
                    <a:pt x="12073" y="1441"/>
                    <a:pt x="12763" y="679"/>
                    <a:pt x="13316" y="679"/>
                  </a:cubicBezTo>
                  <a:cubicBezTo>
                    <a:pt x="13446" y="679"/>
                    <a:pt x="13569" y="721"/>
                    <a:pt x="13677" y="823"/>
                  </a:cubicBezTo>
                  <a:cubicBezTo>
                    <a:pt x="13978" y="1123"/>
                    <a:pt x="14078" y="1824"/>
                    <a:pt x="14144" y="2191"/>
                  </a:cubicBezTo>
                  <a:cubicBezTo>
                    <a:pt x="14422" y="3514"/>
                    <a:pt x="14767" y="4003"/>
                    <a:pt x="15141" y="4003"/>
                  </a:cubicBezTo>
                  <a:cubicBezTo>
                    <a:pt x="15890" y="4003"/>
                    <a:pt x="16757" y="2046"/>
                    <a:pt x="17447" y="890"/>
                  </a:cubicBezTo>
                  <a:cubicBezTo>
                    <a:pt x="17501" y="800"/>
                    <a:pt x="17553" y="761"/>
                    <a:pt x="17603" y="761"/>
                  </a:cubicBezTo>
                  <a:cubicBezTo>
                    <a:pt x="17857" y="761"/>
                    <a:pt x="18047" y="1762"/>
                    <a:pt x="18083" y="1975"/>
                  </a:cubicBezTo>
                  <a:lnTo>
                    <a:pt x="18083" y="1975"/>
                  </a:lnTo>
                  <a:cubicBezTo>
                    <a:pt x="18082" y="1970"/>
                    <a:pt x="18082" y="1964"/>
                    <a:pt x="18080" y="1957"/>
                  </a:cubicBezTo>
                  <a:lnTo>
                    <a:pt x="18080" y="1957"/>
                  </a:lnTo>
                  <a:cubicBezTo>
                    <a:pt x="18247" y="2791"/>
                    <a:pt x="18347" y="3625"/>
                    <a:pt x="18581" y="4459"/>
                  </a:cubicBezTo>
                  <a:cubicBezTo>
                    <a:pt x="18914" y="5960"/>
                    <a:pt x="19682" y="7294"/>
                    <a:pt x="20249" y="8695"/>
                  </a:cubicBezTo>
                  <a:cubicBezTo>
                    <a:pt x="21283" y="11497"/>
                    <a:pt x="17847" y="14032"/>
                    <a:pt x="15946" y="15400"/>
                  </a:cubicBezTo>
                  <a:cubicBezTo>
                    <a:pt x="15214" y="15920"/>
                    <a:pt x="14613" y="16132"/>
                    <a:pt x="14103" y="16132"/>
                  </a:cubicBezTo>
                  <a:cubicBezTo>
                    <a:pt x="12846" y="16132"/>
                    <a:pt x="12145" y="14848"/>
                    <a:pt x="11409" y="13732"/>
                  </a:cubicBezTo>
                  <a:cubicBezTo>
                    <a:pt x="10602" y="12533"/>
                    <a:pt x="9795" y="11956"/>
                    <a:pt x="8713" y="11956"/>
                  </a:cubicBezTo>
                  <a:cubicBezTo>
                    <a:pt x="8229" y="11956"/>
                    <a:pt x="7691" y="12071"/>
                    <a:pt x="7073" y="12298"/>
                  </a:cubicBezTo>
                  <a:cubicBezTo>
                    <a:pt x="5672" y="12732"/>
                    <a:pt x="4504" y="13632"/>
                    <a:pt x="3003" y="13799"/>
                  </a:cubicBezTo>
                  <a:cubicBezTo>
                    <a:pt x="2973" y="13802"/>
                    <a:pt x="2945" y="13804"/>
                    <a:pt x="2917" y="13804"/>
                  </a:cubicBezTo>
                  <a:cubicBezTo>
                    <a:pt x="1285" y="13804"/>
                    <a:pt x="2738" y="8116"/>
                    <a:pt x="2836" y="7394"/>
                  </a:cubicBezTo>
                  <a:cubicBezTo>
                    <a:pt x="2859" y="7269"/>
                    <a:pt x="2819" y="7221"/>
                    <a:pt x="2753" y="7221"/>
                  </a:cubicBezTo>
                  <a:cubicBezTo>
                    <a:pt x="2626" y="7221"/>
                    <a:pt x="2402" y="7396"/>
                    <a:pt x="2336" y="7528"/>
                  </a:cubicBezTo>
                  <a:cubicBezTo>
                    <a:pt x="2002" y="9029"/>
                    <a:pt x="1" y="14066"/>
                    <a:pt x="2669" y="14466"/>
                  </a:cubicBezTo>
                  <a:cubicBezTo>
                    <a:pt x="2753" y="14478"/>
                    <a:pt x="2838" y="14484"/>
                    <a:pt x="2925" y="14484"/>
                  </a:cubicBezTo>
                  <a:cubicBezTo>
                    <a:pt x="4062" y="14484"/>
                    <a:pt x="5502" y="13530"/>
                    <a:pt x="6339" y="13065"/>
                  </a:cubicBezTo>
                  <a:cubicBezTo>
                    <a:pt x="7051" y="12719"/>
                    <a:pt x="7661" y="12558"/>
                    <a:pt x="8202" y="12558"/>
                  </a:cubicBezTo>
                  <a:cubicBezTo>
                    <a:pt x="9382" y="12558"/>
                    <a:pt x="10229" y="13329"/>
                    <a:pt x="11075" y="14633"/>
                  </a:cubicBezTo>
                  <a:cubicBezTo>
                    <a:pt x="11576" y="15367"/>
                    <a:pt x="12276" y="16701"/>
                    <a:pt x="13344" y="16734"/>
                  </a:cubicBezTo>
                  <a:cubicBezTo>
                    <a:pt x="13400" y="16737"/>
                    <a:pt x="13455" y="16738"/>
                    <a:pt x="13510" y="16738"/>
                  </a:cubicBezTo>
                  <a:cubicBezTo>
                    <a:pt x="15020" y="16738"/>
                    <a:pt x="16053" y="15868"/>
                    <a:pt x="17180" y="14966"/>
                  </a:cubicBezTo>
                  <a:cubicBezTo>
                    <a:pt x="19848" y="12865"/>
                    <a:pt x="21783" y="10463"/>
                    <a:pt x="20282" y="7128"/>
                  </a:cubicBezTo>
                  <a:cubicBezTo>
                    <a:pt x="19381" y="5159"/>
                    <a:pt x="18814" y="3225"/>
                    <a:pt x="18547" y="1123"/>
                  </a:cubicBezTo>
                  <a:cubicBezTo>
                    <a:pt x="18517" y="722"/>
                    <a:pt x="18343" y="8"/>
                    <a:pt x="17843" y="8"/>
                  </a:cubicBezTo>
                  <a:cubicBezTo>
                    <a:pt x="17802" y="8"/>
                    <a:pt x="17759" y="12"/>
                    <a:pt x="17714" y="22"/>
                  </a:cubicBezTo>
                  <a:cubicBezTo>
                    <a:pt x="17280" y="156"/>
                    <a:pt x="16980" y="656"/>
                    <a:pt x="16780" y="1023"/>
                  </a:cubicBezTo>
                  <a:cubicBezTo>
                    <a:pt x="16479" y="1557"/>
                    <a:pt x="16212" y="2124"/>
                    <a:pt x="15979" y="2624"/>
                  </a:cubicBezTo>
                  <a:cubicBezTo>
                    <a:pt x="15761" y="3073"/>
                    <a:pt x="15577" y="3256"/>
                    <a:pt x="15419" y="3256"/>
                  </a:cubicBezTo>
                  <a:cubicBezTo>
                    <a:pt x="15190" y="3256"/>
                    <a:pt x="15016" y="2871"/>
                    <a:pt x="14878" y="2357"/>
                  </a:cubicBezTo>
                  <a:cubicBezTo>
                    <a:pt x="14617" y="1261"/>
                    <a:pt x="14458" y="1"/>
                    <a:pt x="13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4"/>
            <p:cNvSpPr/>
            <p:nvPr/>
          </p:nvSpPr>
          <p:spPr>
            <a:xfrm>
              <a:off x="4823525" y="2859725"/>
              <a:ext cx="152725" cy="188200"/>
            </a:xfrm>
            <a:custGeom>
              <a:avLst/>
              <a:gdLst/>
              <a:ahLst/>
              <a:cxnLst/>
              <a:rect l="l" t="t" r="r" b="b"/>
              <a:pathLst>
                <a:path w="6109" h="7528" extrusionOk="0">
                  <a:moveTo>
                    <a:pt x="718" y="558"/>
                  </a:moveTo>
                  <a:cubicBezTo>
                    <a:pt x="724" y="565"/>
                    <a:pt x="731" y="572"/>
                    <a:pt x="738" y="578"/>
                  </a:cubicBezTo>
                  <a:cubicBezTo>
                    <a:pt x="1772" y="1379"/>
                    <a:pt x="2406" y="2546"/>
                    <a:pt x="3407" y="3380"/>
                  </a:cubicBezTo>
                  <a:cubicBezTo>
                    <a:pt x="4441" y="4247"/>
                    <a:pt x="5074" y="4881"/>
                    <a:pt x="5141" y="6316"/>
                  </a:cubicBezTo>
                  <a:cubicBezTo>
                    <a:pt x="5176" y="6723"/>
                    <a:pt x="5065" y="6866"/>
                    <a:pt x="4893" y="6866"/>
                  </a:cubicBezTo>
                  <a:cubicBezTo>
                    <a:pt x="4571" y="6866"/>
                    <a:pt x="4036" y="6366"/>
                    <a:pt x="3840" y="6149"/>
                  </a:cubicBezTo>
                  <a:cubicBezTo>
                    <a:pt x="3473" y="5682"/>
                    <a:pt x="3173" y="5081"/>
                    <a:pt x="2906" y="4581"/>
                  </a:cubicBezTo>
                  <a:cubicBezTo>
                    <a:pt x="2144" y="3270"/>
                    <a:pt x="1466" y="1904"/>
                    <a:pt x="718" y="558"/>
                  </a:cubicBezTo>
                  <a:close/>
                  <a:moveTo>
                    <a:pt x="1136" y="0"/>
                  </a:moveTo>
                  <a:cubicBezTo>
                    <a:pt x="904" y="0"/>
                    <a:pt x="625" y="308"/>
                    <a:pt x="686" y="500"/>
                  </a:cubicBezTo>
                  <a:lnTo>
                    <a:pt x="686" y="500"/>
                  </a:lnTo>
                  <a:cubicBezTo>
                    <a:pt x="626" y="393"/>
                    <a:pt x="565" y="285"/>
                    <a:pt x="504" y="178"/>
                  </a:cubicBezTo>
                  <a:cubicBezTo>
                    <a:pt x="475" y="70"/>
                    <a:pt x="417" y="29"/>
                    <a:pt x="352" y="29"/>
                  </a:cubicBezTo>
                  <a:cubicBezTo>
                    <a:pt x="196" y="29"/>
                    <a:pt x="0" y="270"/>
                    <a:pt x="71" y="411"/>
                  </a:cubicBezTo>
                  <a:cubicBezTo>
                    <a:pt x="425" y="1267"/>
                    <a:pt x="2790" y="7528"/>
                    <a:pt x="4739" y="7528"/>
                  </a:cubicBezTo>
                  <a:cubicBezTo>
                    <a:pt x="4993" y="7528"/>
                    <a:pt x="5240" y="7421"/>
                    <a:pt x="5475" y="7183"/>
                  </a:cubicBezTo>
                  <a:cubicBezTo>
                    <a:pt x="6108" y="6549"/>
                    <a:pt x="5808" y="5248"/>
                    <a:pt x="5575" y="4548"/>
                  </a:cubicBezTo>
                  <a:cubicBezTo>
                    <a:pt x="5275" y="3714"/>
                    <a:pt x="4274" y="3147"/>
                    <a:pt x="3640" y="2580"/>
                  </a:cubicBezTo>
                  <a:cubicBezTo>
                    <a:pt x="2773" y="1846"/>
                    <a:pt x="2172" y="778"/>
                    <a:pt x="1272" y="44"/>
                  </a:cubicBezTo>
                  <a:cubicBezTo>
                    <a:pt x="1231" y="14"/>
                    <a:pt x="1184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4"/>
            <p:cNvSpPr/>
            <p:nvPr/>
          </p:nvSpPr>
          <p:spPr>
            <a:xfrm>
              <a:off x="4970375" y="3021650"/>
              <a:ext cx="100100" cy="52325"/>
            </a:xfrm>
            <a:custGeom>
              <a:avLst/>
              <a:gdLst/>
              <a:ahLst/>
              <a:cxnLst/>
              <a:rect l="l" t="t" r="r" b="b"/>
              <a:pathLst>
                <a:path w="4004" h="2093" extrusionOk="0">
                  <a:moveTo>
                    <a:pt x="1121" y="0"/>
                  </a:moveTo>
                  <a:cubicBezTo>
                    <a:pt x="652" y="0"/>
                    <a:pt x="204" y="637"/>
                    <a:pt x="68" y="1073"/>
                  </a:cubicBezTo>
                  <a:cubicBezTo>
                    <a:pt x="1" y="1373"/>
                    <a:pt x="201" y="1673"/>
                    <a:pt x="501" y="1707"/>
                  </a:cubicBezTo>
                  <a:cubicBezTo>
                    <a:pt x="568" y="1718"/>
                    <a:pt x="635" y="1721"/>
                    <a:pt x="701" y="1721"/>
                  </a:cubicBezTo>
                  <a:cubicBezTo>
                    <a:pt x="835" y="1721"/>
                    <a:pt x="968" y="1707"/>
                    <a:pt x="1102" y="1707"/>
                  </a:cubicBezTo>
                  <a:cubicBezTo>
                    <a:pt x="1502" y="1707"/>
                    <a:pt x="1869" y="1840"/>
                    <a:pt x="2203" y="1907"/>
                  </a:cubicBezTo>
                  <a:cubicBezTo>
                    <a:pt x="2456" y="1976"/>
                    <a:pt x="2772" y="2092"/>
                    <a:pt x="3065" y="2092"/>
                  </a:cubicBezTo>
                  <a:cubicBezTo>
                    <a:pt x="3196" y="2092"/>
                    <a:pt x="3323" y="2069"/>
                    <a:pt x="3437" y="2007"/>
                  </a:cubicBezTo>
                  <a:cubicBezTo>
                    <a:pt x="3704" y="1873"/>
                    <a:pt x="4004" y="1607"/>
                    <a:pt x="4004" y="1273"/>
                  </a:cubicBezTo>
                  <a:cubicBezTo>
                    <a:pt x="4004" y="906"/>
                    <a:pt x="3737" y="739"/>
                    <a:pt x="3437" y="572"/>
                  </a:cubicBezTo>
                  <a:cubicBezTo>
                    <a:pt x="3237" y="439"/>
                    <a:pt x="2903" y="506"/>
                    <a:pt x="2703" y="406"/>
                  </a:cubicBezTo>
                  <a:cubicBezTo>
                    <a:pt x="2436" y="372"/>
                    <a:pt x="2236" y="239"/>
                    <a:pt x="2002" y="239"/>
                  </a:cubicBezTo>
                  <a:cubicBezTo>
                    <a:pt x="1995" y="238"/>
                    <a:pt x="1987" y="238"/>
                    <a:pt x="1979" y="238"/>
                  </a:cubicBezTo>
                  <a:cubicBezTo>
                    <a:pt x="1681" y="238"/>
                    <a:pt x="1280" y="840"/>
                    <a:pt x="1702" y="873"/>
                  </a:cubicBezTo>
                  <a:cubicBezTo>
                    <a:pt x="2069" y="906"/>
                    <a:pt x="2436" y="1073"/>
                    <a:pt x="2836" y="1106"/>
                  </a:cubicBezTo>
                  <a:cubicBezTo>
                    <a:pt x="3036" y="1173"/>
                    <a:pt x="3270" y="1240"/>
                    <a:pt x="3403" y="1440"/>
                  </a:cubicBezTo>
                  <a:cubicBezTo>
                    <a:pt x="3403" y="1440"/>
                    <a:pt x="2736" y="1340"/>
                    <a:pt x="2670" y="1340"/>
                  </a:cubicBezTo>
                  <a:cubicBezTo>
                    <a:pt x="2236" y="1240"/>
                    <a:pt x="1836" y="1173"/>
                    <a:pt x="1435" y="1106"/>
                  </a:cubicBezTo>
                  <a:lnTo>
                    <a:pt x="1035" y="1106"/>
                  </a:lnTo>
                  <a:cubicBezTo>
                    <a:pt x="601" y="1106"/>
                    <a:pt x="830" y="529"/>
                    <a:pt x="1133" y="529"/>
                  </a:cubicBezTo>
                  <a:cubicBezTo>
                    <a:pt x="1155" y="529"/>
                    <a:pt x="1179" y="532"/>
                    <a:pt x="1202" y="539"/>
                  </a:cubicBezTo>
                  <a:cubicBezTo>
                    <a:pt x="1235" y="539"/>
                    <a:pt x="1602" y="239"/>
                    <a:pt x="1435" y="105"/>
                  </a:cubicBezTo>
                  <a:cubicBezTo>
                    <a:pt x="1332" y="32"/>
                    <a:pt x="1226" y="0"/>
                    <a:pt x="1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4"/>
            <p:cNvSpPr/>
            <p:nvPr/>
          </p:nvSpPr>
          <p:spPr>
            <a:xfrm>
              <a:off x="5075450" y="3047400"/>
              <a:ext cx="126800" cy="49750"/>
            </a:xfrm>
            <a:custGeom>
              <a:avLst/>
              <a:gdLst/>
              <a:ahLst/>
              <a:cxnLst/>
              <a:rect l="l" t="t" r="r" b="b"/>
              <a:pathLst>
                <a:path w="5072" h="1990" extrusionOk="0">
                  <a:moveTo>
                    <a:pt x="4476" y="0"/>
                  </a:moveTo>
                  <a:cubicBezTo>
                    <a:pt x="4229" y="0"/>
                    <a:pt x="3962" y="74"/>
                    <a:pt x="3837" y="110"/>
                  </a:cubicBezTo>
                  <a:cubicBezTo>
                    <a:pt x="3587" y="196"/>
                    <a:pt x="3348" y="223"/>
                    <a:pt x="3113" y="223"/>
                  </a:cubicBezTo>
                  <a:cubicBezTo>
                    <a:pt x="2738" y="223"/>
                    <a:pt x="2376" y="155"/>
                    <a:pt x="2003" y="155"/>
                  </a:cubicBezTo>
                  <a:cubicBezTo>
                    <a:pt x="1893" y="155"/>
                    <a:pt x="1781" y="161"/>
                    <a:pt x="1669" y="176"/>
                  </a:cubicBezTo>
                  <a:cubicBezTo>
                    <a:pt x="1402" y="210"/>
                    <a:pt x="1002" y="710"/>
                    <a:pt x="1369" y="743"/>
                  </a:cubicBezTo>
                  <a:cubicBezTo>
                    <a:pt x="1818" y="766"/>
                    <a:pt x="2327" y="894"/>
                    <a:pt x="2816" y="894"/>
                  </a:cubicBezTo>
                  <a:cubicBezTo>
                    <a:pt x="3053" y="894"/>
                    <a:pt x="3286" y="864"/>
                    <a:pt x="3503" y="777"/>
                  </a:cubicBezTo>
                  <a:lnTo>
                    <a:pt x="3870" y="677"/>
                  </a:lnTo>
                  <a:cubicBezTo>
                    <a:pt x="4037" y="710"/>
                    <a:pt x="4171" y="743"/>
                    <a:pt x="4337" y="777"/>
                  </a:cubicBezTo>
                  <a:cubicBezTo>
                    <a:pt x="4171" y="910"/>
                    <a:pt x="4004" y="1010"/>
                    <a:pt x="3837" y="1077"/>
                  </a:cubicBezTo>
                  <a:cubicBezTo>
                    <a:pt x="3496" y="1299"/>
                    <a:pt x="3241" y="1390"/>
                    <a:pt x="2990" y="1390"/>
                  </a:cubicBezTo>
                  <a:cubicBezTo>
                    <a:pt x="2750" y="1390"/>
                    <a:pt x="2512" y="1307"/>
                    <a:pt x="2203" y="1177"/>
                  </a:cubicBezTo>
                  <a:cubicBezTo>
                    <a:pt x="1802" y="943"/>
                    <a:pt x="1402" y="1010"/>
                    <a:pt x="968" y="910"/>
                  </a:cubicBezTo>
                  <a:cubicBezTo>
                    <a:pt x="835" y="777"/>
                    <a:pt x="668" y="710"/>
                    <a:pt x="468" y="710"/>
                  </a:cubicBezTo>
                  <a:lnTo>
                    <a:pt x="701" y="577"/>
                  </a:lnTo>
                  <a:cubicBezTo>
                    <a:pt x="835" y="510"/>
                    <a:pt x="1035" y="343"/>
                    <a:pt x="968" y="176"/>
                  </a:cubicBezTo>
                  <a:cubicBezTo>
                    <a:pt x="941" y="130"/>
                    <a:pt x="908" y="112"/>
                    <a:pt x="875" y="112"/>
                  </a:cubicBezTo>
                  <a:cubicBezTo>
                    <a:pt x="786" y="112"/>
                    <a:pt x="692" y="237"/>
                    <a:pt x="668" y="310"/>
                  </a:cubicBezTo>
                  <a:cubicBezTo>
                    <a:pt x="686" y="220"/>
                    <a:pt x="704" y="188"/>
                    <a:pt x="686" y="188"/>
                  </a:cubicBezTo>
                  <a:cubicBezTo>
                    <a:pt x="670" y="188"/>
                    <a:pt x="627" y="212"/>
                    <a:pt x="535" y="243"/>
                  </a:cubicBezTo>
                  <a:cubicBezTo>
                    <a:pt x="401" y="310"/>
                    <a:pt x="335" y="343"/>
                    <a:pt x="234" y="410"/>
                  </a:cubicBezTo>
                  <a:cubicBezTo>
                    <a:pt x="68" y="543"/>
                    <a:pt x="1" y="743"/>
                    <a:pt x="68" y="943"/>
                  </a:cubicBezTo>
                  <a:cubicBezTo>
                    <a:pt x="301" y="1511"/>
                    <a:pt x="1168" y="1410"/>
                    <a:pt x="1569" y="1577"/>
                  </a:cubicBezTo>
                  <a:cubicBezTo>
                    <a:pt x="2028" y="1739"/>
                    <a:pt x="2379" y="1989"/>
                    <a:pt x="2814" y="1989"/>
                  </a:cubicBezTo>
                  <a:cubicBezTo>
                    <a:pt x="2916" y="1989"/>
                    <a:pt x="3023" y="1976"/>
                    <a:pt x="3137" y="1944"/>
                  </a:cubicBezTo>
                  <a:cubicBezTo>
                    <a:pt x="3637" y="1777"/>
                    <a:pt x="4171" y="1377"/>
                    <a:pt x="4638" y="1077"/>
                  </a:cubicBezTo>
                  <a:cubicBezTo>
                    <a:pt x="4904" y="877"/>
                    <a:pt x="5071" y="577"/>
                    <a:pt x="4971" y="243"/>
                  </a:cubicBezTo>
                  <a:cubicBezTo>
                    <a:pt x="4893" y="56"/>
                    <a:pt x="4693" y="0"/>
                    <a:pt x="4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4"/>
            <p:cNvSpPr/>
            <p:nvPr/>
          </p:nvSpPr>
          <p:spPr>
            <a:xfrm>
              <a:off x="4984800" y="2824100"/>
              <a:ext cx="135725" cy="178700"/>
            </a:xfrm>
            <a:custGeom>
              <a:avLst/>
              <a:gdLst/>
              <a:ahLst/>
              <a:cxnLst/>
              <a:rect l="l" t="t" r="r" b="b"/>
              <a:pathLst>
                <a:path w="5429" h="7148" extrusionOk="0">
                  <a:moveTo>
                    <a:pt x="3980" y="783"/>
                  </a:moveTo>
                  <a:cubicBezTo>
                    <a:pt x="4028" y="783"/>
                    <a:pt x="4078" y="799"/>
                    <a:pt x="4127" y="836"/>
                  </a:cubicBezTo>
                  <a:cubicBezTo>
                    <a:pt x="4327" y="1002"/>
                    <a:pt x="4461" y="1403"/>
                    <a:pt x="4528" y="1636"/>
                  </a:cubicBezTo>
                  <a:cubicBezTo>
                    <a:pt x="4995" y="2971"/>
                    <a:pt x="3994" y="4638"/>
                    <a:pt x="3760" y="5973"/>
                  </a:cubicBezTo>
                  <a:cubicBezTo>
                    <a:pt x="3649" y="6402"/>
                    <a:pt x="3341" y="6528"/>
                    <a:pt x="2998" y="6528"/>
                  </a:cubicBezTo>
                  <a:cubicBezTo>
                    <a:pt x="2622" y="6528"/>
                    <a:pt x="2204" y="6376"/>
                    <a:pt x="1959" y="6306"/>
                  </a:cubicBezTo>
                  <a:cubicBezTo>
                    <a:pt x="1459" y="6173"/>
                    <a:pt x="1159" y="5839"/>
                    <a:pt x="958" y="5439"/>
                  </a:cubicBezTo>
                  <a:cubicBezTo>
                    <a:pt x="668" y="4955"/>
                    <a:pt x="627" y="4347"/>
                    <a:pt x="505" y="3825"/>
                  </a:cubicBezTo>
                  <a:lnTo>
                    <a:pt x="505" y="3825"/>
                  </a:lnTo>
                  <a:cubicBezTo>
                    <a:pt x="528" y="3833"/>
                    <a:pt x="557" y="3838"/>
                    <a:pt x="591" y="3838"/>
                  </a:cubicBezTo>
                  <a:cubicBezTo>
                    <a:pt x="1359" y="3838"/>
                    <a:pt x="2093" y="3438"/>
                    <a:pt x="2526" y="2804"/>
                  </a:cubicBezTo>
                  <a:cubicBezTo>
                    <a:pt x="2826" y="2437"/>
                    <a:pt x="3093" y="2003"/>
                    <a:pt x="3293" y="1603"/>
                  </a:cubicBezTo>
                  <a:cubicBezTo>
                    <a:pt x="3409" y="1430"/>
                    <a:pt x="3674" y="783"/>
                    <a:pt x="3980" y="783"/>
                  </a:cubicBezTo>
                  <a:close/>
                  <a:moveTo>
                    <a:pt x="4320" y="1"/>
                  </a:moveTo>
                  <a:cubicBezTo>
                    <a:pt x="4312" y="1"/>
                    <a:pt x="4303" y="1"/>
                    <a:pt x="4294" y="2"/>
                  </a:cubicBezTo>
                  <a:cubicBezTo>
                    <a:pt x="2526" y="135"/>
                    <a:pt x="2826" y="3004"/>
                    <a:pt x="925" y="3137"/>
                  </a:cubicBezTo>
                  <a:cubicBezTo>
                    <a:pt x="727" y="3137"/>
                    <a:pt x="456" y="3443"/>
                    <a:pt x="419" y="3650"/>
                  </a:cubicBezTo>
                  <a:lnTo>
                    <a:pt x="419" y="3650"/>
                  </a:lnTo>
                  <a:cubicBezTo>
                    <a:pt x="401" y="3640"/>
                    <a:pt x="379" y="3635"/>
                    <a:pt x="357" y="3635"/>
                  </a:cubicBezTo>
                  <a:cubicBezTo>
                    <a:pt x="208" y="3635"/>
                    <a:pt x="1" y="3844"/>
                    <a:pt x="24" y="3938"/>
                  </a:cubicBezTo>
                  <a:cubicBezTo>
                    <a:pt x="91" y="5839"/>
                    <a:pt x="958" y="6940"/>
                    <a:pt x="2926" y="7140"/>
                  </a:cubicBezTo>
                  <a:cubicBezTo>
                    <a:pt x="2973" y="7145"/>
                    <a:pt x="3018" y="7148"/>
                    <a:pt x="3062" y="7148"/>
                  </a:cubicBezTo>
                  <a:cubicBezTo>
                    <a:pt x="4440" y="7148"/>
                    <a:pt x="4637" y="4677"/>
                    <a:pt x="4928" y="3804"/>
                  </a:cubicBezTo>
                  <a:cubicBezTo>
                    <a:pt x="5195" y="3004"/>
                    <a:pt x="5428" y="2203"/>
                    <a:pt x="5261" y="1336"/>
                  </a:cubicBezTo>
                  <a:cubicBezTo>
                    <a:pt x="5163" y="975"/>
                    <a:pt x="4839" y="1"/>
                    <a:pt x="4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4"/>
            <p:cNvSpPr/>
            <p:nvPr/>
          </p:nvSpPr>
          <p:spPr>
            <a:xfrm>
              <a:off x="5108825" y="2661275"/>
              <a:ext cx="41725" cy="80125"/>
            </a:xfrm>
            <a:custGeom>
              <a:avLst/>
              <a:gdLst/>
              <a:ahLst/>
              <a:cxnLst/>
              <a:rect l="l" t="t" r="r" b="b"/>
              <a:pathLst>
                <a:path w="1669" h="3205" extrusionOk="0">
                  <a:moveTo>
                    <a:pt x="567" y="782"/>
                  </a:moveTo>
                  <a:cubicBezTo>
                    <a:pt x="590" y="789"/>
                    <a:pt x="613" y="793"/>
                    <a:pt x="637" y="793"/>
                  </a:cubicBezTo>
                  <a:cubicBezTo>
                    <a:pt x="660" y="793"/>
                    <a:pt x="683" y="789"/>
                    <a:pt x="706" y="783"/>
                  </a:cubicBezTo>
                  <a:lnTo>
                    <a:pt x="706" y="783"/>
                  </a:lnTo>
                  <a:cubicBezTo>
                    <a:pt x="703" y="803"/>
                    <a:pt x="701" y="823"/>
                    <a:pt x="701" y="844"/>
                  </a:cubicBezTo>
                  <a:cubicBezTo>
                    <a:pt x="701" y="1111"/>
                    <a:pt x="868" y="1411"/>
                    <a:pt x="901" y="1645"/>
                  </a:cubicBezTo>
                  <a:cubicBezTo>
                    <a:pt x="968" y="1911"/>
                    <a:pt x="968" y="2145"/>
                    <a:pt x="901" y="2445"/>
                  </a:cubicBezTo>
                  <a:cubicBezTo>
                    <a:pt x="834" y="2312"/>
                    <a:pt x="801" y="2112"/>
                    <a:pt x="734" y="1978"/>
                  </a:cubicBezTo>
                  <a:cubicBezTo>
                    <a:pt x="667" y="1745"/>
                    <a:pt x="634" y="1444"/>
                    <a:pt x="567" y="1144"/>
                  </a:cubicBezTo>
                  <a:lnTo>
                    <a:pt x="567" y="844"/>
                  </a:lnTo>
                  <a:lnTo>
                    <a:pt x="567" y="782"/>
                  </a:lnTo>
                  <a:close/>
                  <a:moveTo>
                    <a:pt x="706" y="1"/>
                  </a:moveTo>
                  <a:cubicBezTo>
                    <a:pt x="684" y="1"/>
                    <a:pt x="660" y="4"/>
                    <a:pt x="634" y="10"/>
                  </a:cubicBezTo>
                  <a:cubicBezTo>
                    <a:pt x="334" y="110"/>
                    <a:pt x="200" y="477"/>
                    <a:pt x="134" y="744"/>
                  </a:cubicBezTo>
                  <a:cubicBezTo>
                    <a:pt x="0" y="1444"/>
                    <a:pt x="134" y="2445"/>
                    <a:pt x="501" y="3079"/>
                  </a:cubicBezTo>
                  <a:cubicBezTo>
                    <a:pt x="565" y="3169"/>
                    <a:pt x="659" y="3204"/>
                    <a:pt x="760" y="3204"/>
                  </a:cubicBezTo>
                  <a:cubicBezTo>
                    <a:pt x="921" y="3204"/>
                    <a:pt x="1099" y="3115"/>
                    <a:pt x="1201" y="3012"/>
                  </a:cubicBezTo>
                  <a:cubicBezTo>
                    <a:pt x="1468" y="2812"/>
                    <a:pt x="1535" y="2512"/>
                    <a:pt x="1568" y="2178"/>
                  </a:cubicBezTo>
                  <a:cubicBezTo>
                    <a:pt x="1668" y="1678"/>
                    <a:pt x="1568" y="944"/>
                    <a:pt x="1301" y="510"/>
                  </a:cubicBezTo>
                  <a:cubicBezTo>
                    <a:pt x="1234" y="477"/>
                    <a:pt x="1201" y="477"/>
                    <a:pt x="1168" y="477"/>
                  </a:cubicBezTo>
                  <a:lnTo>
                    <a:pt x="1068" y="477"/>
                  </a:lnTo>
                  <a:cubicBezTo>
                    <a:pt x="1046" y="477"/>
                    <a:pt x="1024" y="479"/>
                    <a:pt x="1003" y="483"/>
                  </a:cubicBezTo>
                  <a:lnTo>
                    <a:pt x="1003" y="483"/>
                  </a:lnTo>
                  <a:cubicBezTo>
                    <a:pt x="1004" y="469"/>
                    <a:pt x="1003" y="456"/>
                    <a:pt x="1001" y="444"/>
                  </a:cubicBezTo>
                  <a:cubicBezTo>
                    <a:pt x="971" y="263"/>
                    <a:pt x="914" y="1"/>
                    <a:pt x="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4"/>
            <p:cNvSpPr/>
            <p:nvPr/>
          </p:nvSpPr>
          <p:spPr>
            <a:xfrm>
              <a:off x="5253925" y="2940825"/>
              <a:ext cx="256050" cy="162275"/>
            </a:xfrm>
            <a:custGeom>
              <a:avLst/>
              <a:gdLst/>
              <a:ahLst/>
              <a:cxnLst/>
              <a:rect l="l" t="t" r="r" b="b"/>
              <a:pathLst>
                <a:path w="10242" h="6491" extrusionOk="0">
                  <a:moveTo>
                    <a:pt x="1122" y="1"/>
                  </a:moveTo>
                  <a:cubicBezTo>
                    <a:pt x="895" y="1"/>
                    <a:pt x="695" y="130"/>
                    <a:pt x="534" y="470"/>
                  </a:cubicBezTo>
                  <a:cubicBezTo>
                    <a:pt x="0" y="1604"/>
                    <a:pt x="2069" y="2771"/>
                    <a:pt x="2702" y="3238"/>
                  </a:cubicBezTo>
                  <a:cubicBezTo>
                    <a:pt x="3244" y="3621"/>
                    <a:pt x="3664" y="5587"/>
                    <a:pt x="4573" y="5587"/>
                  </a:cubicBezTo>
                  <a:cubicBezTo>
                    <a:pt x="4616" y="5587"/>
                    <a:pt x="4659" y="5582"/>
                    <a:pt x="4704" y="5573"/>
                  </a:cubicBezTo>
                  <a:cubicBezTo>
                    <a:pt x="5169" y="5475"/>
                    <a:pt x="5706" y="5090"/>
                    <a:pt x="6210" y="5090"/>
                  </a:cubicBezTo>
                  <a:cubicBezTo>
                    <a:pt x="6392" y="5090"/>
                    <a:pt x="6570" y="5140"/>
                    <a:pt x="6739" y="5273"/>
                  </a:cubicBezTo>
                  <a:cubicBezTo>
                    <a:pt x="7172" y="5640"/>
                    <a:pt x="7439" y="6074"/>
                    <a:pt x="8006" y="6307"/>
                  </a:cubicBezTo>
                  <a:cubicBezTo>
                    <a:pt x="8223" y="6407"/>
                    <a:pt x="8515" y="6491"/>
                    <a:pt x="8798" y="6491"/>
                  </a:cubicBezTo>
                  <a:cubicBezTo>
                    <a:pt x="9082" y="6491"/>
                    <a:pt x="9357" y="6407"/>
                    <a:pt x="9541" y="6174"/>
                  </a:cubicBezTo>
                  <a:cubicBezTo>
                    <a:pt x="10241" y="5273"/>
                    <a:pt x="8907" y="4506"/>
                    <a:pt x="8573" y="3772"/>
                  </a:cubicBezTo>
                  <a:cubicBezTo>
                    <a:pt x="8006" y="2404"/>
                    <a:pt x="7539" y="1837"/>
                    <a:pt x="6238" y="1003"/>
                  </a:cubicBezTo>
                  <a:cubicBezTo>
                    <a:pt x="5671" y="637"/>
                    <a:pt x="5137" y="403"/>
                    <a:pt x="4437" y="403"/>
                  </a:cubicBezTo>
                  <a:cubicBezTo>
                    <a:pt x="3898" y="403"/>
                    <a:pt x="3395" y="1051"/>
                    <a:pt x="2835" y="1051"/>
                  </a:cubicBezTo>
                  <a:cubicBezTo>
                    <a:pt x="2633" y="1051"/>
                    <a:pt x="2423" y="967"/>
                    <a:pt x="2202" y="737"/>
                  </a:cubicBezTo>
                  <a:cubicBezTo>
                    <a:pt x="2167" y="689"/>
                    <a:pt x="2119" y="669"/>
                    <a:pt x="2065" y="669"/>
                  </a:cubicBezTo>
                  <a:cubicBezTo>
                    <a:pt x="1816" y="669"/>
                    <a:pt x="1443" y="1106"/>
                    <a:pt x="1635" y="1270"/>
                  </a:cubicBezTo>
                  <a:cubicBezTo>
                    <a:pt x="1917" y="1552"/>
                    <a:pt x="2140" y="1716"/>
                    <a:pt x="2455" y="1716"/>
                  </a:cubicBezTo>
                  <a:cubicBezTo>
                    <a:pt x="2550" y="1716"/>
                    <a:pt x="2653" y="1701"/>
                    <a:pt x="2769" y="1671"/>
                  </a:cubicBezTo>
                  <a:cubicBezTo>
                    <a:pt x="3036" y="1604"/>
                    <a:pt x="3269" y="1470"/>
                    <a:pt x="3536" y="1337"/>
                  </a:cubicBezTo>
                  <a:cubicBezTo>
                    <a:pt x="3857" y="1177"/>
                    <a:pt x="4145" y="1108"/>
                    <a:pt x="4418" y="1108"/>
                  </a:cubicBezTo>
                  <a:cubicBezTo>
                    <a:pt x="4885" y="1108"/>
                    <a:pt x="5308" y="1309"/>
                    <a:pt x="5771" y="1604"/>
                  </a:cubicBezTo>
                  <a:cubicBezTo>
                    <a:pt x="6772" y="2238"/>
                    <a:pt x="7439" y="2638"/>
                    <a:pt x="7806" y="3805"/>
                  </a:cubicBezTo>
                  <a:cubicBezTo>
                    <a:pt x="7906" y="4072"/>
                    <a:pt x="7939" y="4339"/>
                    <a:pt x="8106" y="4573"/>
                  </a:cubicBezTo>
                  <a:cubicBezTo>
                    <a:pt x="8254" y="4750"/>
                    <a:pt x="9058" y="5689"/>
                    <a:pt x="8656" y="5689"/>
                  </a:cubicBezTo>
                  <a:cubicBezTo>
                    <a:pt x="8605" y="5689"/>
                    <a:pt x="8534" y="5674"/>
                    <a:pt x="8440" y="5640"/>
                  </a:cubicBezTo>
                  <a:cubicBezTo>
                    <a:pt x="7719" y="5373"/>
                    <a:pt x="7169" y="4229"/>
                    <a:pt x="6378" y="4229"/>
                  </a:cubicBezTo>
                  <a:cubicBezTo>
                    <a:pt x="6182" y="4229"/>
                    <a:pt x="5970" y="4300"/>
                    <a:pt x="5738" y="4473"/>
                  </a:cubicBezTo>
                  <a:cubicBezTo>
                    <a:pt x="5458" y="4690"/>
                    <a:pt x="5234" y="4779"/>
                    <a:pt x="5050" y="4779"/>
                  </a:cubicBezTo>
                  <a:cubicBezTo>
                    <a:pt x="4443" y="4779"/>
                    <a:pt x="4261" y="3817"/>
                    <a:pt x="3903" y="3305"/>
                  </a:cubicBezTo>
                  <a:cubicBezTo>
                    <a:pt x="3603" y="2838"/>
                    <a:pt x="3136" y="2605"/>
                    <a:pt x="2702" y="2304"/>
                  </a:cubicBezTo>
                  <a:cubicBezTo>
                    <a:pt x="2402" y="2104"/>
                    <a:pt x="2102" y="1904"/>
                    <a:pt x="1868" y="1637"/>
                  </a:cubicBezTo>
                  <a:cubicBezTo>
                    <a:pt x="1435" y="1437"/>
                    <a:pt x="1301" y="1070"/>
                    <a:pt x="1435" y="603"/>
                  </a:cubicBezTo>
                  <a:lnTo>
                    <a:pt x="1435" y="603"/>
                  </a:lnTo>
                  <a:cubicBezTo>
                    <a:pt x="1456" y="609"/>
                    <a:pt x="1477" y="612"/>
                    <a:pt x="1500" y="612"/>
                  </a:cubicBezTo>
                  <a:cubicBezTo>
                    <a:pt x="1724" y="612"/>
                    <a:pt x="1981" y="327"/>
                    <a:pt x="1768" y="236"/>
                  </a:cubicBezTo>
                  <a:cubicBezTo>
                    <a:pt x="1536" y="97"/>
                    <a:pt x="1319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4"/>
            <p:cNvSpPr/>
            <p:nvPr/>
          </p:nvSpPr>
          <p:spPr>
            <a:xfrm>
              <a:off x="5110475" y="2909175"/>
              <a:ext cx="89225" cy="111300"/>
            </a:xfrm>
            <a:custGeom>
              <a:avLst/>
              <a:gdLst/>
              <a:ahLst/>
              <a:cxnLst/>
              <a:rect l="l" t="t" r="r" b="b"/>
              <a:pathLst>
                <a:path w="3569" h="4452" extrusionOk="0">
                  <a:moveTo>
                    <a:pt x="2696" y="661"/>
                  </a:moveTo>
                  <a:cubicBezTo>
                    <a:pt x="2770" y="661"/>
                    <a:pt x="2721" y="701"/>
                    <a:pt x="2488" y="705"/>
                  </a:cubicBezTo>
                  <a:lnTo>
                    <a:pt x="2488" y="705"/>
                  </a:lnTo>
                  <a:cubicBezTo>
                    <a:pt x="2585" y="672"/>
                    <a:pt x="2658" y="661"/>
                    <a:pt x="2696" y="661"/>
                  </a:cubicBezTo>
                  <a:close/>
                  <a:moveTo>
                    <a:pt x="1243" y="999"/>
                  </a:moveTo>
                  <a:cubicBezTo>
                    <a:pt x="1258" y="1006"/>
                    <a:pt x="1284" y="1013"/>
                    <a:pt x="1315" y="1017"/>
                  </a:cubicBezTo>
                  <a:lnTo>
                    <a:pt x="1315" y="1017"/>
                  </a:lnTo>
                  <a:cubicBezTo>
                    <a:pt x="1182" y="1177"/>
                    <a:pt x="1115" y="1377"/>
                    <a:pt x="1135" y="1602"/>
                  </a:cubicBezTo>
                  <a:cubicBezTo>
                    <a:pt x="1147" y="1809"/>
                    <a:pt x="1253" y="1869"/>
                    <a:pt x="1397" y="1869"/>
                  </a:cubicBezTo>
                  <a:cubicBezTo>
                    <a:pt x="1500" y="1869"/>
                    <a:pt x="1623" y="1838"/>
                    <a:pt x="1744" y="1807"/>
                  </a:cubicBezTo>
                  <a:lnTo>
                    <a:pt x="1744" y="1807"/>
                  </a:lnTo>
                  <a:cubicBezTo>
                    <a:pt x="1566" y="1997"/>
                    <a:pt x="1507" y="2243"/>
                    <a:pt x="1736" y="2536"/>
                  </a:cubicBezTo>
                  <a:cubicBezTo>
                    <a:pt x="1836" y="2703"/>
                    <a:pt x="1969" y="2870"/>
                    <a:pt x="2069" y="3037"/>
                  </a:cubicBezTo>
                  <a:cubicBezTo>
                    <a:pt x="2236" y="3203"/>
                    <a:pt x="2236" y="3370"/>
                    <a:pt x="2069" y="3470"/>
                  </a:cubicBezTo>
                  <a:cubicBezTo>
                    <a:pt x="1969" y="3304"/>
                    <a:pt x="1936" y="3103"/>
                    <a:pt x="1902" y="2937"/>
                  </a:cubicBezTo>
                  <a:cubicBezTo>
                    <a:pt x="1812" y="2606"/>
                    <a:pt x="1613" y="2465"/>
                    <a:pt x="1281" y="2465"/>
                  </a:cubicBezTo>
                  <a:cubicBezTo>
                    <a:pt x="1245" y="2465"/>
                    <a:pt x="1208" y="2466"/>
                    <a:pt x="1168" y="2470"/>
                  </a:cubicBezTo>
                  <a:cubicBezTo>
                    <a:pt x="1086" y="2470"/>
                    <a:pt x="978" y="2527"/>
                    <a:pt x="895" y="2610"/>
                  </a:cubicBezTo>
                  <a:lnTo>
                    <a:pt x="895" y="2610"/>
                  </a:lnTo>
                  <a:cubicBezTo>
                    <a:pt x="932" y="2414"/>
                    <a:pt x="973" y="2222"/>
                    <a:pt x="1002" y="2036"/>
                  </a:cubicBezTo>
                  <a:cubicBezTo>
                    <a:pt x="1066" y="1713"/>
                    <a:pt x="1006" y="1297"/>
                    <a:pt x="1243" y="999"/>
                  </a:cubicBezTo>
                  <a:close/>
                  <a:moveTo>
                    <a:pt x="812" y="3167"/>
                  </a:moveTo>
                  <a:lnTo>
                    <a:pt x="812" y="3167"/>
                  </a:lnTo>
                  <a:cubicBezTo>
                    <a:pt x="853" y="3367"/>
                    <a:pt x="902" y="3561"/>
                    <a:pt x="902" y="3771"/>
                  </a:cubicBezTo>
                  <a:cubicBezTo>
                    <a:pt x="854" y="3850"/>
                    <a:pt x="829" y="3892"/>
                    <a:pt x="816" y="3892"/>
                  </a:cubicBezTo>
                  <a:cubicBezTo>
                    <a:pt x="802" y="3892"/>
                    <a:pt x="802" y="3842"/>
                    <a:pt x="802" y="3737"/>
                  </a:cubicBezTo>
                  <a:lnTo>
                    <a:pt x="802" y="3404"/>
                  </a:lnTo>
                  <a:cubicBezTo>
                    <a:pt x="802" y="3325"/>
                    <a:pt x="805" y="3246"/>
                    <a:pt x="812" y="3167"/>
                  </a:cubicBezTo>
                  <a:close/>
                  <a:moveTo>
                    <a:pt x="2989" y="0"/>
                  </a:moveTo>
                  <a:cubicBezTo>
                    <a:pt x="2874" y="0"/>
                    <a:pt x="2752" y="24"/>
                    <a:pt x="2636" y="68"/>
                  </a:cubicBezTo>
                  <a:cubicBezTo>
                    <a:pt x="2293" y="193"/>
                    <a:pt x="2096" y="405"/>
                    <a:pt x="1718" y="405"/>
                  </a:cubicBezTo>
                  <a:cubicBezTo>
                    <a:pt x="1691" y="405"/>
                    <a:pt x="1664" y="404"/>
                    <a:pt x="1635" y="401"/>
                  </a:cubicBezTo>
                  <a:cubicBezTo>
                    <a:pt x="1571" y="394"/>
                    <a:pt x="1511" y="390"/>
                    <a:pt x="1455" y="390"/>
                  </a:cubicBezTo>
                  <a:cubicBezTo>
                    <a:pt x="1251" y="390"/>
                    <a:pt x="1099" y="445"/>
                    <a:pt x="968" y="602"/>
                  </a:cubicBezTo>
                  <a:cubicBezTo>
                    <a:pt x="949" y="628"/>
                    <a:pt x="932" y="655"/>
                    <a:pt x="919" y="682"/>
                  </a:cubicBezTo>
                  <a:lnTo>
                    <a:pt x="919" y="682"/>
                  </a:lnTo>
                  <a:cubicBezTo>
                    <a:pt x="468" y="1081"/>
                    <a:pt x="466" y="1609"/>
                    <a:pt x="335" y="2203"/>
                  </a:cubicBezTo>
                  <a:cubicBezTo>
                    <a:pt x="234" y="2837"/>
                    <a:pt x="1" y="3537"/>
                    <a:pt x="168" y="4204"/>
                  </a:cubicBezTo>
                  <a:cubicBezTo>
                    <a:pt x="220" y="4387"/>
                    <a:pt x="343" y="4452"/>
                    <a:pt x="486" y="4452"/>
                  </a:cubicBezTo>
                  <a:cubicBezTo>
                    <a:pt x="709" y="4452"/>
                    <a:pt x="980" y="4293"/>
                    <a:pt x="1102" y="4171"/>
                  </a:cubicBezTo>
                  <a:cubicBezTo>
                    <a:pt x="1281" y="3976"/>
                    <a:pt x="1340" y="3735"/>
                    <a:pt x="1344" y="3482"/>
                  </a:cubicBezTo>
                  <a:lnTo>
                    <a:pt x="1344" y="3482"/>
                  </a:lnTo>
                  <a:cubicBezTo>
                    <a:pt x="1423" y="3720"/>
                    <a:pt x="1485" y="3990"/>
                    <a:pt x="1635" y="4171"/>
                  </a:cubicBezTo>
                  <a:cubicBezTo>
                    <a:pt x="1704" y="4231"/>
                    <a:pt x="1780" y="4256"/>
                    <a:pt x="1857" y="4256"/>
                  </a:cubicBezTo>
                  <a:cubicBezTo>
                    <a:pt x="2079" y="4256"/>
                    <a:pt x="2312" y="4052"/>
                    <a:pt x="2436" y="3904"/>
                  </a:cubicBezTo>
                  <a:cubicBezTo>
                    <a:pt x="2770" y="3437"/>
                    <a:pt x="2670" y="2870"/>
                    <a:pt x="2436" y="2403"/>
                  </a:cubicBezTo>
                  <a:cubicBezTo>
                    <a:pt x="2403" y="2303"/>
                    <a:pt x="2336" y="2236"/>
                    <a:pt x="2269" y="2136"/>
                  </a:cubicBezTo>
                  <a:cubicBezTo>
                    <a:pt x="2121" y="1932"/>
                    <a:pt x="2075" y="1893"/>
                    <a:pt x="2105" y="1893"/>
                  </a:cubicBezTo>
                  <a:cubicBezTo>
                    <a:pt x="2123" y="1893"/>
                    <a:pt x="2169" y="1907"/>
                    <a:pt x="2236" y="1907"/>
                  </a:cubicBezTo>
                  <a:cubicBezTo>
                    <a:pt x="2256" y="1907"/>
                    <a:pt x="2279" y="1906"/>
                    <a:pt x="2303" y="1903"/>
                  </a:cubicBezTo>
                  <a:cubicBezTo>
                    <a:pt x="2503" y="1869"/>
                    <a:pt x="2603" y="1702"/>
                    <a:pt x="2670" y="1536"/>
                  </a:cubicBezTo>
                  <a:cubicBezTo>
                    <a:pt x="2736" y="1436"/>
                    <a:pt x="2736" y="1369"/>
                    <a:pt x="2670" y="1269"/>
                  </a:cubicBezTo>
                  <a:cubicBezTo>
                    <a:pt x="2660" y="1252"/>
                    <a:pt x="2648" y="1237"/>
                    <a:pt x="2636" y="1223"/>
                  </a:cubicBezTo>
                  <a:lnTo>
                    <a:pt x="2636" y="1223"/>
                  </a:lnTo>
                  <a:cubicBezTo>
                    <a:pt x="3019" y="1138"/>
                    <a:pt x="3422" y="933"/>
                    <a:pt x="3470" y="568"/>
                  </a:cubicBezTo>
                  <a:cubicBezTo>
                    <a:pt x="3568" y="176"/>
                    <a:pt x="3307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4"/>
            <p:cNvSpPr/>
            <p:nvPr/>
          </p:nvSpPr>
          <p:spPr>
            <a:xfrm>
              <a:off x="5139675" y="2798700"/>
              <a:ext cx="68400" cy="57875"/>
            </a:xfrm>
            <a:custGeom>
              <a:avLst/>
              <a:gdLst/>
              <a:ahLst/>
              <a:cxnLst/>
              <a:rect l="l" t="t" r="r" b="b"/>
              <a:pathLst>
                <a:path w="2736" h="2315" extrusionOk="0">
                  <a:moveTo>
                    <a:pt x="1133" y="849"/>
                  </a:moveTo>
                  <a:cubicBezTo>
                    <a:pt x="1081" y="889"/>
                    <a:pt x="1035" y="939"/>
                    <a:pt x="1001" y="984"/>
                  </a:cubicBezTo>
                  <a:cubicBezTo>
                    <a:pt x="1001" y="984"/>
                    <a:pt x="938" y="973"/>
                    <a:pt x="854" y="954"/>
                  </a:cubicBezTo>
                  <a:lnTo>
                    <a:pt x="854" y="954"/>
                  </a:lnTo>
                  <a:cubicBezTo>
                    <a:pt x="943" y="909"/>
                    <a:pt x="1038" y="875"/>
                    <a:pt x="1133" y="849"/>
                  </a:cubicBezTo>
                  <a:close/>
                  <a:moveTo>
                    <a:pt x="2013" y="598"/>
                  </a:moveTo>
                  <a:cubicBezTo>
                    <a:pt x="2122" y="598"/>
                    <a:pt x="2105" y="1023"/>
                    <a:pt x="2102" y="1023"/>
                  </a:cubicBezTo>
                  <a:cubicBezTo>
                    <a:pt x="2102" y="1023"/>
                    <a:pt x="2102" y="1021"/>
                    <a:pt x="2102" y="1018"/>
                  </a:cubicBezTo>
                  <a:cubicBezTo>
                    <a:pt x="2069" y="1118"/>
                    <a:pt x="2002" y="1251"/>
                    <a:pt x="1969" y="1318"/>
                  </a:cubicBezTo>
                  <a:cubicBezTo>
                    <a:pt x="1948" y="1421"/>
                    <a:pt x="1953" y="1511"/>
                    <a:pt x="1960" y="1604"/>
                  </a:cubicBezTo>
                  <a:lnTo>
                    <a:pt x="1960" y="1604"/>
                  </a:lnTo>
                  <a:cubicBezTo>
                    <a:pt x="1952" y="1598"/>
                    <a:pt x="1944" y="1591"/>
                    <a:pt x="1935" y="1585"/>
                  </a:cubicBezTo>
                  <a:cubicBezTo>
                    <a:pt x="1902" y="1485"/>
                    <a:pt x="1835" y="1351"/>
                    <a:pt x="1802" y="1285"/>
                  </a:cubicBezTo>
                  <a:cubicBezTo>
                    <a:pt x="1735" y="1118"/>
                    <a:pt x="1635" y="951"/>
                    <a:pt x="1468" y="818"/>
                  </a:cubicBezTo>
                  <a:cubicBezTo>
                    <a:pt x="1456" y="807"/>
                    <a:pt x="1443" y="799"/>
                    <a:pt x="1430" y="792"/>
                  </a:cubicBezTo>
                  <a:lnTo>
                    <a:pt x="1430" y="792"/>
                  </a:lnTo>
                  <a:cubicBezTo>
                    <a:pt x="1454" y="789"/>
                    <a:pt x="1478" y="787"/>
                    <a:pt x="1502" y="784"/>
                  </a:cubicBezTo>
                  <a:cubicBezTo>
                    <a:pt x="1553" y="753"/>
                    <a:pt x="1617" y="700"/>
                    <a:pt x="1675" y="641"/>
                  </a:cubicBezTo>
                  <a:lnTo>
                    <a:pt x="1675" y="641"/>
                  </a:lnTo>
                  <a:cubicBezTo>
                    <a:pt x="1697" y="668"/>
                    <a:pt x="1729" y="684"/>
                    <a:pt x="1774" y="684"/>
                  </a:cubicBezTo>
                  <a:cubicBezTo>
                    <a:pt x="1824" y="684"/>
                    <a:pt x="1888" y="664"/>
                    <a:pt x="1969" y="617"/>
                  </a:cubicBezTo>
                  <a:cubicBezTo>
                    <a:pt x="1985" y="604"/>
                    <a:pt x="2000" y="598"/>
                    <a:pt x="2013" y="598"/>
                  </a:cubicBezTo>
                  <a:close/>
                  <a:moveTo>
                    <a:pt x="2237" y="0"/>
                  </a:moveTo>
                  <a:cubicBezTo>
                    <a:pt x="2111" y="0"/>
                    <a:pt x="1963" y="60"/>
                    <a:pt x="1802" y="184"/>
                  </a:cubicBezTo>
                  <a:cubicBezTo>
                    <a:pt x="1767" y="219"/>
                    <a:pt x="1737" y="258"/>
                    <a:pt x="1713" y="299"/>
                  </a:cubicBezTo>
                  <a:lnTo>
                    <a:pt x="1713" y="299"/>
                  </a:lnTo>
                  <a:cubicBezTo>
                    <a:pt x="1642" y="279"/>
                    <a:pt x="1567" y="269"/>
                    <a:pt x="1490" y="269"/>
                  </a:cubicBezTo>
                  <a:cubicBezTo>
                    <a:pt x="995" y="269"/>
                    <a:pt x="413" y="655"/>
                    <a:pt x="134" y="1018"/>
                  </a:cubicBezTo>
                  <a:cubicBezTo>
                    <a:pt x="67" y="1118"/>
                    <a:pt x="0" y="1318"/>
                    <a:pt x="134" y="1418"/>
                  </a:cubicBezTo>
                  <a:cubicBezTo>
                    <a:pt x="290" y="1485"/>
                    <a:pt x="453" y="1518"/>
                    <a:pt x="612" y="1518"/>
                  </a:cubicBezTo>
                  <a:cubicBezTo>
                    <a:pt x="784" y="1518"/>
                    <a:pt x="952" y="1479"/>
                    <a:pt x="1102" y="1401"/>
                  </a:cubicBezTo>
                  <a:lnTo>
                    <a:pt x="1102" y="1401"/>
                  </a:lnTo>
                  <a:cubicBezTo>
                    <a:pt x="1335" y="1671"/>
                    <a:pt x="1367" y="2113"/>
                    <a:pt x="1768" y="2285"/>
                  </a:cubicBezTo>
                  <a:cubicBezTo>
                    <a:pt x="1812" y="2305"/>
                    <a:pt x="1855" y="2314"/>
                    <a:pt x="1898" y="2314"/>
                  </a:cubicBezTo>
                  <a:cubicBezTo>
                    <a:pt x="2211" y="2314"/>
                    <a:pt x="2473" y="1824"/>
                    <a:pt x="2502" y="1618"/>
                  </a:cubicBezTo>
                  <a:cubicBezTo>
                    <a:pt x="2569" y="1451"/>
                    <a:pt x="2469" y="1251"/>
                    <a:pt x="2569" y="1118"/>
                  </a:cubicBezTo>
                  <a:cubicBezTo>
                    <a:pt x="2636" y="918"/>
                    <a:pt x="2736" y="684"/>
                    <a:pt x="2669" y="484"/>
                  </a:cubicBezTo>
                  <a:cubicBezTo>
                    <a:pt x="2606" y="170"/>
                    <a:pt x="2451" y="0"/>
                    <a:pt x="2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4"/>
            <p:cNvSpPr/>
            <p:nvPr/>
          </p:nvSpPr>
          <p:spPr>
            <a:xfrm>
              <a:off x="5278950" y="3529500"/>
              <a:ext cx="59825" cy="57200"/>
            </a:xfrm>
            <a:custGeom>
              <a:avLst/>
              <a:gdLst/>
              <a:ahLst/>
              <a:cxnLst/>
              <a:rect l="l" t="t" r="r" b="b"/>
              <a:pathLst>
                <a:path w="2393" h="2288" extrusionOk="0">
                  <a:moveTo>
                    <a:pt x="1797" y="461"/>
                  </a:moveTo>
                  <a:lnTo>
                    <a:pt x="1797" y="461"/>
                  </a:lnTo>
                  <a:cubicBezTo>
                    <a:pt x="1722" y="782"/>
                    <a:pt x="1431" y="980"/>
                    <a:pt x="1268" y="1273"/>
                  </a:cubicBezTo>
                  <a:cubicBezTo>
                    <a:pt x="1100" y="1526"/>
                    <a:pt x="955" y="1731"/>
                    <a:pt x="696" y="1731"/>
                  </a:cubicBezTo>
                  <a:cubicBezTo>
                    <a:pt x="670" y="1731"/>
                    <a:pt x="644" y="1729"/>
                    <a:pt x="616" y="1725"/>
                  </a:cubicBezTo>
                  <a:lnTo>
                    <a:pt x="616" y="1725"/>
                  </a:lnTo>
                  <a:cubicBezTo>
                    <a:pt x="634" y="1452"/>
                    <a:pt x="634" y="1179"/>
                    <a:pt x="634" y="907"/>
                  </a:cubicBezTo>
                  <a:cubicBezTo>
                    <a:pt x="634" y="806"/>
                    <a:pt x="634" y="740"/>
                    <a:pt x="701" y="640"/>
                  </a:cubicBezTo>
                  <a:cubicBezTo>
                    <a:pt x="715" y="597"/>
                    <a:pt x="735" y="585"/>
                    <a:pt x="762" y="585"/>
                  </a:cubicBezTo>
                  <a:cubicBezTo>
                    <a:pt x="797" y="585"/>
                    <a:pt x="844" y="606"/>
                    <a:pt x="901" y="606"/>
                  </a:cubicBezTo>
                  <a:cubicBezTo>
                    <a:pt x="1068" y="640"/>
                    <a:pt x="1234" y="740"/>
                    <a:pt x="1401" y="740"/>
                  </a:cubicBezTo>
                  <a:cubicBezTo>
                    <a:pt x="1525" y="740"/>
                    <a:pt x="1725" y="600"/>
                    <a:pt x="1797" y="461"/>
                  </a:cubicBezTo>
                  <a:close/>
                  <a:moveTo>
                    <a:pt x="935" y="1"/>
                  </a:moveTo>
                  <a:cubicBezTo>
                    <a:pt x="741" y="1"/>
                    <a:pt x="558" y="72"/>
                    <a:pt x="400" y="273"/>
                  </a:cubicBezTo>
                  <a:cubicBezTo>
                    <a:pt x="0" y="773"/>
                    <a:pt x="200" y="1440"/>
                    <a:pt x="67" y="2041"/>
                  </a:cubicBezTo>
                  <a:cubicBezTo>
                    <a:pt x="67" y="2107"/>
                    <a:pt x="67" y="2207"/>
                    <a:pt x="167" y="2241"/>
                  </a:cubicBezTo>
                  <a:cubicBezTo>
                    <a:pt x="270" y="2273"/>
                    <a:pt x="369" y="2288"/>
                    <a:pt x="465" y="2288"/>
                  </a:cubicBezTo>
                  <a:cubicBezTo>
                    <a:pt x="864" y="2288"/>
                    <a:pt x="1199" y="2030"/>
                    <a:pt x="1468" y="1707"/>
                  </a:cubicBezTo>
                  <a:cubicBezTo>
                    <a:pt x="1635" y="1474"/>
                    <a:pt x="1835" y="1240"/>
                    <a:pt x="1968" y="1040"/>
                  </a:cubicBezTo>
                  <a:cubicBezTo>
                    <a:pt x="2135" y="806"/>
                    <a:pt x="2302" y="573"/>
                    <a:pt x="2368" y="306"/>
                  </a:cubicBezTo>
                  <a:cubicBezTo>
                    <a:pt x="2392" y="175"/>
                    <a:pt x="2336" y="125"/>
                    <a:pt x="2250" y="125"/>
                  </a:cubicBezTo>
                  <a:cubicBezTo>
                    <a:pt x="2111" y="125"/>
                    <a:pt x="1895" y="257"/>
                    <a:pt x="1821" y="393"/>
                  </a:cubicBezTo>
                  <a:lnTo>
                    <a:pt x="1821" y="393"/>
                  </a:lnTo>
                  <a:cubicBezTo>
                    <a:pt x="1832" y="332"/>
                    <a:pt x="1809" y="277"/>
                    <a:pt x="1735" y="239"/>
                  </a:cubicBezTo>
                  <a:cubicBezTo>
                    <a:pt x="1469" y="125"/>
                    <a:pt x="1192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4"/>
            <p:cNvSpPr/>
            <p:nvPr/>
          </p:nvSpPr>
          <p:spPr>
            <a:xfrm>
              <a:off x="5472400" y="3531225"/>
              <a:ext cx="175150" cy="100175"/>
            </a:xfrm>
            <a:custGeom>
              <a:avLst/>
              <a:gdLst/>
              <a:ahLst/>
              <a:cxnLst/>
              <a:rect l="l" t="t" r="r" b="b"/>
              <a:pathLst>
                <a:path w="7006" h="4007" extrusionOk="0">
                  <a:moveTo>
                    <a:pt x="5072" y="787"/>
                  </a:moveTo>
                  <a:cubicBezTo>
                    <a:pt x="5161" y="787"/>
                    <a:pt x="5250" y="863"/>
                    <a:pt x="5338" y="1004"/>
                  </a:cubicBezTo>
                  <a:cubicBezTo>
                    <a:pt x="5038" y="1204"/>
                    <a:pt x="4671" y="1371"/>
                    <a:pt x="4371" y="1571"/>
                  </a:cubicBezTo>
                  <a:cubicBezTo>
                    <a:pt x="3870" y="1905"/>
                    <a:pt x="3303" y="2072"/>
                    <a:pt x="2803" y="2405"/>
                  </a:cubicBezTo>
                  <a:cubicBezTo>
                    <a:pt x="2536" y="2539"/>
                    <a:pt x="2336" y="2772"/>
                    <a:pt x="2169" y="3006"/>
                  </a:cubicBezTo>
                  <a:cubicBezTo>
                    <a:pt x="2107" y="3093"/>
                    <a:pt x="2049" y="3138"/>
                    <a:pt x="1995" y="3138"/>
                  </a:cubicBezTo>
                  <a:cubicBezTo>
                    <a:pt x="1903" y="3138"/>
                    <a:pt x="1819" y="3011"/>
                    <a:pt x="1736" y="2739"/>
                  </a:cubicBezTo>
                  <a:cubicBezTo>
                    <a:pt x="1871" y="2685"/>
                    <a:pt x="2007" y="2608"/>
                    <a:pt x="2143" y="2564"/>
                  </a:cubicBezTo>
                  <a:lnTo>
                    <a:pt x="2143" y="2564"/>
                  </a:lnTo>
                  <a:cubicBezTo>
                    <a:pt x="2167" y="2615"/>
                    <a:pt x="2215" y="2649"/>
                    <a:pt x="2285" y="2649"/>
                  </a:cubicBezTo>
                  <a:cubicBezTo>
                    <a:pt x="2342" y="2649"/>
                    <a:pt x="2415" y="2626"/>
                    <a:pt x="2503" y="2572"/>
                  </a:cubicBezTo>
                  <a:cubicBezTo>
                    <a:pt x="3170" y="2205"/>
                    <a:pt x="3737" y="1738"/>
                    <a:pt x="4371" y="1305"/>
                  </a:cubicBezTo>
                  <a:cubicBezTo>
                    <a:pt x="4538" y="1204"/>
                    <a:pt x="4704" y="1071"/>
                    <a:pt x="4838" y="971"/>
                  </a:cubicBezTo>
                  <a:cubicBezTo>
                    <a:pt x="4916" y="846"/>
                    <a:pt x="4994" y="787"/>
                    <a:pt x="5072" y="787"/>
                  </a:cubicBezTo>
                  <a:close/>
                  <a:moveTo>
                    <a:pt x="5841" y="0"/>
                  </a:moveTo>
                  <a:cubicBezTo>
                    <a:pt x="5527" y="0"/>
                    <a:pt x="5192" y="242"/>
                    <a:pt x="4938" y="404"/>
                  </a:cubicBezTo>
                  <a:cubicBezTo>
                    <a:pt x="4037" y="971"/>
                    <a:pt x="3270" y="1638"/>
                    <a:pt x="2336" y="2138"/>
                  </a:cubicBezTo>
                  <a:cubicBezTo>
                    <a:pt x="1869" y="2172"/>
                    <a:pt x="1" y="3039"/>
                    <a:pt x="835" y="3806"/>
                  </a:cubicBezTo>
                  <a:cubicBezTo>
                    <a:pt x="1002" y="3940"/>
                    <a:pt x="1177" y="4006"/>
                    <a:pt x="1360" y="4006"/>
                  </a:cubicBezTo>
                  <a:cubicBezTo>
                    <a:pt x="1544" y="4006"/>
                    <a:pt x="1736" y="3940"/>
                    <a:pt x="1936" y="3806"/>
                  </a:cubicBezTo>
                  <a:cubicBezTo>
                    <a:pt x="2169" y="3573"/>
                    <a:pt x="2436" y="3373"/>
                    <a:pt x="2636" y="3106"/>
                  </a:cubicBezTo>
                  <a:cubicBezTo>
                    <a:pt x="3003" y="2706"/>
                    <a:pt x="3537" y="2639"/>
                    <a:pt x="4037" y="2372"/>
                  </a:cubicBezTo>
                  <a:cubicBezTo>
                    <a:pt x="4304" y="2239"/>
                    <a:pt x="7006" y="838"/>
                    <a:pt x="6239" y="170"/>
                  </a:cubicBezTo>
                  <a:cubicBezTo>
                    <a:pt x="6116" y="48"/>
                    <a:pt x="5981" y="0"/>
                    <a:pt x="5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4"/>
            <p:cNvSpPr/>
            <p:nvPr/>
          </p:nvSpPr>
          <p:spPr>
            <a:xfrm>
              <a:off x="5630025" y="3440700"/>
              <a:ext cx="79250" cy="111475"/>
            </a:xfrm>
            <a:custGeom>
              <a:avLst/>
              <a:gdLst/>
              <a:ahLst/>
              <a:cxnLst/>
              <a:rect l="l" t="t" r="r" b="b"/>
              <a:pathLst>
                <a:path w="3170" h="4459" extrusionOk="0">
                  <a:moveTo>
                    <a:pt x="1522" y="482"/>
                  </a:moveTo>
                  <a:cubicBezTo>
                    <a:pt x="1567" y="482"/>
                    <a:pt x="1668" y="1089"/>
                    <a:pt x="1668" y="1089"/>
                  </a:cubicBezTo>
                  <a:cubicBezTo>
                    <a:pt x="1702" y="1356"/>
                    <a:pt x="1602" y="1690"/>
                    <a:pt x="1768" y="1990"/>
                  </a:cubicBezTo>
                  <a:cubicBezTo>
                    <a:pt x="1902" y="2257"/>
                    <a:pt x="2769" y="2457"/>
                    <a:pt x="2235" y="2757"/>
                  </a:cubicBezTo>
                  <a:cubicBezTo>
                    <a:pt x="1902" y="2957"/>
                    <a:pt x="1535" y="3091"/>
                    <a:pt x="1235" y="3324"/>
                  </a:cubicBezTo>
                  <a:cubicBezTo>
                    <a:pt x="1135" y="3391"/>
                    <a:pt x="1001" y="3525"/>
                    <a:pt x="868" y="3625"/>
                  </a:cubicBezTo>
                  <a:cubicBezTo>
                    <a:pt x="777" y="3670"/>
                    <a:pt x="702" y="3808"/>
                    <a:pt x="663" y="3808"/>
                  </a:cubicBezTo>
                  <a:cubicBezTo>
                    <a:pt x="645" y="3808"/>
                    <a:pt x="634" y="3777"/>
                    <a:pt x="634" y="3691"/>
                  </a:cubicBezTo>
                  <a:cubicBezTo>
                    <a:pt x="634" y="3521"/>
                    <a:pt x="687" y="3298"/>
                    <a:pt x="678" y="3086"/>
                  </a:cubicBezTo>
                  <a:lnTo>
                    <a:pt x="678" y="3086"/>
                  </a:lnTo>
                  <a:cubicBezTo>
                    <a:pt x="705" y="3071"/>
                    <a:pt x="735" y="3051"/>
                    <a:pt x="768" y="3024"/>
                  </a:cubicBezTo>
                  <a:cubicBezTo>
                    <a:pt x="1401" y="2524"/>
                    <a:pt x="1535" y="1990"/>
                    <a:pt x="1502" y="1190"/>
                  </a:cubicBezTo>
                  <a:lnTo>
                    <a:pt x="1502" y="656"/>
                  </a:lnTo>
                  <a:cubicBezTo>
                    <a:pt x="1502" y="531"/>
                    <a:pt x="1510" y="482"/>
                    <a:pt x="1522" y="482"/>
                  </a:cubicBezTo>
                  <a:close/>
                  <a:moveTo>
                    <a:pt x="1712" y="0"/>
                  </a:moveTo>
                  <a:cubicBezTo>
                    <a:pt x="1618" y="0"/>
                    <a:pt x="1505" y="37"/>
                    <a:pt x="1368" y="122"/>
                  </a:cubicBezTo>
                  <a:cubicBezTo>
                    <a:pt x="501" y="656"/>
                    <a:pt x="1401" y="2023"/>
                    <a:pt x="634" y="2624"/>
                  </a:cubicBezTo>
                  <a:cubicBezTo>
                    <a:pt x="511" y="2706"/>
                    <a:pt x="450" y="2839"/>
                    <a:pt x="445" y="2946"/>
                  </a:cubicBezTo>
                  <a:lnTo>
                    <a:pt x="445" y="2946"/>
                  </a:lnTo>
                  <a:cubicBezTo>
                    <a:pt x="393" y="2993"/>
                    <a:pt x="348" y="3048"/>
                    <a:pt x="334" y="3091"/>
                  </a:cubicBezTo>
                  <a:cubicBezTo>
                    <a:pt x="201" y="3424"/>
                    <a:pt x="0" y="3992"/>
                    <a:pt x="134" y="4358"/>
                  </a:cubicBezTo>
                  <a:cubicBezTo>
                    <a:pt x="167" y="4425"/>
                    <a:pt x="201" y="4459"/>
                    <a:pt x="234" y="4459"/>
                  </a:cubicBezTo>
                  <a:cubicBezTo>
                    <a:pt x="534" y="4459"/>
                    <a:pt x="801" y="4292"/>
                    <a:pt x="1001" y="4125"/>
                  </a:cubicBezTo>
                  <a:cubicBezTo>
                    <a:pt x="1468" y="3758"/>
                    <a:pt x="1902" y="3491"/>
                    <a:pt x="2469" y="3191"/>
                  </a:cubicBezTo>
                  <a:cubicBezTo>
                    <a:pt x="2736" y="3024"/>
                    <a:pt x="2969" y="2791"/>
                    <a:pt x="3036" y="2490"/>
                  </a:cubicBezTo>
                  <a:cubicBezTo>
                    <a:pt x="3169" y="2023"/>
                    <a:pt x="2402" y="1923"/>
                    <a:pt x="2302" y="1623"/>
                  </a:cubicBezTo>
                  <a:cubicBezTo>
                    <a:pt x="2159" y="1365"/>
                    <a:pt x="2286" y="0"/>
                    <a:pt x="1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4"/>
            <p:cNvSpPr/>
            <p:nvPr/>
          </p:nvSpPr>
          <p:spPr>
            <a:xfrm>
              <a:off x="5083900" y="2563875"/>
              <a:ext cx="38275" cy="53625"/>
            </a:xfrm>
            <a:custGeom>
              <a:avLst/>
              <a:gdLst/>
              <a:ahLst/>
              <a:cxnLst/>
              <a:rect l="l" t="t" r="r" b="b"/>
              <a:pathLst>
                <a:path w="1531" h="2145" extrusionOk="0">
                  <a:moveTo>
                    <a:pt x="936" y="536"/>
                  </a:moveTo>
                  <a:cubicBezTo>
                    <a:pt x="895" y="692"/>
                    <a:pt x="888" y="857"/>
                    <a:pt x="864" y="1004"/>
                  </a:cubicBezTo>
                  <a:cubicBezTo>
                    <a:pt x="864" y="1161"/>
                    <a:pt x="864" y="1381"/>
                    <a:pt x="831" y="1548"/>
                  </a:cubicBezTo>
                  <a:lnTo>
                    <a:pt x="831" y="1548"/>
                  </a:lnTo>
                  <a:cubicBezTo>
                    <a:pt x="796" y="1526"/>
                    <a:pt x="760" y="1492"/>
                    <a:pt x="697" y="1471"/>
                  </a:cubicBezTo>
                  <a:cubicBezTo>
                    <a:pt x="564" y="1338"/>
                    <a:pt x="530" y="1204"/>
                    <a:pt x="630" y="1037"/>
                  </a:cubicBezTo>
                  <a:cubicBezTo>
                    <a:pt x="691" y="856"/>
                    <a:pt x="812" y="698"/>
                    <a:pt x="936" y="536"/>
                  </a:cubicBezTo>
                  <a:close/>
                  <a:moveTo>
                    <a:pt x="804" y="1653"/>
                  </a:moveTo>
                  <a:cubicBezTo>
                    <a:pt x="802" y="1659"/>
                    <a:pt x="799" y="1665"/>
                    <a:pt x="797" y="1671"/>
                  </a:cubicBezTo>
                  <a:cubicBezTo>
                    <a:pt x="797" y="1666"/>
                    <a:pt x="800" y="1660"/>
                    <a:pt x="804" y="1653"/>
                  </a:cubicBezTo>
                  <a:close/>
                  <a:moveTo>
                    <a:pt x="1090" y="0"/>
                  </a:moveTo>
                  <a:cubicBezTo>
                    <a:pt x="987" y="0"/>
                    <a:pt x="834" y="91"/>
                    <a:pt x="797" y="203"/>
                  </a:cubicBezTo>
                  <a:cubicBezTo>
                    <a:pt x="564" y="637"/>
                    <a:pt x="163" y="871"/>
                    <a:pt x="63" y="1371"/>
                  </a:cubicBezTo>
                  <a:cubicBezTo>
                    <a:pt x="1" y="1714"/>
                    <a:pt x="318" y="2145"/>
                    <a:pt x="714" y="2145"/>
                  </a:cubicBezTo>
                  <a:cubicBezTo>
                    <a:pt x="741" y="2145"/>
                    <a:pt x="769" y="2142"/>
                    <a:pt x="797" y="2138"/>
                  </a:cubicBezTo>
                  <a:cubicBezTo>
                    <a:pt x="1531" y="2005"/>
                    <a:pt x="1398" y="871"/>
                    <a:pt x="1498" y="337"/>
                  </a:cubicBezTo>
                  <a:cubicBezTo>
                    <a:pt x="1524" y="194"/>
                    <a:pt x="1463" y="142"/>
                    <a:pt x="1376" y="142"/>
                  </a:cubicBezTo>
                  <a:cubicBezTo>
                    <a:pt x="1310" y="142"/>
                    <a:pt x="1229" y="171"/>
                    <a:pt x="1158" y="213"/>
                  </a:cubicBezTo>
                  <a:lnTo>
                    <a:pt x="1158" y="213"/>
                  </a:lnTo>
                  <a:cubicBezTo>
                    <a:pt x="1160" y="210"/>
                    <a:pt x="1162" y="207"/>
                    <a:pt x="1164" y="203"/>
                  </a:cubicBezTo>
                  <a:cubicBezTo>
                    <a:pt x="1223" y="57"/>
                    <a:pt x="1172" y="0"/>
                    <a:pt x="1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4"/>
            <p:cNvSpPr/>
            <p:nvPr/>
          </p:nvSpPr>
          <p:spPr>
            <a:xfrm>
              <a:off x="5163025" y="2251775"/>
              <a:ext cx="139050" cy="229700"/>
            </a:xfrm>
            <a:custGeom>
              <a:avLst/>
              <a:gdLst/>
              <a:ahLst/>
              <a:cxnLst/>
              <a:rect l="l" t="t" r="r" b="b"/>
              <a:pathLst>
                <a:path w="5562" h="9188" extrusionOk="0">
                  <a:moveTo>
                    <a:pt x="2989" y="1211"/>
                  </a:moveTo>
                  <a:cubicBezTo>
                    <a:pt x="3052" y="1252"/>
                    <a:pt x="3112" y="1287"/>
                    <a:pt x="3169" y="1313"/>
                  </a:cubicBezTo>
                  <a:cubicBezTo>
                    <a:pt x="3303" y="1346"/>
                    <a:pt x="3403" y="1446"/>
                    <a:pt x="3503" y="1479"/>
                  </a:cubicBezTo>
                  <a:cubicBezTo>
                    <a:pt x="4003" y="1546"/>
                    <a:pt x="4003" y="1780"/>
                    <a:pt x="3536" y="2147"/>
                  </a:cubicBezTo>
                  <a:cubicBezTo>
                    <a:pt x="3527" y="2145"/>
                    <a:pt x="3517" y="2144"/>
                    <a:pt x="3507" y="2144"/>
                  </a:cubicBezTo>
                  <a:cubicBezTo>
                    <a:pt x="3433" y="2144"/>
                    <a:pt x="3346" y="2187"/>
                    <a:pt x="3272" y="2250"/>
                  </a:cubicBezTo>
                  <a:lnTo>
                    <a:pt x="3272" y="2250"/>
                  </a:lnTo>
                  <a:cubicBezTo>
                    <a:pt x="3172" y="1901"/>
                    <a:pt x="3073" y="1554"/>
                    <a:pt x="2989" y="1211"/>
                  </a:cubicBezTo>
                  <a:close/>
                  <a:moveTo>
                    <a:pt x="2661" y="0"/>
                  </a:moveTo>
                  <a:cubicBezTo>
                    <a:pt x="2445" y="0"/>
                    <a:pt x="2202" y="262"/>
                    <a:pt x="2202" y="479"/>
                  </a:cubicBezTo>
                  <a:cubicBezTo>
                    <a:pt x="2207" y="519"/>
                    <a:pt x="2212" y="559"/>
                    <a:pt x="2217" y="600"/>
                  </a:cubicBezTo>
                  <a:lnTo>
                    <a:pt x="2217" y="600"/>
                  </a:lnTo>
                  <a:cubicBezTo>
                    <a:pt x="2212" y="604"/>
                    <a:pt x="2207" y="608"/>
                    <a:pt x="2202" y="612"/>
                  </a:cubicBezTo>
                  <a:cubicBezTo>
                    <a:pt x="2208" y="616"/>
                    <a:pt x="2214" y="620"/>
                    <a:pt x="2220" y="624"/>
                  </a:cubicBezTo>
                  <a:lnTo>
                    <a:pt x="2220" y="624"/>
                  </a:lnTo>
                  <a:cubicBezTo>
                    <a:pt x="2321" y="1409"/>
                    <a:pt x="2479" y="2195"/>
                    <a:pt x="2636" y="2980"/>
                  </a:cubicBezTo>
                  <a:cubicBezTo>
                    <a:pt x="2736" y="3447"/>
                    <a:pt x="2903" y="3948"/>
                    <a:pt x="3036" y="4381"/>
                  </a:cubicBezTo>
                  <a:cubicBezTo>
                    <a:pt x="3403" y="5649"/>
                    <a:pt x="2235" y="6016"/>
                    <a:pt x="1535" y="6316"/>
                  </a:cubicBezTo>
                  <a:cubicBezTo>
                    <a:pt x="1250" y="6430"/>
                    <a:pt x="1111" y="6932"/>
                    <a:pt x="1367" y="6932"/>
                  </a:cubicBezTo>
                  <a:cubicBezTo>
                    <a:pt x="1411" y="6932"/>
                    <a:pt x="1466" y="6918"/>
                    <a:pt x="1535" y="6883"/>
                  </a:cubicBezTo>
                  <a:cubicBezTo>
                    <a:pt x="2235" y="6550"/>
                    <a:pt x="3570" y="6350"/>
                    <a:pt x="3703" y="5349"/>
                  </a:cubicBezTo>
                  <a:cubicBezTo>
                    <a:pt x="3802" y="4729"/>
                    <a:pt x="3726" y="4085"/>
                    <a:pt x="3583" y="3436"/>
                  </a:cubicBezTo>
                  <a:lnTo>
                    <a:pt x="3583" y="3436"/>
                  </a:lnTo>
                  <a:cubicBezTo>
                    <a:pt x="3854" y="3907"/>
                    <a:pt x="4123" y="4378"/>
                    <a:pt x="4337" y="4848"/>
                  </a:cubicBezTo>
                  <a:cubicBezTo>
                    <a:pt x="5071" y="6616"/>
                    <a:pt x="3503" y="6983"/>
                    <a:pt x="2202" y="7284"/>
                  </a:cubicBezTo>
                  <a:cubicBezTo>
                    <a:pt x="1902" y="7350"/>
                    <a:pt x="1735" y="7617"/>
                    <a:pt x="1568" y="7817"/>
                  </a:cubicBezTo>
                  <a:cubicBezTo>
                    <a:pt x="1468" y="7984"/>
                    <a:pt x="1368" y="8218"/>
                    <a:pt x="1301" y="8451"/>
                  </a:cubicBezTo>
                  <a:cubicBezTo>
                    <a:pt x="1235" y="8017"/>
                    <a:pt x="1201" y="7617"/>
                    <a:pt x="1135" y="7217"/>
                  </a:cubicBezTo>
                  <a:cubicBezTo>
                    <a:pt x="1168" y="7117"/>
                    <a:pt x="1201" y="6950"/>
                    <a:pt x="1201" y="6783"/>
                  </a:cubicBezTo>
                  <a:cubicBezTo>
                    <a:pt x="1253" y="6679"/>
                    <a:pt x="1234" y="6641"/>
                    <a:pt x="1190" y="6641"/>
                  </a:cubicBezTo>
                  <a:cubicBezTo>
                    <a:pt x="1121" y="6641"/>
                    <a:pt x="988" y="6735"/>
                    <a:pt x="968" y="6817"/>
                  </a:cubicBezTo>
                  <a:cubicBezTo>
                    <a:pt x="568" y="7684"/>
                    <a:pt x="0" y="8484"/>
                    <a:pt x="1001" y="9152"/>
                  </a:cubicBezTo>
                  <a:cubicBezTo>
                    <a:pt x="1042" y="9176"/>
                    <a:pt x="1086" y="9188"/>
                    <a:pt x="1131" y="9188"/>
                  </a:cubicBezTo>
                  <a:cubicBezTo>
                    <a:pt x="1630" y="9188"/>
                    <a:pt x="2324" y="7778"/>
                    <a:pt x="2569" y="7717"/>
                  </a:cubicBezTo>
                  <a:cubicBezTo>
                    <a:pt x="3670" y="7450"/>
                    <a:pt x="4704" y="7450"/>
                    <a:pt x="5137" y="6216"/>
                  </a:cubicBezTo>
                  <a:cubicBezTo>
                    <a:pt x="5562" y="5085"/>
                    <a:pt x="4691" y="3762"/>
                    <a:pt x="4051" y="2735"/>
                  </a:cubicBezTo>
                  <a:lnTo>
                    <a:pt x="4051" y="2735"/>
                  </a:lnTo>
                  <a:cubicBezTo>
                    <a:pt x="4411" y="2670"/>
                    <a:pt x="4643" y="2447"/>
                    <a:pt x="4904" y="2013"/>
                  </a:cubicBezTo>
                  <a:cubicBezTo>
                    <a:pt x="4971" y="1946"/>
                    <a:pt x="5037" y="1813"/>
                    <a:pt x="5004" y="1713"/>
                  </a:cubicBezTo>
                  <a:cubicBezTo>
                    <a:pt x="4504" y="879"/>
                    <a:pt x="3570" y="645"/>
                    <a:pt x="2802" y="45"/>
                  </a:cubicBezTo>
                  <a:cubicBezTo>
                    <a:pt x="2759" y="14"/>
                    <a:pt x="2711" y="0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4"/>
            <p:cNvSpPr/>
            <p:nvPr/>
          </p:nvSpPr>
          <p:spPr>
            <a:xfrm>
              <a:off x="4128950" y="1844775"/>
              <a:ext cx="136700" cy="83750"/>
            </a:xfrm>
            <a:custGeom>
              <a:avLst/>
              <a:gdLst/>
              <a:ahLst/>
              <a:cxnLst/>
              <a:rect l="l" t="t" r="r" b="b"/>
              <a:pathLst>
                <a:path w="5468" h="3350" extrusionOk="0">
                  <a:moveTo>
                    <a:pt x="4622" y="563"/>
                  </a:moveTo>
                  <a:cubicBezTo>
                    <a:pt x="4691" y="563"/>
                    <a:pt x="4611" y="599"/>
                    <a:pt x="4404" y="714"/>
                  </a:cubicBezTo>
                  <a:cubicBezTo>
                    <a:pt x="4104" y="881"/>
                    <a:pt x="3770" y="914"/>
                    <a:pt x="3436" y="981"/>
                  </a:cubicBezTo>
                  <a:cubicBezTo>
                    <a:pt x="2703" y="1147"/>
                    <a:pt x="1769" y="1281"/>
                    <a:pt x="1335" y="1981"/>
                  </a:cubicBezTo>
                  <a:cubicBezTo>
                    <a:pt x="1135" y="2273"/>
                    <a:pt x="1197" y="2501"/>
                    <a:pt x="1371" y="2673"/>
                  </a:cubicBezTo>
                  <a:lnTo>
                    <a:pt x="1371" y="2673"/>
                  </a:lnTo>
                  <a:cubicBezTo>
                    <a:pt x="1208" y="2625"/>
                    <a:pt x="1057" y="2520"/>
                    <a:pt x="935" y="2415"/>
                  </a:cubicBezTo>
                  <a:cubicBezTo>
                    <a:pt x="401" y="1948"/>
                    <a:pt x="1702" y="1248"/>
                    <a:pt x="2002" y="1114"/>
                  </a:cubicBezTo>
                  <a:cubicBezTo>
                    <a:pt x="2436" y="914"/>
                    <a:pt x="2903" y="814"/>
                    <a:pt x="3403" y="747"/>
                  </a:cubicBezTo>
                  <a:cubicBezTo>
                    <a:pt x="3737" y="647"/>
                    <a:pt x="4070" y="580"/>
                    <a:pt x="4437" y="580"/>
                  </a:cubicBezTo>
                  <a:cubicBezTo>
                    <a:pt x="4530" y="570"/>
                    <a:pt x="4591" y="563"/>
                    <a:pt x="4622" y="563"/>
                  </a:cubicBezTo>
                  <a:close/>
                  <a:moveTo>
                    <a:pt x="4646" y="0"/>
                  </a:moveTo>
                  <a:cubicBezTo>
                    <a:pt x="4391" y="0"/>
                    <a:pt x="4105" y="44"/>
                    <a:pt x="3903" y="80"/>
                  </a:cubicBezTo>
                  <a:cubicBezTo>
                    <a:pt x="2636" y="314"/>
                    <a:pt x="1402" y="614"/>
                    <a:pt x="534" y="1648"/>
                  </a:cubicBezTo>
                  <a:cubicBezTo>
                    <a:pt x="134" y="2115"/>
                    <a:pt x="1" y="2615"/>
                    <a:pt x="501" y="3082"/>
                  </a:cubicBezTo>
                  <a:cubicBezTo>
                    <a:pt x="701" y="3266"/>
                    <a:pt x="935" y="3349"/>
                    <a:pt x="1176" y="3349"/>
                  </a:cubicBezTo>
                  <a:cubicBezTo>
                    <a:pt x="1418" y="3349"/>
                    <a:pt x="1668" y="3266"/>
                    <a:pt x="1902" y="3116"/>
                  </a:cubicBezTo>
                  <a:cubicBezTo>
                    <a:pt x="1947" y="3087"/>
                    <a:pt x="1986" y="3048"/>
                    <a:pt x="2017" y="3004"/>
                  </a:cubicBezTo>
                  <a:lnTo>
                    <a:pt x="2017" y="3004"/>
                  </a:lnTo>
                  <a:cubicBezTo>
                    <a:pt x="2081" y="3022"/>
                    <a:pt x="2144" y="3037"/>
                    <a:pt x="2202" y="3049"/>
                  </a:cubicBezTo>
                  <a:cubicBezTo>
                    <a:pt x="2209" y="3050"/>
                    <a:pt x="2215" y="3051"/>
                    <a:pt x="2222" y="3051"/>
                  </a:cubicBezTo>
                  <a:cubicBezTo>
                    <a:pt x="2363" y="3051"/>
                    <a:pt x="2625" y="2744"/>
                    <a:pt x="2402" y="2649"/>
                  </a:cubicBezTo>
                  <a:cubicBezTo>
                    <a:pt x="2202" y="2615"/>
                    <a:pt x="2035" y="2482"/>
                    <a:pt x="1902" y="2382"/>
                  </a:cubicBezTo>
                  <a:cubicBezTo>
                    <a:pt x="1402" y="2048"/>
                    <a:pt x="2369" y="1781"/>
                    <a:pt x="2469" y="1748"/>
                  </a:cubicBezTo>
                  <a:cubicBezTo>
                    <a:pt x="2803" y="1648"/>
                    <a:pt x="3170" y="1614"/>
                    <a:pt x="3503" y="1548"/>
                  </a:cubicBezTo>
                  <a:cubicBezTo>
                    <a:pt x="4037" y="1414"/>
                    <a:pt x="4704" y="1214"/>
                    <a:pt x="5038" y="747"/>
                  </a:cubicBezTo>
                  <a:cubicBezTo>
                    <a:pt x="5468" y="145"/>
                    <a:pt x="5108" y="0"/>
                    <a:pt x="4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4"/>
            <p:cNvSpPr/>
            <p:nvPr/>
          </p:nvSpPr>
          <p:spPr>
            <a:xfrm>
              <a:off x="3763700" y="1804275"/>
              <a:ext cx="145950" cy="54200"/>
            </a:xfrm>
            <a:custGeom>
              <a:avLst/>
              <a:gdLst/>
              <a:ahLst/>
              <a:cxnLst/>
              <a:rect l="l" t="t" r="r" b="b"/>
              <a:pathLst>
                <a:path w="5838" h="2168" extrusionOk="0">
                  <a:moveTo>
                    <a:pt x="5032" y="1"/>
                  </a:moveTo>
                  <a:cubicBezTo>
                    <a:pt x="4407" y="1"/>
                    <a:pt x="3644" y="328"/>
                    <a:pt x="3236" y="533"/>
                  </a:cubicBezTo>
                  <a:cubicBezTo>
                    <a:pt x="2978" y="647"/>
                    <a:pt x="2843" y="1107"/>
                    <a:pt x="3085" y="1107"/>
                  </a:cubicBezTo>
                  <a:cubicBezTo>
                    <a:pt x="3125" y="1107"/>
                    <a:pt x="3175" y="1094"/>
                    <a:pt x="3236" y="1066"/>
                  </a:cubicBezTo>
                  <a:cubicBezTo>
                    <a:pt x="3636" y="866"/>
                    <a:pt x="4070" y="733"/>
                    <a:pt x="4503" y="699"/>
                  </a:cubicBezTo>
                  <a:cubicBezTo>
                    <a:pt x="4643" y="682"/>
                    <a:pt x="4729" y="675"/>
                    <a:pt x="4775" y="675"/>
                  </a:cubicBezTo>
                  <a:cubicBezTo>
                    <a:pt x="4993" y="675"/>
                    <a:pt x="4319" y="839"/>
                    <a:pt x="4237" y="866"/>
                  </a:cubicBezTo>
                  <a:cubicBezTo>
                    <a:pt x="4136" y="886"/>
                    <a:pt x="3940" y="1027"/>
                    <a:pt x="3864" y="1172"/>
                  </a:cubicBezTo>
                  <a:lnTo>
                    <a:pt x="3864" y="1172"/>
                  </a:lnTo>
                  <a:cubicBezTo>
                    <a:pt x="3844" y="1168"/>
                    <a:pt x="3824" y="1166"/>
                    <a:pt x="3803" y="1166"/>
                  </a:cubicBezTo>
                  <a:cubicBezTo>
                    <a:pt x="3733" y="1152"/>
                    <a:pt x="3669" y="1146"/>
                    <a:pt x="3610" y="1146"/>
                  </a:cubicBezTo>
                  <a:cubicBezTo>
                    <a:pt x="3383" y="1146"/>
                    <a:pt x="3213" y="1241"/>
                    <a:pt x="3002" y="1400"/>
                  </a:cubicBezTo>
                  <a:cubicBezTo>
                    <a:pt x="2824" y="1579"/>
                    <a:pt x="2811" y="1654"/>
                    <a:pt x="2787" y="1654"/>
                  </a:cubicBezTo>
                  <a:cubicBezTo>
                    <a:pt x="2763" y="1654"/>
                    <a:pt x="2725" y="1570"/>
                    <a:pt x="2469" y="1433"/>
                  </a:cubicBezTo>
                  <a:cubicBezTo>
                    <a:pt x="1970" y="1211"/>
                    <a:pt x="1402" y="1197"/>
                    <a:pt x="841" y="1103"/>
                  </a:cubicBezTo>
                  <a:lnTo>
                    <a:pt x="841" y="1103"/>
                  </a:lnTo>
                  <a:cubicBezTo>
                    <a:pt x="1184" y="946"/>
                    <a:pt x="1730" y="932"/>
                    <a:pt x="2098" y="932"/>
                  </a:cubicBezTo>
                  <a:cubicBezTo>
                    <a:pt x="2175" y="932"/>
                    <a:pt x="2244" y="933"/>
                    <a:pt x="2302" y="933"/>
                  </a:cubicBezTo>
                  <a:cubicBezTo>
                    <a:pt x="2602" y="899"/>
                    <a:pt x="2836" y="533"/>
                    <a:pt x="2602" y="499"/>
                  </a:cubicBezTo>
                  <a:cubicBezTo>
                    <a:pt x="2349" y="469"/>
                    <a:pt x="2071" y="442"/>
                    <a:pt x="1794" y="442"/>
                  </a:cubicBezTo>
                  <a:cubicBezTo>
                    <a:pt x="1155" y="442"/>
                    <a:pt x="516" y="585"/>
                    <a:pt x="167" y="1166"/>
                  </a:cubicBezTo>
                  <a:cubicBezTo>
                    <a:pt x="134" y="1233"/>
                    <a:pt x="0" y="1433"/>
                    <a:pt x="167" y="1500"/>
                  </a:cubicBezTo>
                  <a:cubicBezTo>
                    <a:pt x="667" y="1600"/>
                    <a:pt x="1168" y="1667"/>
                    <a:pt x="1635" y="1767"/>
                  </a:cubicBezTo>
                  <a:cubicBezTo>
                    <a:pt x="1935" y="1867"/>
                    <a:pt x="2235" y="2100"/>
                    <a:pt x="2502" y="2167"/>
                  </a:cubicBezTo>
                  <a:cubicBezTo>
                    <a:pt x="2702" y="2167"/>
                    <a:pt x="2936" y="2167"/>
                    <a:pt x="3102" y="2034"/>
                  </a:cubicBezTo>
                  <a:cubicBezTo>
                    <a:pt x="3348" y="1837"/>
                    <a:pt x="3304" y="1658"/>
                    <a:pt x="3465" y="1658"/>
                  </a:cubicBezTo>
                  <a:cubicBezTo>
                    <a:pt x="3522" y="1658"/>
                    <a:pt x="3605" y="1681"/>
                    <a:pt x="3736" y="1733"/>
                  </a:cubicBezTo>
                  <a:cubicBezTo>
                    <a:pt x="3931" y="1822"/>
                    <a:pt x="4144" y="1901"/>
                    <a:pt x="4347" y="1901"/>
                  </a:cubicBezTo>
                  <a:cubicBezTo>
                    <a:pt x="4526" y="1901"/>
                    <a:pt x="4696" y="1839"/>
                    <a:pt x="4837" y="1667"/>
                  </a:cubicBezTo>
                  <a:cubicBezTo>
                    <a:pt x="4983" y="1462"/>
                    <a:pt x="4988" y="1309"/>
                    <a:pt x="4915" y="1188"/>
                  </a:cubicBezTo>
                  <a:lnTo>
                    <a:pt x="4915" y="1188"/>
                  </a:lnTo>
                  <a:cubicBezTo>
                    <a:pt x="5282" y="1071"/>
                    <a:pt x="5619" y="894"/>
                    <a:pt x="5771" y="533"/>
                  </a:cubicBezTo>
                  <a:cubicBezTo>
                    <a:pt x="5804" y="432"/>
                    <a:pt x="5838" y="366"/>
                    <a:pt x="5771" y="266"/>
                  </a:cubicBezTo>
                  <a:cubicBezTo>
                    <a:pt x="5589" y="74"/>
                    <a:pt x="5326" y="1"/>
                    <a:pt x="5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4"/>
            <p:cNvSpPr/>
            <p:nvPr/>
          </p:nvSpPr>
          <p:spPr>
            <a:xfrm>
              <a:off x="3023800" y="2183000"/>
              <a:ext cx="104475" cy="63600"/>
            </a:xfrm>
            <a:custGeom>
              <a:avLst/>
              <a:gdLst/>
              <a:ahLst/>
              <a:cxnLst/>
              <a:rect l="l" t="t" r="r" b="b"/>
              <a:pathLst>
                <a:path w="4179" h="2544" extrusionOk="0">
                  <a:moveTo>
                    <a:pt x="1675" y="693"/>
                  </a:moveTo>
                  <a:cubicBezTo>
                    <a:pt x="1674" y="705"/>
                    <a:pt x="1675" y="717"/>
                    <a:pt x="1676" y="728"/>
                  </a:cubicBezTo>
                  <a:cubicBezTo>
                    <a:pt x="1843" y="1262"/>
                    <a:pt x="2410" y="1362"/>
                    <a:pt x="2777" y="1729"/>
                  </a:cubicBezTo>
                  <a:cubicBezTo>
                    <a:pt x="2844" y="1762"/>
                    <a:pt x="2877" y="1862"/>
                    <a:pt x="2877" y="1895"/>
                  </a:cubicBezTo>
                  <a:cubicBezTo>
                    <a:pt x="2878" y="1899"/>
                    <a:pt x="2879" y="1903"/>
                    <a:pt x="2879" y="1907"/>
                  </a:cubicBezTo>
                  <a:lnTo>
                    <a:pt x="2879" y="1907"/>
                  </a:lnTo>
                  <a:cubicBezTo>
                    <a:pt x="2826" y="1902"/>
                    <a:pt x="2772" y="1895"/>
                    <a:pt x="2710" y="1895"/>
                  </a:cubicBezTo>
                  <a:cubicBezTo>
                    <a:pt x="2510" y="1895"/>
                    <a:pt x="2277" y="1862"/>
                    <a:pt x="2077" y="1862"/>
                  </a:cubicBezTo>
                  <a:cubicBezTo>
                    <a:pt x="1822" y="1862"/>
                    <a:pt x="1587" y="1892"/>
                    <a:pt x="1350" y="1892"/>
                  </a:cubicBezTo>
                  <a:cubicBezTo>
                    <a:pt x="1153" y="1892"/>
                    <a:pt x="955" y="1871"/>
                    <a:pt x="742" y="1795"/>
                  </a:cubicBezTo>
                  <a:cubicBezTo>
                    <a:pt x="409" y="1695"/>
                    <a:pt x="1042" y="1362"/>
                    <a:pt x="1176" y="1228"/>
                  </a:cubicBezTo>
                  <a:cubicBezTo>
                    <a:pt x="1344" y="1060"/>
                    <a:pt x="1500" y="865"/>
                    <a:pt x="1675" y="693"/>
                  </a:cubicBezTo>
                  <a:close/>
                  <a:moveTo>
                    <a:pt x="2128" y="1"/>
                  </a:moveTo>
                  <a:cubicBezTo>
                    <a:pt x="2096" y="1"/>
                    <a:pt x="2056" y="9"/>
                    <a:pt x="2010" y="27"/>
                  </a:cubicBezTo>
                  <a:cubicBezTo>
                    <a:pt x="1509" y="228"/>
                    <a:pt x="1176" y="695"/>
                    <a:pt x="742" y="1028"/>
                  </a:cubicBezTo>
                  <a:cubicBezTo>
                    <a:pt x="409" y="1262"/>
                    <a:pt x="142" y="1562"/>
                    <a:pt x="42" y="1962"/>
                  </a:cubicBezTo>
                  <a:cubicBezTo>
                    <a:pt x="0" y="2419"/>
                    <a:pt x="528" y="2527"/>
                    <a:pt x="1021" y="2527"/>
                  </a:cubicBezTo>
                  <a:cubicBezTo>
                    <a:pt x="1319" y="2527"/>
                    <a:pt x="1605" y="2488"/>
                    <a:pt x="1743" y="2462"/>
                  </a:cubicBezTo>
                  <a:cubicBezTo>
                    <a:pt x="1772" y="2461"/>
                    <a:pt x="1800" y="2460"/>
                    <a:pt x="1829" y="2460"/>
                  </a:cubicBezTo>
                  <a:cubicBezTo>
                    <a:pt x="2146" y="2460"/>
                    <a:pt x="2475" y="2543"/>
                    <a:pt x="2776" y="2543"/>
                  </a:cubicBezTo>
                  <a:cubicBezTo>
                    <a:pt x="3056" y="2543"/>
                    <a:pt x="3312" y="2472"/>
                    <a:pt x="3511" y="2196"/>
                  </a:cubicBezTo>
                  <a:cubicBezTo>
                    <a:pt x="4178" y="1262"/>
                    <a:pt x="2544" y="895"/>
                    <a:pt x="2277" y="294"/>
                  </a:cubicBezTo>
                  <a:cubicBezTo>
                    <a:pt x="2265" y="257"/>
                    <a:pt x="2249" y="230"/>
                    <a:pt x="2228" y="212"/>
                  </a:cubicBezTo>
                  <a:lnTo>
                    <a:pt x="2228" y="212"/>
                  </a:lnTo>
                  <a:cubicBezTo>
                    <a:pt x="2272" y="103"/>
                    <a:pt x="2243" y="1"/>
                    <a:pt x="2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4"/>
            <p:cNvSpPr/>
            <p:nvPr/>
          </p:nvSpPr>
          <p:spPr>
            <a:xfrm>
              <a:off x="2641225" y="2589450"/>
              <a:ext cx="130950" cy="58850"/>
            </a:xfrm>
            <a:custGeom>
              <a:avLst/>
              <a:gdLst/>
              <a:ahLst/>
              <a:cxnLst/>
              <a:rect l="l" t="t" r="r" b="b"/>
              <a:pathLst>
                <a:path w="5238" h="2354" extrusionOk="0">
                  <a:moveTo>
                    <a:pt x="1814" y="584"/>
                  </a:moveTo>
                  <a:cubicBezTo>
                    <a:pt x="1892" y="584"/>
                    <a:pt x="1970" y="592"/>
                    <a:pt x="2047" y="610"/>
                  </a:cubicBezTo>
                  <a:lnTo>
                    <a:pt x="2047" y="610"/>
                  </a:lnTo>
                  <a:cubicBezTo>
                    <a:pt x="1954" y="731"/>
                    <a:pt x="1907" y="870"/>
                    <a:pt x="1973" y="962"/>
                  </a:cubicBezTo>
                  <a:lnTo>
                    <a:pt x="1973" y="962"/>
                  </a:lnTo>
                  <a:cubicBezTo>
                    <a:pt x="1774" y="910"/>
                    <a:pt x="1573" y="860"/>
                    <a:pt x="1368" y="815"/>
                  </a:cubicBezTo>
                  <a:cubicBezTo>
                    <a:pt x="1301" y="782"/>
                    <a:pt x="1201" y="782"/>
                    <a:pt x="1135" y="715"/>
                  </a:cubicBezTo>
                  <a:cubicBezTo>
                    <a:pt x="1353" y="649"/>
                    <a:pt x="1586" y="584"/>
                    <a:pt x="1814" y="584"/>
                  </a:cubicBezTo>
                  <a:close/>
                  <a:moveTo>
                    <a:pt x="1796" y="1"/>
                  </a:moveTo>
                  <a:cubicBezTo>
                    <a:pt x="1229" y="1"/>
                    <a:pt x="535" y="335"/>
                    <a:pt x="334" y="715"/>
                  </a:cubicBezTo>
                  <a:cubicBezTo>
                    <a:pt x="0" y="1382"/>
                    <a:pt x="1802" y="1582"/>
                    <a:pt x="2169" y="1716"/>
                  </a:cubicBezTo>
                  <a:cubicBezTo>
                    <a:pt x="2802" y="1949"/>
                    <a:pt x="3503" y="2283"/>
                    <a:pt x="4137" y="2349"/>
                  </a:cubicBezTo>
                  <a:cubicBezTo>
                    <a:pt x="4168" y="2352"/>
                    <a:pt x="4198" y="2354"/>
                    <a:pt x="4229" y="2354"/>
                  </a:cubicBezTo>
                  <a:cubicBezTo>
                    <a:pt x="4564" y="2354"/>
                    <a:pt x="4885" y="2188"/>
                    <a:pt x="5037" y="1882"/>
                  </a:cubicBezTo>
                  <a:cubicBezTo>
                    <a:pt x="5238" y="1482"/>
                    <a:pt x="5137" y="1182"/>
                    <a:pt x="4704" y="1048"/>
                  </a:cubicBezTo>
                  <a:cubicBezTo>
                    <a:pt x="3970" y="848"/>
                    <a:pt x="3203" y="782"/>
                    <a:pt x="2502" y="381"/>
                  </a:cubicBezTo>
                  <a:cubicBezTo>
                    <a:pt x="2494" y="378"/>
                    <a:pt x="2486" y="376"/>
                    <a:pt x="2478" y="374"/>
                  </a:cubicBezTo>
                  <a:lnTo>
                    <a:pt x="2478" y="374"/>
                  </a:lnTo>
                  <a:cubicBezTo>
                    <a:pt x="2483" y="342"/>
                    <a:pt x="2481" y="311"/>
                    <a:pt x="2469" y="281"/>
                  </a:cubicBezTo>
                  <a:cubicBezTo>
                    <a:pt x="2325" y="83"/>
                    <a:pt x="2076" y="1"/>
                    <a:pt x="1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4"/>
            <p:cNvSpPr/>
            <p:nvPr/>
          </p:nvSpPr>
          <p:spPr>
            <a:xfrm>
              <a:off x="2750475" y="2635625"/>
              <a:ext cx="80900" cy="40250"/>
            </a:xfrm>
            <a:custGeom>
              <a:avLst/>
              <a:gdLst/>
              <a:ahLst/>
              <a:cxnLst/>
              <a:rect l="l" t="t" r="r" b="b"/>
              <a:pathLst>
                <a:path w="3236" h="1610" extrusionOk="0">
                  <a:moveTo>
                    <a:pt x="1462" y="586"/>
                  </a:moveTo>
                  <a:cubicBezTo>
                    <a:pt x="1488" y="607"/>
                    <a:pt x="1523" y="625"/>
                    <a:pt x="1568" y="636"/>
                  </a:cubicBezTo>
                  <a:cubicBezTo>
                    <a:pt x="1668" y="636"/>
                    <a:pt x="1668" y="836"/>
                    <a:pt x="1802" y="869"/>
                  </a:cubicBezTo>
                  <a:cubicBezTo>
                    <a:pt x="1828" y="878"/>
                    <a:pt x="1855" y="886"/>
                    <a:pt x="1880" y="894"/>
                  </a:cubicBezTo>
                  <a:lnTo>
                    <a:pt x="1880" y="894"/>
                  </a:lnTo>
                  <a:cubicBezTo>
                    <a:pt x="1830" y="907"/>
                    <a:pt x="1782" y="920"/>
                    <a:pt x="1735" y="936"/>
                  </a:cubicBezTo>
                  <a:cubicBezTo>
                    <a:pt x="1594" y="954"/>
                    <a:pt x="1350" y="1009"/>
                    <a:pt x="1118" y="1032"/>
                  </a:cubicBezTo>
                  <a:lnTo>
                    <a:pt x="1118" y="1032"/>
                  </a:lnTo>
                  <a:cubicBezTo>
                    <a:pt x="1230" y="909"/>
                    <a:pt x="1309" y="753"/>
                    <a:pt x="1395" y="604"/>
                  </a:cubicBezTo>
                  <a:lnTo>
                    <a:pt x="1395" y="604"/>
                  </a:lnTo>
                  <a:cubicBezTo>
                    <a:pt x="1416" y="601"/>
                    <a:pt x="1439" y="595"/>
                    <a:pt x="1462" y="586"/>
                  </a:cubicBezTo>
                  <a:close/>
                  <a:moveTo>
                    <a:pt x="1812" y="1"/>
                  </a:moveTo>
                  <a:cubicBezTo>
                    <a:pt x="1705" y="1"/>
                    <a:pt x="1581" y="88"/>
                    <a:pt x="1497" y="198"/>
                  </a:cubicBezTo>
                  <a:lnTo>
                    <a:pt x="1497" y="198"/>
                  </a:lnTo>
                  <a:cubicBezTo>
                    <a:pt x="1481" y="184"/>
                    <a:pt x="1457" y="177"/>
                    <a:pt x="1426" y="177"/>
                  </a:cubicBezTo>
                  <a:cubicBezTo>
                    <a:pt x="1393" y="177"/>
                    <a:pt x="1351" y="185"/>
                    <a:pt x="1301" y="202"/>
                  </a:cubicBezTo>
                  <a:cubicBezTo>
                    <a:pt x="1068" y="336"/>
                    <a:pt x="934" y="602"/>
                    <a:pt x="801" y="803"/>
                  </a:cubicBezTo>
                  <a:lnTo>
                    <a:pt x="501" y="836"/>
                  </a:lnTo>
                  <a:cubicBezTo>
                    <a:pt x="401" y="869"/>
                    <a:pt x="300" y="969"/>
                    <a:pt x="234" y="1036"/>
                  </a:cubicBezTo>
                  <a:cubicBezTo>
                    <a:pt x="134" y="1136"/>
                    <a:pt x="0" y="1336"/>
                    <a:pt x="134" y="1436"/>
                  </a:cubicBezTo>
                  <a:cubicBezTo>
                    <a:pt x="301" y="1565"/>
                    <a:pt x="533" y="1609"/>
                    <a:pt x="782" y="1609"/>
                  </a:cubicBezTo>
                  <a:cubicBezTo>
                    <a:pt x="1178" y="1609"/>
                    <a:pt x="1615" y="1498"/>
                    <a:pt x="1902" y="1436"/>
                  </a:cubicBezTo>
                  <a:cubicBezTo>
                    <a:pt x="2302" y="1336"/>
                    <a:pt x="3236" y="1136"/>
                    <a:pt x="3169" y="536"/>
                  </a:cubicBezTo>
                  <a:cubicBezTo>
                    <a:pt x="3169" y="502"/>
                    <a:pt x="3136" y="436"/>
                    <a:pt x="3102" y="369"/>
                  </a:cubicBezTo>
                  <a:cubicBezTo>
                    <a:pt x="2902" y="336"/>
                    <a:pt x="2335" y="369"/>
                    <a:pt x="2235" y="202"/>
                  </a:cubicBezTo>
                  <a:cubicBezTo>
                    <a:pt x="2135" y="35"/>
                    <a:pt x="2068" y="2"/>
                    <a:pt x="1835" y="2"/>
                  </a:cubicBezTo>
                  <a:cubicBezTo>
                    <a:pt x="1827" y="1"/>
                    <a:pt x="1820" y="1"/>
                    <a:pt x="1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4"/>
            <p:cNvSpPr/>
            <p:nvPr/>
          </p:nvSpPr>
          <p:spPr>
            <a:xfrm>
              <a:off x="4621800" y="2793850"/>
              <a:ext cx="45050" cy="62050"/>
            </a:xfrm>
            <a:custGeom>
              <a:avLst/>
              <a:gdLst/>
              <a:ahLst/>
              <a:cxnLst/>
              <a:rect l="l" t="t" r="r" b="b"/>
              <a:pathLst>
                <a:path w="1802" h="2482" extrusionOk="0">
                  <a:moveTo>
                    <a:pt x="646" y="685"/>
                  </a:moveTo>
                  <a:cubicBezTo>
                    <a:pt x="848" y="880"/>
                    <a:pt x="941" y="1129"/>
                    <a:pt x="1035" y="1379"/>
                  </a:cubicBezTo>
                  <a:cubicBezTo>
                    <a:pt x="1101" y="1512"/>
                    <a:pt x="1168" y="1645"/>
                    <a:pt x="1168" y="1812"/>
                  </a:cubicBezTo>
                  <a:cubicBezTo>
                    <a:pt x="1168" y="1873"/>
                    <a:pt x="1107" y="1892"/>
                    <a:pt x="1033" y="1892"/>
                  </a:cubicBezTo>
                  <a:cubicBezTo>
                    <a:pt x="944" y="1892"/>
                    <a:pt x="838" y="1864"/>
                    <a:pt x="801" y="1846"/>
                  </a:cubicBezTo>
                  <a:cubicBezTo>
                    <a:pt x="534" y="1779"/>
                    <a:pt x="601" y="1278"/>
                    <a:pt x="601" y="1045"/>
                  </a:cubicBezTo>
                  <a:cubicBezTo>
                    <a:pt x="601" y="934"/>
                    <a:pt x="618" y="812"/>
                    <a:pt x="646" y="685"/>
                  </a:cubicBezTo>
                  <a:close/>
                  <a:moveTo>
                    <a:pt x="734" y="0"/>
                  </a:moveTo>
                  <a:cubicBezTo>
                    <a:pt x="649" y="0"/>
                    <a:pt x="521" y="84"/>
                    <a:pt x="501" y="144"/>
                  </a:cubicBezTo>
                  <a:cubicBezTo>
                    <a:pt x="134" y="545"/>
                    <a:pt x="1" y="1112"/>
                    <a:pt x="1" y="1679"/>
                  </a:cubicBezTo>
                  <a:cubicBezTo>
                    <a:pt x="1" y="2126"/>
                    <a:pt x="245" y="2481"/>
                    <a:pt x="706" y="2481"/>
                  </a:cubicBezTo>
                  <a:cubicBezTo>
                    <a:pt x="726" y="2481"/>
                    <a:pt x="747" y="2481"/>
                    <a:pt x="768" y="2479"/>
                  </a:cubicBezTo>
                  <a:cubicBezTo>
                    <a:pt x="1202" y="2446"/>
                    <a:pt x="1702" y="2012"/>
                    <a:pt x="1769" y="1545"/>
                  </a:cubicBezTo>
                  <a:cubicBezTo>
                    <a:pt x="1802" y="1312"/>
                    <a:pt x="1669" y="1112"/>
                    <a:pt x="1602" y="845"/>
                  </a:cubicBezTo>
                  <a:cubicBezTo>
                    <a:pt x="1468" y="545"/>
                    <a:pt x="1368" y="311"/>
                    <a:pt x="1135" y="111"/>
                  </a:cubicBezTo>
                  <a:cubicBezTo>
                    <a:pt x="1091" y="72"/>
                    <a:pt x="1039" y="55"/>
                    <a:pt x="985" y="55"/>
                  </a:cubicBezTo>
                  <a:cubicBezTo>
                    <a:pt x="927" y="55"/>
                    <a:pt x="866" y="75"/>
                    <a:pt x="808" y="106"/>
                  </a:cubicBezTo>
                  <a:lnTo>
                    <a:pt x="808" y="106"/>
                  </a:lnTo>
                  <a:cubicBezTo>
                    <a:pt x="818" y="29"/>
                    <a:pt x="783" y="0"/>
                    <a:pt x="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4"/>
            <p:cNvSpPr/>
            <p:nvPr/>
          </p:nvSpPr>
          <p:spPr>
            <a:xfrm>
              <a:off x="3951325" y="2231175"/>
              <a:ext cx="186700" cy="108100"/>
            </a:xfrm>
            <a:custGeom>
              <a:avLst/>
              <a:gdLst/>
              <a:ahLst/>
              <a:cxnLst/>
              <a:rect l="l" t="t" r="r" b="b"/>
              <a:pathLst>
                <a:path w="7468" h="4324" extrusionOk="0">
                  <a:moveTo>
                    <a:pt x="4966" y="646"/>
                  </a:moveTo>
                  <a:cubicBezTo>
                    <a:pt x="5385" y="646"/>
                    <a:pt x="4828" y="1324"/>
                    <a:pt x="4737" y="1536"/>
                  </a:cubicBezTo>
                  <a:cubicBezTo>
                    <a:pt x="4671" y="1636"/>
                    <a:pt x="4604" y="1803"/>
                    <a:pt x="4671" y="1870"/>
                  </a:cubicBezTo>
                  <a:cubicBezTo>
                    <a:pt x="4971" y="2137"/>
                    <a:pt x="5304" y="2270"/>
                    <a:pt x="5638" y="2370"/>
                  </a:cubicBezTo>
                  <a:cubicBezTo>
                    <a:pt x="5938" y="2537"/>
                    <a:pt x="6238" y="2770"/>
                    <a:pt x="6472" y="3037"/>
                  </a:cubicBezTo>
                  <a:cubicBezTo>
                    <a:pt x="6372" y="3488"/>
                    <a:pt x="6197" y="3713"/>
                    <a:pt x="5932" y="3713"/>
                  </a:cubicBezTo>
                  <a:cubicBezTo>
                    <a:pt x="5844" y="3713"/>
                    <a:pt x="5746" y="3688"/>
                    <a:pt x="5638" y="3638"/>
                  </a:cubicBezTo>
                  <a:cubicBezTo>
                    <a:pt x="5068" y="3471"/>
                    <a:pt x="4515" y="3322"/>
                    <a:pt x="3955" y="3322"/>
                  </a:cubicBezTo>
                  <a:cubicBezTo>
                    <a:pt x="3728" y="3322"/>
                    <a:pt x="3500" y="3347"/>
                    <a:pt x="3270" y="3404"/>
                  </a:cubicBezTo>
                  <a:cubicBezTo>
                    <a:pt x="3079" y="3452"/>
                    <a:pt x="2669" y="3516"/>
                    <a:pt x="2262" y="3516"/>
                  </a:cubicBezTo>
                  <a:cubicBezTo>
                    <a:pt x="1526" y="3516"/>
                    <a:pt x="800" y="3306"/>
                    <a:pt x="1402" y="2403"/>
                  </a:cubicBezTo>
                  <a:cubicBezTo>
                    <a:pt x="1502" y="2203"/>
                    <a:pt x="1635" y="1970"/>
                    <a:pt x="1768" y="1736"/>
                  </a:cubicBezTo>
                  <a:cubicBezTo>
                    <a:pt x="1912" y="1464"/>
                    <a:pt x="2149" y="1323"/>
                    <a:pt x="2359" y="1323"/>
                  </a:cubicBezTo>
                  <a:cubicBezTo>
                    <a:pt x="2587" y="1323"/>
                    <a:pt x="2785" y="1489"/>
                    <a:pt x="2803" y="1836"/>
                  </a:cubicBezTo>
                  <a:cubicBezTo>
                    <a:pt x="2803" y="2037"/>
                    <a:pt x="2936" y="2137"/>
                    <a:pt x="3103" y="2237"/>
                  </a:cubicBezTo>
                  <a:cubicBezTo>
                    <a:pt x="3123" y="2241"/>
                    <a:pt x="3143" y="2243"/>
                    <a:pt x="3164" y="2243"/>
                  </a:cubicBezTo>
                  <a:cubicBezTo>
                    <a:pt x="3218" y="2243"/>
                    <a:pt x="3276" y="2229"/>
                    <a:pt x="3332" y="2204"/>
                  </a:cubicBezTo>
                  <a:lnTo>
                    <a:pt x="3332" y="2204"/>
                  </a:lnTo>
                  <a:cubicBezTo>
                    <a:pt x="3350" y="2241"/>
                    <a:pt x="3382" y="2263"/>
                    <a:pt x="3429" y="2263"/>
                  </a:cubicBezTo>
                  <a:cubicBezTo>
                    <a:pt x="3480" y="2263"/>
                    <a:pt x="3549" y="2236"/>
                    <a:pt x="3636" y="2170"/>
                  </a:cubicBezTo>
                  <a:cubicBezTo>
                    <a:pt x="3903" y="2003"/>
                    <a:pt x="4804" y="1736"/>
                    <a:pt x="4604" y="1269"/>
                  </a:cubicBezTo>
                  <a:cubicBezTo>
                    <a:pt x="4437" y="836"/>
                    <a:pt x="4103" y="836"/>
                    <a:pt x="4804" y="669"/>
                  </a:cubicBezTo>
                  <a:cubicBezTo>
                    <a:pt x="4869" y="653"/>
                    <a:pt x="4923" y="646"/>
                    <a:pt x="4966" y="646"/>
                  </a:cubicBezTo>
                  <a:close/>
                  <a:moveTo>
                    <a:pt x="5528" y="0"/>
                  </a:moveTo>
                  <a:cubicBezTo>
                    <a:pt x="5328" y="0"/>
                    <a:pt x="5116" y="42"/>
                    <a:pt x="4971" y="68"/>
                  </a:cubicBezTo>
                  <a:cubicBezTo>
                    <a:pt x="4604" y="169"/>
                    <a:pt x="3737" y="369"/>
                    <a:pt x="3636" y="869"/>
                  </a:cubicBezTo>
                  <a:cubicBezTo>
                    <a:pt x="3603" y="1169"/>
                    <a:pt x="3603" y="1203"/>
                    <a:pt x="3770" y="1403"/>
                  </a:cubicBezTo>
                  <a:cubicBezTo>
                    <a:pt x="3935" y="1623"/>
                    <a:pt x="3827" y="1548"/>
                    <a:pt x="3615" y="1647"/>
                  </a:cubicBezTo>
                  <a:lnTo>
                    <a:pt x="3615" y="1647"/>
                  </a:lnTo>
                  <a:cubicBezTo>
                    <a:pt x="3288" y="1270"/>
                    <a:pt x="3720" y="501"/>
                    <a:pt x="2936" y="469"/>
                  </a:cubicBezTo>
                  <a:cubicBezTo>
                    <a:pt x="2894" y="466"/>
                    <a:pt x="2853" y="465"/>
                    <a:pt x="2812" y="465"/>
                  </a:cubicBezTo>
                  <a:cubicBezTo>
                    <a:pt x="2364" y="465"/>
                    <a:pt x="1974" y="633"/>
                    <a:pt x="1668" y="969"/>
                  </a:cubicBezTo>
                  <a:cubicBezTo>
                    <a:pt x="1068" y="1836"/>
                    <a:pt x="1" y="3304"/>
                    <a:pt x="1301" y="4071"/>
                  </a:cubicBezTo>
                  <a:cubicBezTo>
                    <a:pt x="1559" y="4229"/>
                    <a:pt x="1818" y="4286"/>
                    <a:pt x="2080" y="4286"/>
                  </a:cubicBezTo>
                  <a:cubicBezTo>
                    <a:pt x="2740" y="4286"/>
                    <a:pt x="3414" y="3925"/>
                    <a:pt x="4101" y="3925"/>
                  </a:cubicBezTo>
                  <a:cubicBezTo>
                    <a:pt x="4235" y="3925"/>
                    <a:pt x="4369" y="3939"/>
                    <a:pt x="4504" y="3971"/>
                  </a:cubicBezTo>
                  <a:cubicBezTo>
                    <a:pt x="5000" y="4046"/>
                    <a:pt x="5625" y="4323"/>
                    <a:pt x="6188" y="4323"/>
                  </a:cubicBezTo>
                  <a:cubicBezTo>
                    <a:pt x="6382" y="4323"/>
                    <a:pt x="6568" y="4290"/>
                    <a:pt x="6739" y="4205"/>
                  </a:cubicBezTo>
                  <a:cubicBezTo>
                    <a:pt x="7139" y="4005"/>
                    <a:pt x="7339" y="3671"/>
                    <a:pt x="7406" y="3204"/>
                  </a:cubicBezTo>
                  <a:cubicBezTo>
                    <a:pt x="7468" y="2242"/>
                    <a:pt x="6001" y="1887"/>
                    <a:pt x="5366" y="1439"/>
                  </a:cubicBezTo>
                  <a:lnTo>
                    <a:pt x="5366" y="1439"/>
                  </a:lnTo>
                  <a:cubicBezTo>
                    <a:pt x="5664" y="1157"/>
                    <a:pt x="5990" y="1073"/>
                    <a:pt x="6072" y="502"/>
                  </a:cubicBezTo>
                  <a:cubicBezTo>
                    <a:pt x="6112" y="99"/>
                    <a:pt x="5835" y="0"/>
                    <a:pt x="5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4"/>
            <p:cNvSpPr/>
            <p:nvPr/>
          </p:nvSpPr>
          <p:spPr>
            <a:xfrm>
              <a:off x="4167325" y="2237975"/>
              <a:ext cx="129275" cy="169650"/>
            </a:xfrm>
            <a:custGeom>
              <a:avLst/>
              <a:gdLst/>
              <a:ahLst/>
              <a:cxnLst/>
              <a:rect l="l" t="t" r="r" b="b"/>
              <a:pathLst>
                <a:path w="5171" h="6786" extrusionOk="0">
                  <a:moveTo>
                    <a:pt x="2747" y="1"/>
                  </a:moveTo>
                  <a:cubicBezTo>
                    <a:pt x="2659" y="1"/>
                    <a:pt x="2575" y="10"/>
                    <a:pt x="2502" y="30"/>
                  </a:cubicBezTo>
                  <a:cubicBezTo>
                    <a:pt x="1668" y="263"/>
                    <a:pt x="867" y="430"/>
                    <a:pt x="434" y="1231"/>
                  </a:cubicBezTo>
                  <a:cubicBezTo>
                    <a:pt x="0" y="1998"/>
                    <a:pt x="967" y="2999"/>
                    <a:pt x="1368" y="3499"/>
                  </a:cubicBezTo>
                  <a:cubicBezTo>
                    <a:pt x="1835" y="4033"/>
                    <a:pt x="2001" y="4533"/>
                    <a:pt x="1935" y="5267"/>
                  </a:cubicBezTo>
                  <a:cubicBezTo>
                    <a:pt x="1868" y="5734"/>
                    <a:pt x="2202" y="6101"/>
                    <a:pt x="2502" y="6401"/>
                  </a:cubicBezTo>
                  <a:cubicBezTo>
                    <a:pt x="2786" y="6670"/>
                    <a:pt x="3110" y="6785"/>
                    <a:pt x="3432" y="6785"/>
                  </a:cubicBezTo>
                  <a:cubicBezTo>
                    <a:pt x="3829" y="6785"/>
                    <a:pt x="4224" y="6611"/>
                    <a:pt x="4537" y="6334"/>
                  </a:cubicBezTo>
                  <a:cubicBezTo>
                    <a:pt x="5170" y="5834"/>
                    <a:pt x="5137" y="5167"/>
                    <a:pt x="4837" y="4500"/>
                  </a:cubicBezTo>
                  <a:cubicBezTo>
                    <a:pt x="4537" y="3866"/>
                    <a:pt x="4036" y="3266"/>
                    <a:pt x="3703" y="2699"/>
                  </a:cubicBezTo>
                  <a:cubicBezTo>
                    <a:pt x="3503" y="2332"/>
                    <a:pt x="3302" y="2031"/>
                    <a:pt x="2869" y="1931"/>
                  </a:cubicBezTo>
                  <a:cubicBezTo>
                    <a:pt x="2860" y="1930"/>
                    <a:pt x="2851" y="1929"/>
                    <a:pt x="2842" y="1929"/>
                  </a:cubicBezTo>
                  <a:cubicBezTo>
                    <a:pt x="2638" y="1929"/>
                    <a:pt x="2312" y="2271"/>
                    <a:pt x="2535" y="2398"/>
                  </a:cubicBezTo>
                  <a:cubicBezTo>
                    <a:pt x="3036" y="2665"/>
                    <a:pt x="3236" y="3099"/>
                    <a:pt x="3503" y="3566"/>
                  </a:cubicBezTo>
                  <a:cubicBezTo>
                    <a:pt x="3803" y="4166"/>
                    <a:pt x="4203" y="4667"/>
                    <a:pt x="4470" y="5234"/>
                  </a:cubicBezTo>
                  <a:cubicBezTo>
                    <a:pt x="4091" y="5832"/>
                    <a:pt x="3748" y="6120"/>
                    <a:pt x="3420" y="6120"/>
                  </a:cubicBezTo>
                  <a:cubicBezTo>
                    <a:pt x="3198" y="6120"/>
                    <a:pt x="2984" y="5989"/>
                    <a:pt x="2769" y="5734"/>
                  </a:cubicBezTo>
                  <a:cubicBezTo>
                    <a:pt x="2202" y="5200"/>
                    <a:pt x="2635" y="4867"/>
                    <a:pt x="2635" y="4366"/>
                  </a:cubicBezTo>
                  <a:cubicBezTo>
                    <a:pt x="2635" y="3933"/>
                    <a:pt x="2569" y="3766"/>
                    <a:pt x="2335" y="3432"/>
                  </a:cubicBezTo>
                  <a:cubicBezTo>
                    <a:pt x="1935" y="2932"/>
                    <a:pt x="1501" y="2498"/>
                    <a:pt x="1168" y="1931"/>
                  </a:cubicBezTo>
                  <a:cubicBezTo>
                    <a:pt x="901" y="1564"/>
                    <a:pt x="1034" y="1231"/>
                    <a:pt x="1568" y="931"/>
                  </a:cubicBezTo>
                  <a:cubicBezTo>
                    <a:pt x="1635" y="931"/>
                    <a:pt x="1635" y="931"/>
                    <a:pt x="1668" y="897"/>
                  </a:cubicBezTo>
                  <a:cubicBezTo>
                    <a:pt x="1945" y="693"/>
                    <a:pt x="2203" y="591"/>
                    <a:pt x="2439" y="591"/>
                  </a:cubicBezTo>
                  <a:cubicBezTo>
                    <a:pt x="2743" y="591"/>
                    <a:pt x="3011" y="760"/>
                    <a:pt x="3236" y="1097"/>
                  </a:cubicBezTo>
                  <a:cubicBezTo>
                    <a:pt x="2769" y="1264"/>
                    <a:pt x="2468" y="1264"/>
                    <a:pt x="2335" y="1831"/>
                  </a:cubicBezTo>
                  <a:cubicBezTo>
                    <a:pt x="2311" y="1927"/>
                    <a:pt x="2343" y="1963"/>
                    <a:pt x="2397" y="1963"/>
                  </a:cubicBezTo>
                  <a:cubicBezTo>
                    <a:pt x="2493" y="1963"/>
                    <a:pt x="2659" y="1850"/>
                    <a:pt x="2702" y="1765"/>
                  </a:cubicBezTo>
                  <a:cubicBezTo>
                    <a:pt x="2969" y="1264"/>
                    <a:pt x="3769" y="1698"/>
                    <a:pt x="3869" y="864"/>
                  </a:cubicBezTo>
                  <a:cubicBezTo>
                    <a:pt x="3955" y="323"/>
                    <a:pt x="3263" y="1"/>
                    <a:pt x="2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4"/>
            <p:cNvSpPr/>
            <p:nvPr/>
          </p:nvSpPr>
          <p:spPr>
            <a:xfrm>
              <a:off x="4761900" y="2113050"/>
              <a:ext cx="47575" cy="73275"/>
            </a:xfrm>
            <a:custGeom>
              <a:avLst/>
              <a:gdLst/>
              <a:ahLst/>
              <a:cxnLst/>
              <a:rect l="l" t="t" r="r" b="b"/>
              <a:pathLst>
                <a:path w="1903" h="2931" extrusionOk="0">
                  <a:moveTo>
                    <a:pt x="933" y="2193"/>
                  </a:moveTo>
                  <a:lnTo>
                    <a:pt x="933" y="2193"/>
                  </a:lnTo>
                  <a:cubicBezTo>
                    <a:pt x="877" y="2265"/>
                    <a:pt x="819" y="2328"/>
                    <a:pt x="735" y="2392"/>
                  </a:cubicBezTo>
                  <a:lnTo>
                    <a:pt x="933" y="2193"/>
                  </a:lnTo>
                  <a:close/>
                  <a:moveTo>
                    <a:pt x="1407" y="1"/>
                  </a:moveTo>
                  <a:cubicBezTo>
                    <a:pt x="1267" y="1"/>
                    <a:pt x="1035" y="263"/>
                    <a:pt x="1035" y="390"/>
                  </a:cubicBezTo>
                  <a:cubicBezTo>
                    <a:pt x="1035" y="824"/>
                    <a:pt x="1035" y="1191"/>
                    <a:pt x="868" y="1558"/>
                  </a:cubicBezTo>
                  <a:cubicBezTo>
                    <a:pt x="735" y="1825"/>
                    <a:pt x="534" y="2025"/>
                    <a:pt x="368" y="2225"/>
                  </a:cubicBezTo>
                  <a:cubicBezTo>
                    <a:pt x="167" y="2425"/>
                    <a:pt x="1" y="2892"/>
                    <a:pt x="401" y="2925"/>
                  </a:cubicBezTo>
                  <a:cubicBezTo>
                    <a:pt x="425" y="2929"/>
                    <a:pt x="449" y="2931"/>
                    <a:pt x="472" y="2931"/>
                  </a:cubicBezTo>
                  <a:cubicBezTo>
                    <a:pt x="881" y="2931"/>
                    <a:pt x="1277" y="2410"/>
                    <a:pt x="1435" y="2158"/>
                  </a:cubicBezTo>
                  <a:cubicBezTo>
                    <a:pt x="1735" y="1691"/>
                    <a:pt x="1902" y="1024"/>
                    <a:pt x="1835" y="490"/>
                  </a:cubicBezTo>
                  <a:cubicBezTo>
                    <a:pt x="1819" y="423"/>
                    <a:pt x="1778" y="396"/>
                    <a:pt x="1728" y="396"/>
                  </a:cubicBezTo>
                  <a:cubicBezTo>
                    <a:pt x="1680" y="396"/>
                    <a:pt x="1624" y="419"/>
                    <a:pt x="1569" y="455"/>
                  </a:cubicBezTo>
                  <a:lnTo>
                    <a:pt x="1569" y="455"/>
                  </a:lnTo>
                  <a:cubicBezTo>
                    <a:pt x="1557" y="334"/>
                    <a:pt x="1535" y="212"/>
                    <a:pt x="1502" y="90"/>
                  </a:cubicBezTo>
                  <a:cubicBezTo>
                    <a:pt x="1486" y="26"/>
                    <a:pt x="1451" y="1"/>
                    <a:pt x="1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4"/>
            <p:cNvSpPr/>
            <p:nvPr/>
          </p:nvSpPr>
          <p:spPr>
            <a:xfrm>
              <a:off x="2090000" y="2025650"/>
              <a:ext cx="22125" cy="44275"/>
            </a:xfrm>
            <a:custGeom>
              <a:avLst/>
              <a:gdLst/>
              <a:ahLst/>
              <a:cxnLst/>
              <a:rect l="l" t="t" r="r" b="b"/>
              <a:pathLst>
                <a:path w="885" h="1771" extrusionOk="0">
                  <a:moveTo>
                    <a:pt x="838" y="0"/>
                  </a:moveTo>
                  <a:cubicBezTo>
                    <a:pt x="809" y="0"/>
                    <a:pt x="768" y="17"/>
                    <a:pt x="734" y="50"/>
                  </a:cubicBezTo>
                  <a:cubicBezTo>
                    <a:pt x="534" y="584"/>
                    <a:pt x="134" y="1151"/>
                    <a:pt x="0" y="1718"/>
                  </a:cubicBezTo>
                  <a:cubicBezTo>
                    <a:pt x="0" y="1757"/>
                    <a:pt x="11" y="1771"/>
                    <a:pt x="27" y="1771"/>
                  </a:cubicBezTo>
                  <a:cubicBezTo>
                    <a:pt x="53" y="1771"/>
                    <a:pt x="93" y="1738"/>
                    <a:pt x="134" y="1718"/>
                  </a:cubicBezTo>
                  <a:cubicBezTo>
                    <a:pt x="234" y="1418"/>
                    <a:pt x="367" y="1151"/>
                    <a:pt x="534" y="884"/>
                  </a:cubicBezTo>
                  <a:cubicBezTo>
                    <a:pt x="668" y="584"/>
                    <a:pt x="834" y="350"/>
                    <a:pt x="868" y="50"/>
                  </a:cubicBezTo>
                  <a:cubicBezTo>
                    <a:pt x="884" y="17"/>
                    <a:pt x="868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4"/>
            <p:cNvSpPr/>
            <p:nvPr/>
          </p:nvSpPr>
          <p:spPr>
            <a:xfrm>
              <a:off x="2092625" y="2023650"/>
              <a:ext cx="31975" cy="65100"/>
            </a:xfrm>
            <a:custGeom>
              <a:avLst/>
              <a:gdLst/>
              <a:ahLst/>
              <a:cxnLst/>
              <a:rect l="l" t="t" r="r" b="b"/>
              <a:pathLst>
                <a:path w="1279" h="2604" extrusionOk="0">
                  <a:moveTo>
                    <a:pt x="1242" y="0"/>
                  </a:moveTo>
                  <a:cubicBezTo>
                    <a:pt x="1213" y="0"/>
                    <a:pt x="1166" y="27"/>
                    <a:pt x="1130" y="64"/>
                  </a:cubicBezTo>
                  <a:cubicBezTo>
                    <a:pt x="796" y="931"/>
                    <a:pt x="396" y="1731"/>
                    <a:pt x="29" y="2565"/>
                  </a:cubicBezTo>
                  <a:cubicBezTo>
                    <a:pt x="1" y="2593"/>
                    <a:pt x="2" y="2604"/>
                    <a:pt x="16" y="2604"/>
                  </a:cubicBezTo>
                  <a:cubicBezTo>
                    <a:pt x="35" y="2604"/>
                    <a:pt x="76" y="2585"/>
                    <a:pt x="96" y="2565"/>
                  </a:cubicBezTo>
                  <a:cubicBezTo>
                    <a:pt x="629" y="1798"/>
                    <a:pt x="929" y="897"/>
                    <a:pt x="1263" y="64"/>
                  </a:cubicBezTo>
                  <a:cubicBezTo>
                    <a:pt x="1278" y="18"/>
                    <a:pt x="1266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4"/>
            <p:cNvSpPr/>
            <p:nvPr/>
          </p:nvSpPr>
          <p:spPr>
            <a:xfrm>
              <a:off x="2097950" y="2014050"/>
              <a:ext cx="46525" cy="86175"/>
            </a:xfrm>
            <a:custGeom>
              <a:avLst/>
              <a:gdLst/>
              <a:ahLst/>
              <a:cxnLst/>
              <a:rect l="l" t="t" r="r" b="b"/>
              <a:pathLst>
                <a:path w="1861" h="3447" extrusionOk="0">
                  <a:moveTo>
                    <a:pt x="1844" y="0"/>
                  </a:moveTo>
                  <a:cubicBezTo>
                    <a:pt x="1814" y="0"/>
                    <a:pt x="1741" y="24"/>
                    <a:pt x="1717" y="47"/>
                  </a:cubicBezTo>
                  <a:cubicBezTo>
                    <a:pt x="1083" y="1148"/>
                    <a:pt x="516" y="2215"/>
                    <a:pt x="16" y="3383"/>
                  </a:cubicBezTo>
                  <a:cubicBezTo>
                    <a:pt x="1" y="3428"/>
                    <a:pt x="6" y="3446"/>
                    <a:pt x="20" y="3446"/>
                  </a:cubicBezTo>
                  <a:cubicBezTo>
                    <a:pt x="36" y="3446"/>
                    <a:pt x="64" y="3420"/>
                    <a:pt x="83" y="3383"/>
                  </a:cubicBezTo>
                  <a:cubicBezTo>
                    <a:pt x="416" y="2883"/>
                    <a:pt x="583" y="2349"/>
                    <a:pt x="850" y="1815"/>
                  </a:cubicBezTo>
                  <a:cubicBezTo>
                    <a:pt x="1150" y="1181"/>
                    <a:pt x="1517" y="614"/>
                    <a:pt x="1851" y="14"/>
                  </a:cubicBezTo>
                  <a:cubicBezTo>
                    <a:pt x="1860" y="4"/>
                    <a:pt x="1856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4"/>
            <p:cNvSpPr/>
            <p:nvPr/>
          </p:nvSpPr>
          <p:spPr>
            <a:xfrm>
              <a:off x="2115525" y="2006575"/>
              <a:ext cx="46425" cy="80050"/>
            </a:xfrm>
            <a:custGeom>
              <a:avLst/>
              <a:gdLst/>
              <a:ahLst/>
              <a:cxnLst/>
              <a:rect l="l" t="t" r="r" b="b"/>
              <a:pathLst>
                <a:path w="1857" h="3202" extrusionOk="0">
                  <a:moveTo>
                    <a:pt x="1851" y="0"/>
                  </a:moveTo>
                  <a:cubicBezTo>
                    <a:pt x="1833" y="0"/>
                    <a:pt x="1765" y="38"/>
                    <a:pt x="1715" y="113"/>
                  </a:cubicBezTo>
                  <a:cubicBezTo>
                    <a:pt x="1381" y="1247"/>
                    <a:pt x="480" y="2114"/>
                    <a:pt x="13" y="3148"/>
                  </a:cubicBezTo>
                  <a:cubicBezTo>
                    <a:pt x="0" y="3187"/>
                    <a:pt x="3" y="3201"/>
                    <a:pt x="14" y="3201"/>
                  </a:cubicBezTo>
                  <a:cubicBezTo>
                    <a:pt x="32" y="3201"/>
                    <a:pt x="73" y="3168"/>
                    <a:pt x="114" y="3148"/>
                  </a:cubicBezTo>
                  <a:cubicBezTo>
                    <a:pt x="714" y="2181"/>
                    <a:pt x="1548" y="1147"/>
                    <a:pt x="1848" y="13"/>
                  </a:cubicBezTo>
                  <a:cubicBezTo>
                    <a:pt x="1856" y="4"/>
                    <a:pt x="1856" y="0"/>
                    <a:pt x="1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4"/>
            <p:cNvSpPr/>
            <p:nvPr/>
          </p:nvSpPr>
          <p:spPr>
            <a:xfrm>
              <a:off x="2137525" y="1998000"/>
              <a:ext cx="47050" cy="85200"/>
            </a:xfrm>
            <a:custGeom>
              <a:avLst/>
              <a:gdLst/>
              <a:ahLst/>
              <a:cxnLst/>
              <a:rect l="l" t="t" r="r" b="b"/>
              <a:pathLst>
                <a:path w="1882" h="3408" extrusionOk="0">
                  <a:moveTo>
                    <a:pt x="1842" y="1"/>
                  </a:moveTo>
                  <a:cubicBezTo>
                    <a:pt x="1809" y="1"/>
                    <a:pt x="1753" y="35"/>
                    <a:pt x="1735" y="89"/>
                  </a:cubicBezTo>
                  <a:cubicBezTo>
                    <a:pt x="1168" y="1190"/>
                    <a:pt x="501" y="2257"/>
                    <a:pt x="1" y="3358"/>
                  </a:cubicBezTo>
                  <a:cubicBezTo>
                    <a:pt x="1" y="3391"/>
                    <a:pt x="17" y="3408"/>
                    <a:pt x="34" y="3408"/>
                  </a:cubicBezTo>
                  <a:cubicBezTo>
                    <a:pt x="51" y="3408"/>
                    <a:pt x="67" y="3391"/>
                    <a:pt x="67" y="3358"/>
                  </a:cubicBezTo>
                  <a:cubicBezTo>
                    <a:pt x="801" y="2357"/>
                    <a:pt x="1302" y="1190"/>
                    <a:pt x="1835" y="89"/>
                  </a:cubicBezTo>
                  <a:cubicBezTo>
                    <a:pt x="1882" y="27"/>
                    <a:pt x="1871" y="1"/>
                    <a:pt x="1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4"/>
            <p:cNvSpPr/>
            <p:nvPr/>
          </p:nvSpPr>
          <p:spPr>
            <a:xfrm>
              <a:off x="2159500" y="1996800"/>
              <a:ext cx="37075" cy="77925"/>
            </a:xfrm>
            <a:custGeom>
              <a:avLst/>
              <a:gdLst/>
              <a:ahLst/>
              <a:cxnLst/>
              <a:rect l="l" t="t" r="r" b="b"/>
              <a:pathLst>
                <a:path w="1483" h="3117" extrusionOk="0">
                  <a:moveTo>
                    <a:pt x="1453" y="0"/>
                  </a:moveTo>
                  <a:cubicBezTo>
                    <a:pt x="1420" y="0"/>
                    <a:pt x="1357" y="29"/>
                    <a:pt x="1357" y="70"/>
                  </a:cubicBezTo>
                  <a:cubicBezTo>
                    <a:pt x="956" y="1138"/>
                    <a:pt x="356" y="2038"/>
                    <a:pt x="22" y="3072"/>
                  </a:cubicBezTo>
                  <a:cubicBezTo>
                    <a:pt x="0" y="3106"/>
                    <a:pt x="0" y="3117"/>
                    <a:pt x="10" y="3117"/>
                  </a:cubicBezTo>
                  <a:cubicBezTo>
                    <a:pt x="30" y="3117"/>
                    <a:pt x="89" y="3072"/>
                    <a:pt x="89" y="3072"/>
                  </a:cubicBezTo>
                  <a:cubicBezTo>
                    <a:pt x="623" y="2138"/>
                    <a:pt x="1090" y="1071"/>
                    <a:pt x="1457" y="37"/>
                  </a:cubicBezTo>
                  <a:cubicBezTo>
                    <a:pt x="1482" y="11"/>
                    <a:pt x="1474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4"/>
            <p:cNvSpPr/>
            <p:nvPr/>
          </p:nvSpPr>
          <p:spPr>
            <a:xfrm>
              <a:off x="2181725" y="1979250"/>
              <a:ext cx="35825" cy="83175"/>
            </a:xfrm>
            <a:custGeom>
              <a:avLst/>
              <a:gdLst/>
              <a:ahLst/>
              <a:cxnLst/>
              <a:rect l="l" t="t" r="r" b="b"/>
              <a:pathLst>
                <a:path w="1433" h="3327" extrusionOk="0">
                  <a:moveTo>
                    <a:pt x="1383" y="0"/>
                  </a:moveTo>
                  <a:cubicBezTo>
                    <a:pt x="1349" y="0"/>
                    <a:pt x="1302" y="36"/>
                    <a:pt x="1302" y="72"/>
                  </a:cubicBezTo>
                  <a:cubicBezTo>
                    <a:pt x="868" y="1106"/>
                    <a:pt x="201" y="2173"/>
                    <a:pt x="1" y="3274"/>
                  </a:cubicBezTo>
                  <a:cubicBezTo>
                    <a:pt x="1" y="3313"/>
                    <a:pt x="11" y="3327"/>
                    <a:pt x="23" y="3327"/>
                  </a:cubicBezTo>
                  <a:cubicBezTo>
                    <a:pt x="43" y="3327"/>
                    <a:pt x="67" y="3294"/>
                    <a:pt x="67" y="3274"/>
                  </a:cubicBezTo>
                  <a:cubicBezTo>
                    <a:pt x="534" y="2240"/>
                    <a:pt x="1001" y="1172"/>
                    <a:pt x="1402" y="105"/>
                  </a:cubicBezTo>
                  <a:cubicBezTo>
                    <a:pt x="1433" y="27"/>
                    <a:pt x="1413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4"/>
            <p:cNvSpPr/>
            <p:nvPr/>
          </p:nvSpPr>
          <p:spPr>
            <a:xfrm>
              <a:off x="2208425" y="1948600"/>
              <a:ext cx="18350" cy="39450"/>
            </a:xfrm>
            <a:custGeom>
              <a:avLst/>
              <a:gdLst/>
              <a:ahLst/>
              <a:cxnLst/>
              <a:rect l="l" t="t" r="r" b="b"/>
              <a:pathLst>
                <a:path w="734" h="1578" extrusionOk="0">
                  <a:moveTo>
                    <a:pt x="663" y="0"/>
                  </a:moveTo>
                  <a:cubicBezTo>
                    <a:pt x="617" y="0"/>
                    <a:pt x="567" y="27"/>
                    <a:pt x="567" y="63"/>
                  </a:cubicBezTo>
                  <a:cubicBezTo>
                    <a:pt x="434" y="297"/>
                    <a:pt x="300" y="530"/>
                    <a:pt x="234" y="831"/>
                  </a:cubicBezTo>
                  <a:cubicBezTo>
                    <a:pt x="134" y="1064"/>
                    <a:pt x="0" y="1331"/>
                    <a:pt x="67" y="1564"/>
                  </a:cubicBezTo>
                  <a:cubicBezTo>
                    <a:pt x="67" y="1573"/>
                    <a:pt x="72" y="1578"/>
                    <a:pt x="79" y="1578"/>
                  </a:cubicBezTo>
                  <a:cubicBezTo>
                    <a:pt x="98" y="1578"/>
                    <a:pt x="134" y="1547"/>
                    <a:pt x="134" y="1498"/>
                  </a:cubicBezTo>
                  <a:cubicBezTo>
                    <a:pt x="234" y="1298"/>
                    <a:pt x="267" y="1097"/>
                    <a:pt x="334" y="897"/>
                  </a:cubicBezTo>
                  <a:cubicBezTo>
                    <a:pt x="434" y="597"/>
                    <a:pt x="601" y="297"/>
                    <a:pt x="734" y="63"/>
                  </a:cubicBezTo>
                  <a:cubicBezTo>
                    <a:pt x="734" y="18"/>
                    <a:pt x="700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4"/>
            <p:cNvSpPr/>
            <p:nvPr/>
          </p:nvSpPr>
          <p:spPr>
            <a:xfrm>
              <a:off x="2198900" y="1939300"/>
              <a:ext cx="45400" cy="124450"/>
            </a:xfrm>
            <a:custGeom>
              <a:avLst/>
              <a:gdLst/>
              <a:ahLst/>
              <a:cxnLst/>
              <a:rect l="l" t="t" r="r" b="b"/>
              <a:pathLst>
                <a:path w="1816" h="4978" extrusionOk="0">
                  <a:moveTo>
                    <a:pt x="1767" y="0"/>
                  </a:moveTo>
                  <a:cubicBezTo>
                    <a:pt x="1718" y="0"/>
                    <a:pt x="1649" y="37"/>
                    <a:pt x="1649" y="102"/>
                  </a:cubicBezTo>
                  <a:cubicBezTo>
                    <a:pt x="1182" y="1703"/>
                    <a:pt x="481" y="3304"/>
                    <a:pt x="14" y="4939"/>
                  </a:cubicBezTo>
                  <a:cubicBezTo>
                    <a:pt x="0" y="4967"/>
                    <a:pt x="22" y="4977"/>
                    <a:pt x="51" y="4977"/>
                  </a:cubicBezTo>
                  <a:cubicBezTo>
                    <a:pt x="92" y="4977"/>
                    <a:pt x="148" y="4958"/>
                    <a:pt x="148" y="4939"/>
                  </a:cubicBezTo>
                  <a:cubicBezTo>
                    <a:pt x="781" y="3337"/>
                    <a:pt x="1348" y="1703"/>
                    <a:pt x="1815" y="35"/>
                  </a:cubicBezTo>
                  <a:cubicBezTo>
                    <a:pt x="1815" y="11"/>
                    <a:pt x="1795" y="0"/>
                    <a:pt x="1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4"/>
            <p:cNvSpPr/>
            <p:nvPr/>
          </p:nvSpPr>
          <p:spPr>
            <a:xfrm>
              <a:off x="2215925" y="1933900"/>
              <a:ext cx="49650" cy="129575"/>
            </a:xfrm>
            <a:custGeom>
              <a:avLst/>
              <a:gdLst/>
              <a:ahLst/>
              <a:cxnLst/>
              <a:rect l="l" t="t" r="r" b="b"/>
              <a:pathLst>
                <a:path w="1986" h="5183" extrusionOk="0">
                  <a:moveTo>
                    <a:pt x="1927" y="1"/>
                  </a:moveTo>
                  <a:cubicBezTo>
                    <a:pt x="1893" y="1"/>
                    <a:pt x="1852" y="18"/>
                    <a:pt x="1835" y="51"/>
                  </a:cubicBezTo>
                  <a:cubicBezTo>
                    <a:pt x="1101" y="1685"/>
                    <a:pt x="367" y="3387"/>
                    <a:pt x="0" y="5155"/>
                  </a:cubicBezTo>
                  <a:cubicBezTo>
                    <a:pt x="0" y="5174"/>
                    <a:pt x="9" y="5182"/>
                    <a:pt x="22" y="5182"/>
                  </a:cubicBezTo>
                  <a:cubicBezTo>
                    <a:pt x="53" y="5182"/>
                    <a:pt x="110" y="5135"/>
                    <a:pt x="134" y="5088"/>
                  </a:cubicBezTo>
                  <a:cubicBezTo>
                    <a:pt x="734" y="3387"/>
                    <a:pt x="1201" y="1685"/>
                    <a:pt x="1968" y="51"/>
                  </a:cubicBezTo>
                  <a:cubicBezTo>
                    <a:pt x="1985" y="18"/>
                    <a:pt x="1960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4"/>
            <p:cNvSpPr/>
            <p:nvPr/>
          </p:nvSpPr>
          <p:spPr>
            <a:xfrm>
              <a:off x="2227250" y="1923775"/>
              <a:ext cx="61575" cy="144125"/>
            </a:xfrm>
            <a:custGeom>
              <a:avLst/>
              <a:gdLst/>
              <a:ahLst/>
              <a:cxnLst/>
              <a:rect l="l" t="t" r="r" b="b"/>
              <a:pathLst>
                <a:path w="2463" h="5765" extrusionOk="0">
                  <a:moveTo>
                    <a:pt x="2423" y="1"/>
                  </a:moveTo>
                  <a:cubicBezTo>
                    <a:pt x="2390" y="1"/>
                    <a:pt x="2334" y="35"/>
                    <a:pt x="2316" y="89"/>
                  </a:cubicBezTo>
                  <a:cubicBezTo>
                    <a:pt x="1549" y="1957"/>
                    <a:pt x="681" y="3792"/>
                    <a:pt x="14" y="5726"/>
                  </a:cubicBezTo>
                  <a:cubicBezTo>
                    <a:pt x="0" y="5755"/>
                    <a:pt x="10" y="5765"/>
                    <a:pt x="26" y="5765"/>
                  </a:cubicBezTo>
                  <a:cubicBezTo>
                    <a:pt x="48" y="5765"/>
                    <a:pt x="81" y="5746"/>
                    <a:pt x="81" y="5726"/>
                  </a:cubicBezTo>
                  <a:cubicBezTo>
                    <a:pt x="982" y="3925"/>
                    <a:pt x="1682" y="1957"/>
                    <a:pt x="2416" y="89"/>
                  </a:cubicBezTo>
                  <a:cubicBezTo>
                    <a:pt x="2463" y="27"/>
                    <a:pt x="2451" y="1"/>
                    <a:pt x="2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4"/>
            <p:cNvSpPr/>
            <p:nvPr/>
          </p:nvSpPr>
          <p:spPr>
            <a:xfrm>
              <a:off x="2253875" y="1919625"/>
              <a:ext cx="70875" cy="141075"/>
            </a:xfrm>
            <a:custGeom>
              <a:avLst/>
              <a:gdLst/>
              <a:ahLst/>
              <a:cxnLst/>
              <a:rect l="l" t="t" r="r" b="b"/>
              <a:pathLst>
                <a:path w="2835" h="5643" extrusionOk="0">
                  <a:moveTo>
                    <a:pt x="2769" y="0"/>
                  </a:moveTo>
                  <a:cubicBezTo>
                    <a:pt x="2726" y="0"/>
                    <a:pt x="2670" y="35"/>
                    <a:pt x="2652" y="88"/>
                  </a:cubicBezTo>
                  <a:cubicBezTo>
                    <a:pt x="1818" y="1923"/>
                    <a:pt x="917" y="3758"/>
                    <a:pt x="17" y="5592"/>
                  </a:cubicBezTo>
                  <a:cubicBezTo>
                    <a:pt x="0" y="5626"/>
                    <a:pt x="25" y="5642"/>
                    <a:pt x="54" y="5642"/>
                  </a:cubicBezTo>
                  <a:cubicBezTo>
                    <a:pt x="83" y="5642"/>
                    <a:pt x="117" y="5626"/>
                    <a:pt x="117" y="5592"/>
                  </a:cubicBezTo>
                  <a:cubicBezTo>
                    <a:pt x="1251" y="3924"/>
                    <a:pt x="1985" y="1923"/>
                    <a:pt x="2819" y="88"/>
                  </a:cubicBezTo>
                  <a:cubicBezTo>
                    <a:pt x="2834" y="26"/>
                    <a:pt x="2807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4"/>
            <p:cNvSpPr/>
            <p:nvPr/>
          </p:nvSpPr>
          <p:spPr>
            <a:xfrm>
              <a:off x="2273125" y="1919100"/>
              <a:ext cx="63750" cy="132500"/>
            </a:xfrm>
            <a:custGeom>
              <a:avLst/>
              <a:gdLst/>
              <a:ahLst/>
              <a:cxnLst/>
              <a:rect l="l" t="t" r="r" b="b"/>
              <a:pathLst>
                <a:path w="2550" h="5300" extrusionOk="0">
                  <a:moveTo>
                    <a:pt x="2487" y="1"/>
                  </a:moveTo>
                  <a:cubicBezTo>
                    <a:pt x="2449" y="1"/>
                    <a:pt x="2399" y="26"/>
                    <a:pt x="2382" y="76"/>
                  </a:cubicBezTo>
                  <a:cubicBezTo>
                    <a:pt x="1682" y="1810"/>
                    <a:pt x="748" y="3478"/>
                    <a:pt x="14" y="5246"/>
                  </a:cubicBezTo>
                  <a:cubicBezTo>
                    <a:pt x="1" y="5285"/>
                    <a:pt x="8" y="5299"/>
                    <a:pt x="24" y="5299"/>
                  </a:cubicBezTo>
                  <a:cubicBezTo>
                    <a:pt x="49" y="5299"/>
                    <a:pt x="94" y="5266"/>
                    <a:pt x="114" y="5246"/>
                  </a:cubicBezTo>
                  <a:cubicBezTo>
                    <a:pt x="1015" y="3578"/>
                    <a:pt x="1849" y="1810"/>
                    <a:pt x="2516" y="76"/>
                  </a:cubicBezTo>
                  <a:cubicBezTo>
                    <a:pt x="2549" y="26"/>
                    <a:pt x="2524" y="1"/>
                    <a:pt x="2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4"/>
            <p:cNvSpPr/>
            <p:nvPr/>
          </p:nvSpPr>
          <p:spPr>
            <a:xfrm>
              <a:off x="2292700" y="1914625"/>
              <a:ext cx="70800" cy="156200"/>
            </a:xfrm>
            <a:custGeom>
              <a:avLst/>
              <a:gdLst/>
              <a:ahLst/>
              <a:cxnLst/>
              <a:rect l="l" t="t" r="r" b="b"/>
              <a:pathLst>
                <a:path w="2832" h="6248" extrusionOk="0">
                  <a:moveTo>
                    <a:pt x="2794" y="0"/>
                  </a:moveTo>
                  <a:cubicBezTo>
                    <a:pt x="2764" y="0"/>
                    <a:pt x="2718" y="35"/>
                    <a:pt x="2700" y="88"/>
                  </a:cubicBezTo>
                  <a:cubicBezTo>
                    <a:pt x="1799" y="2123"/>
                    <a:pt x="899" y="4124"/>
                    <a:pt x="32" y="6159"/>
                  </a:cubicBezTo>
                  <a:cubicBezTo>
                    <a:pt x="1" y="6221"/>
                    <a:pt x="13" y="6247"/>
                    <a:pt x="38" y="6247"/>
                  </a:cubicBezTo>
                  <a:cubicBezTo>
                    <a:pt x="67" y="6247"/>
                    <a:pt x="114" y="6213"/>
                    <a:pt x="132" y="6159"/>
                  </a:cubicBezTo>
                  <a:cubicBezTo>
                    <a:pt x="1199" y="4258"/>
                    <a:pt x="1933" y="2123"/>
                    <a:pt x="2800" y="88"/>
                  </a:cubicBezTo>
                  <a:cubicBezTo>
                    <a:pt x="2831" y="26"/>
                    <a:pt x="2819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4"/>
            <p:cNvSpPr/>
            <p:nvPr/>
          </p:nvSpPr>
          <p:spPr>
            <a:xfrm>
              <a:off x="2305275" y="1932125"/>
              <a:ext cx="68675" cy="149950"/>
            </a:xfrm>
            <a:custGeom>
              <a:avLst/>
              <a:gdLst/>
              <a:ahLst/>
              <a:cxnLst/>
              <a:rect l="l" t="t" r="r" b="b"/>
              <a:pathLst>
                <a:path w="2747" h="5998" extrusionOk="0">
                  <a:moveTo>
                    <a:pt x="2681" y="1"/>
                  </a:moveTo>
                  <a:cubicBezTo>
                    <a:pt x="2638" y="1"/>
                    <a:pt x="2582" y="35"/>
                    <a:pt x="2564" y="89"/>
                  </a:cubicBezTo>
                  <a:cubicBezTo>
                    <a:pt x="1730" y="2023"/>
                    <a:pt x="729" y="3958"/>
                    <a:pt x="29" y="5959"/>
                  </a:cubicBezTo>
                  <a:cubicBezTo>
                    <a:pt x="1" y="5988"/>
                    <a:pt x="8" y="5998"/>
                    <a:pt x="29" y="5998"/>
                  </a:cubicBezTo>
                  <a:cubicBezTo>
                    <a:pt x="57" y="5998"/>
                    <a:pt x="110" y="5979"/>
                    <a:pt x="129" y="5959"/>
                  </a:cubicBezTo>
                  <a:cubicBezTo>
                    <a:pt x="1063" y="4058"/>
                    <a:pt x="1897" y="2023"/>
                    <a:pt x="2731" y="89"/>
                  </a:cubicBezTo>
                  <a:cubicBezTo>
                    <a:pt x="2746" y="27"/>
                    <a:pt x="2719" y="1"/>
                    <a:pt x="2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4"/>
            <p:cNvSpPr/>
            <p:nvPr/>
          </p:nvSpPr>
          <p:spPr>
            <a:xfrm>
              <a:off x="2330300" y="1924900"/>
              <a:ext cx="79350" cy="156350"/>
            </a:xfrm>
            <a:custGeom>
              <a:avLst/>
              <a:gdLst/>
              <a:ahLst/>
              <a:cxnLst/>
              <a:rect l="l" t="t" r="r" b="b"/>
              <a:pathLst>
                <a:path w="3174" h="6254" extrusionOk="0">
                  <a:moveTo>
                    <a:pt x="3145" y="0"/>
                  </a:moveTo>
                  <a:cubicBezTo>
                    <a:pt x="3114" y="0"/>
                    <a:pt x="3050" y="39"/>
                    <a:pt x="3031" y="77"/>
                  </a:cubicBezTo>
                  <a:lnTo>
                    <a:pt x="29" y="6215"/>
                  </a:lnTo>
                  <a:cubicBezTo>
                    <a:pt x="0" y="6243"/>
                    <a:pt x="2" y="6254"/>
                    <a:pt x="16" y="6254"/>
                  </a:cubicBezTo>
                  <a:cubicBezTo>
                    <a:pt x="35" y="6254"/>
                    <a:pt x="76" y="6234"/>
                    <a:pt x="95" y="6215"/>
                  </a:cubicBezTo>
                  <a:cubicBezTo>
                    <a:pt x="1296" y="4247"/>
                    <a:pt x="2197" y="2112"/>
                    <a:pt x="3131" y="77"/>
                  </a:cubicBezTo>
                  <a:cubicBezTo>
                    <a:pt x="3173" y="21"/>
                    <a:pt x="3168" y="0"/>
                    <a:pt x="3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4"/>
            <p:cNvSpPr/>
            <p:nvPr/>
          </p:nvSpPr>
          <p:spPr>
            <a:xfrm>
              <a:off x="2332350" y="1932125"/>
              <a:ext cx="87900" cy="179500"/>
            </a:xfrm>
            <a:custGeom>
              <a:avLst/>
              <a:gdLst/>
              <a:ahLst/>
              <a:cxnLst/>
              <a:rect l="l" t="t" r="r" b="b"/>
              <a:pathLst>
                <a:path w="3516" h="7180" extrusionOk="0">
                  <a:moveTo>
                    <a:pt x="3441" y="1"/>
                  </a:moveTo>
                  <a:cubicBezTo>
                    <a:pt x="3397" y="1"/>
                    <a:pt x="3349" y="35"/>
                    <a:pt x="3349" y="89"/>
                  </a:cubicBezTo>
                  <a:cubicBezTo>
                    <a:pt x="2448" y="2490"/>
                    <a:pt x="1147" y="4792"/>
                    <a:pt x="13" y="7127"/>
                  </a:cubicBezTo>
                  <a:cubicBezTo>
                    <a:pt x="0" y="7166"/>
                    <a:pt x="13" y="7180"/>
                    <a:pt x="35" y="7180"/>
                  </a:cubicBezTo>
                  <a:cubicBezTo>
                    <a:pt x="69" y="7180"/>
                    <a:pt x="126" y="7147"/>
                    <a:pt x="147" y="7127"/>
                  </a:cubicBezTo>
                  <a:cubicBezTo>
                    <a:pt x="1414" y="4925"/>
                    <a:pt x="2615" y="2457"/>
                    <a:pt x="3516" y="89"/>
                  </a:cubicBezTo>
                  <a:cubicBezTo>
                    <a:pt x="3516" y="27"/>
                    <a:pt x="3480" y="1"/>
                    <a:pt x="3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4"/>
            <p:cNvSpPr/>
            <p:nvPr/>
          </p:nvSpPr>
          <p:spPr>
            <a:xfrm>
              <a:off x="2352300" y="1933725"/>
              <a:ext cx="81300" cy="174825"/>
            </a:xfrm>
            <a:custGeom>
              <a:avLst/>
              <a:gdLst/>
              <a:ahLst/>
              <a:cxnLst/>
              <a:rect l="l" t="t" r="r" b="b"/>
              <a:pathLst>
                <a:path w="3252" h="6993" extrusionOk="0">
                  <a:moveTo>
                    <a:pt x="3192" y="0"/>
                  </a:moveTo>
                  <a:cubicBezTo>
                    <a:pt x="3144" y="0"/>
                    <a:pt x="3085" y="52"/>
                    <a:pt x="3085" y="91"/>
                  </a:cubicBezTo>
                  <a:cubicBezTo>
                    <a:pt x="2217" y="2493"/>
                    <a:pt x="1017" y="4661"/>
                    <a:pt x="16" y="6930"/>
                  </a:cubicBezTo>
                  <a:cubicBezTo>
                    <a:pt x="1" y="6975"/>
                    <a:pt x="13" y="6993"/>
                    <a:pt x="37" y="6993"/>
                  </a:cubicBezTo>
                  <a:cubicBezTo>
                    <a:pt x="66" y="6993"/>
                    <a:pt x="113" y="6966"/>
                    <a:pt x="149" y="6930"/>
                  </a:cubicBezTo>
                  <a:cubicBezTo>
                    <a:pt x="1350" y="4761"/>
                    <a:pt x="2418" y="2426"/>
                    <a:pt x="3252" y="91"/>
                  </a:cubicBezTo>
                  <a:cubicBezTo>
                    <a:pt x="3252" y="24"/>
                    <a:pt x="3224" y="0"/>
                    <a:pt x="3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4"/>
            <p:cNvSpPr/>
            <p:nvPr/>
          </p:nvSpPr>
          <p:spPr>
            <a:xfrm>
              <a:off x="2328975" y="1929900"/>
              <a:ext cx="125000" cy="260725"/>
            </a:xfrm>
            <a:custGeom>
              <a:avLst/>
              <a:gdLst/>
              <a:ahLst/>
              <a:cxnLst/>
              <a:rect l="l" t="t" r="r" b="b"/>
              <a:pathLst>
                <a:path w="5000" h="10429" extrusionOk="0">
                  <a:moveTo>
                    <a:pt x="4945" y="0"/>
                  </a:moveTo>
                  <a:cubicBezTo>
                    <a:pt x="4901" y="0"/>
                    <a:pt x="4838" y="39"/>
                    <a:pt x="4818" y="77"/>
                  </a:cubicBezTo>
                  <a:cubicBezTo>
                    <a:pt x="3284" y="3547"/>
                    <a:pt x="1416" y="6849"/>
                    <a:pt x="15" y="10352"/>
                  </a:cubicBezTo>
                  <a:cubicBezTo>
                    <a:pt x="1" y="10408"/>
                    <a:pt x="16" y="10429"/>
                    <a:pt x="42" y="10429"/>
                  </a:cubicBezTo>
                  <a:cubicBezTo>
                    <a:pt x="76" y="10429"/>
                    <a:pt x="129" y="10390"/>
                    <a:pt x="148" y="10352"/>
                  </a:cubicBezTo>
                  <a:cubicBezTo>
                    <a:pt x="1749" y="6882"/>
                    <a:pt x="3451" y="3547"/>
                    <a:pt x="4985" y="77"/>
                  </a:cubicBezTo>
                  <a:cubicBezTo>
                    <a:pt x="4999" y="21"/>
                    <a:pt x="4978" y="0"/>
                    <a:pt x="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4"/>
            <p:cNvSpPr/>
            <p:nvPr/>
          </p:nvSpPr>
          <p:spPr>
            <a:xfrm>
              <a:off x="2321500" y="1938575"/>
              <a:ext cx="143325" cy="283175"/>
            </a:xfrm>
            <a:custGeom>
              <a:avLst/>
              <a:gdLst/>
              <a:ahLst/>
              <a:cxnLst/>
              <a:rect l="l" t="t" r="r" b="b"/>
              <a:pathLst>
                <a:path w="5733" h="11327" extrusionOk="0">
                  <a:moveTo>
                    <a:pt x="5685" y="1"/>
                  </a:moveTo>
                  <a:cubicBezTo>
                    <a:pt x="5651" y="1"/>
                    <a:pt x="5603" y="27"/>
                    <a:pt x="5584" y="64"/>
                  </a:cubicBezTo>
                  <a:cubicBezTo>
                    <a:pt x="3950" y="3900"/>
                    <a:pt x="2048" y="7636"/>
                    <a:pt x="47" y="11239"/>
                  </a:cubicBezTo>
                  <a:cubicBezTo>
                    <a:pt x="1" y="11301"/>
                    <a:pt x="19" y="11327"/>
                    <a:pt x="59" y="11327"/>
                  </a:cubicBezTo>
                  <a:cubicBezTo>
                    <a:pt x="104" y="11327"/>
                    <a:pt x="178" y="11292"/>
                    <a:pt x="214" y="11239"/>
                  </a:cubicBezTo>
                  <a:cubicBezTo>
                    <a:pt x="2249" y="7636"/>
                    <a:pt x="4083" y="3900"/>
                    <a:pt x="5718" y="64"/>
                  </a:cubicBezTo>
                  <a:cubicBezTo>
                    <a:pt x="5733" y="19"/>
                    <a:pt x="5714" y="1"/>
                    <a:pt x="5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4"/>
            <p:cNvSpPr/>
            <p:nvPr/>
          </p:nvSpPr>
          <p:spPr>
            <a:xfrm>
              <a:off x="2334950" y="1934425"/>
              <a:ext cx="152400" cy="302075"/>
            </a:xfrm>
            <a:custGeom>
              <a:avLst/>
              <a:gdLst/>
              <a:ahLst/>
              <a:cxnLst/>
              <a:rect l="l" t="t" r="r" b="b"/>
              <a:pathLst>
                <a:path w="6096" h="12083" extrusionOk="0">
                  <a:moveTo>
                    <a:pt x="6059" y="0"/>
                  </a:moveTo>
                  <a:cubicBezTo>
                    <a:pt x="6030" y="0"/>
                    <a:pt x="5984" y="27"/>
                    <a:pt x="5947" y="63"/>
                  </a:cubicBezTo>
                  <a:cubicBezTo>
                    <a:pt x="4212" y="4166"/>
                    <a:pt x="2078" y="8069"/>
                    <a:pt x="43" y="12005"/>
                  </a:cubicBezTo>
                  <a:cubicBezTo>
                    <a:pt x="0" y="12062"/>
                    <a:pt x="12" y="12082"/>
                    <a:pt x="44" y="12082"/>
                  </a:cubicBezTo>
                  <a:cubicBezTo>
                    <a:pt x="88" y="12082"/>
                    <a:pt x="171" y="12044"/>
                    <a:pt x="210" y="12005"/>
                  </a:cubicBezTo>
                  <a:cubicBezTo>
                    <a:pt x="2244" y="8069"/>
                    <a:pt x="4379" y="4133"/>
                    <a:pt x="6080" y="63"/>
                  </a:cubicBezTo>
                  <a:cubicBezTo>
                    <a:pt x="6095" y="18"/>
                    <a:pt x="6083" y="0"/>
                    <a:pt x="6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4"/>
            <p:cNvSpPr/>
            <p:nvPr/>
          </p:nvSpPr>
          <p:spPr>
            <a:xfrm>
              <a:off x="2306300" y="1941575"/>
              <a:ext cx="200550" cy="395175"/>
            </a:xfrm>
            <a:custGeom>
              <a:avLst/>
              <a:gdLst/>
              <a:ahLst/>
              <a:cxnLst/>
              <a:rect l="l" t="t" r="r" b="b"/>
              <a:pathLst>
                <a:path w="8022" h="15807" extrusionOk="0">
                  <a:moveTo>
                    <a:pt x="7970" y="0"/>
                  </a:moveTo>
                  <a:cubicBezTo>
                    <a:pt x="7927" y="0"/>
                    <a:pt x="7860" y="39"/>
                    <a:pt x="7860" y="78"/>
                  </a:cubicBezTo>
                  <a:cubicBezTo>
                    <a:pt x="5425" y="5381"/>
                    <a:pt x="3157" y="10785"/>
                    <a:pt x="21" y="15722"/>
                  </a:cubicBezTo>
                  <a:cubicBezTo>
                    <a:pt x="0" y="15764"/>
                    <a:pt x="19" y="15806"/>
                    <a:pt x="44" y="15806"/>
                  </a:cubicBezTo>
                  <a:cubicBezTo>
                    <a:pt x="59" y="15806"/>
                    <a:pt x="76" y="15792"/>
                    <a:pt x="88" y="15755"/>
                  </a:cubicBezTo>
                  <a:cubicBezTo>
                    <a:pt x="3357" y="10952"/>
                    <a:pt x="5592" y="5348"/>
                    <a:pt x="7994" y="78"/>
                  </a:cubicBezTo>
                  <a:cubicBezTo>
                    <a:pt x="8022" y="21"/>
                    <a:pt x="8002" y="0"/>
                    <a:pt x="7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4"/>
            <p:cNvSpPr/>
            <p:nvPr/>
          </p:nvSpPr>
          <p:spPr>
            <a:xfrm>
              <a:off x="2344750" y="1939950"/>
              <a:ext cx="171000" cy="366750"/>
            </a:xfrm>
            <a:custGeom>
              <a:avLst/>
              <a:gdLst/>
              <a:ahLst/>
              <a:cxnLst/>
              <a:rect l="l" t="t" r="r" b="b"/>
              <a:pathLst>
                <a:path w="6840" h="14670" extrusionOk="0">
                  <a:moveTo>
                    <a:pt x="6781" y="1"/>
                  </a:moveTo>
                  <a:cubicBezTo>
                    <a:pt x="6747" y="1"/>
                    <a:pt x="6706" y="26"/>
                    <a:pt x="6689" y="76"/>
                  </a:cubicBezTo>
                  <a:cubicBezTo>
                    <a:pt x="4821" y="5079"/>
                    <a:pt x="2519" y="9916"/>
                    <a:pt x="18" y="14620"/>
                  </a:cubicBezTo>
                  <a:cubicBezTo>
                    <a:pt x="1" y="14653"/>
                    <a:pt x="26" y="14670"/>
                    <a:pt x="55" y="14670"/>
                  </a:cubicBezTo>
                  <a:cubicBezTo>
                    <a:pt x="84" y="14670"/>
                    <a:pt x="118" y="14653"/>
                    <a:pt x="118" y="14620"/>
                  </a:cubicBezTo>
                  <a:cubicBezTo>
                    <a:pt x="2886" y="10116"/>
                    <a:pt x="4988" y="5013"/>
                    <a:pt x="6823" y="76"/>
                  </a:cubicBezTo>
                  <a:cubicBezTo>
                    <a:pt x="6839" y="26"/>
                    <a:pt x="6814" y="1"/>
                    <a:pt x="6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4"/>
            <p:cNvSpPr/>
            <p:nvPr/>
          </p:nvSpPr>
          <p:spPr>
            <a:xfrm>
              <a:off x="2365675" y="1923775"/>
              <a:ext cx="178850" cy="394325"/>
            </a:xfrm>
            <a:custGeom>
              <a:avLst/>
              <a:gdLst/>
              <a:ahLst/>
              <a:cxnLst/>
              <a:rect l="l" t="t" r="r" b="b"/>
              <a:pathLst>
                <a:path w="7154" h="15773" extrusionOk="0">
                  <a:moveTo>
                    <a:pt x="7090" y="1"/>
                  </a:moveTo>
                  <a:cubicBezTo>
                    <a:pt x="7051" y="1"/>
                    <a:pt x="7004" y="35"/>
                    <a:pt x="6986" y="89"/>
                  </a:cubicBezTo>
                  <a:cubicBezTo>
                    <a:pt x="5885" y="2958"/>
                    <a:pt x="4718" y="5793"/>
                    <a:pt x="3450" y="8595"/>
                  </a:cubicBezTo>
                  <a:cubicBezTo>
                    <a:pt x="2350" y="10963"/>
                    <a:pt x="849" y="13265"/>
                    <a:pt x="15" y="15734"/>
                  </a:cubicBezTo>
                  <a:cubicBezTo>
                    <a:pt x="0" y="15762"/>
                    <a:pt x="16" y="15772"/>
                    <a:pt x="39" y="15772"/>
                  </a:cubicBezTo>
                  <a:cubicBezTo>
                    <a:pt x="70" y="15772"/>
                    <a:pt x="115" y="15753"/>
                    <a:pt x="115" y="15734"/>
                  </a:cubicBezTo>
                  <a:cubicBezTo>
                    <a:pt x="1115" y="13265"/>
                    <a:pt x="2483" y="10997"/>
                    <a:pt x="3617" y="8595"/>
                  </a:cubicBezTo>
                  <a:cubicBezTo>
                    <a:pt x="4885" y="5793"/>
                    <a:pt x="6052" y="2958"/>
                    <a:pt x="7153" y="89"/>
                  </a:cubicBezTo>
                  <a:cubicBezTo>
                    <a:pt x="7153" y="27"/>
                    <a:pt x="7124" y="1"/>
                    <a:pt x="70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4"/>
            <p:cNvSpPr/>
            <p:nvPr/>
          </p:nvSpPr>
          <p:spPr>
            <a:xfrm>
              <a:off x="2424025" y="1932400"/>
              <a:ext cx="135225" cy="309575"/>
            </a:xfrm>
            <a:custGeom>
              <a:avLst/>
              <a:gdLst/>
              <a:ahLst/>
              <a:cxnLst/>
              <a:rect l="l" t="t" r="r" b="b"/>
              <a:pathLst>
                <a:path w="5409" h="12383" extrusionOk="0">
                  <a:moveTo>
                    <a:pt x="5399" y="1"/>
                  </a:moveTo>
                  <a:cubicBezTo>
                    <a:pt x="5378" y="1"/>
                    <a:pt x="5309" y="55"/>
                    <a:pt x="5286" y="78"/>
                  </a:cubicBezTo>
                  <a:cubicBezTo>
                    <a:pt x="3885" y="4314"/>
                    <a:pt x="1784" y="8250"/>
                    <a:pt x="16" y="12320"/>
                  </a:cubicBezTo>
                  <a:cubicBezTo>
                    <a:pt x="1" y="12365"/>
                    <a:pt x="19" y="12383"/>
                    <a:pt x="45" y="12383"/>
                  </a:cubicBezTo>
                  <a:cubicBezTo>
                    <a:pt x="76" y="12383"/>
                    <a:pt x="116" y="12356"/>
                    <a:pt x="116" y="12320"/>
                  </a:cubicBezTo>
                  <a:cubicBezTo>
                    <a:pt x="2050" y="8317"/>
                    <a:pt x="4052" y="4281"/>
                    <a:pt x="5386" y="44"/>
                  </a:cubicBezTo>
                  <a:cubicBezTo>
                    <a:pt x="5407" y="12"/>
                    <a:pt x="5408" y="1"/>
                    <a:pt x="53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4"/>
            <p:cNvSpPr/>
            <p:nvPr/>
          </p:nvSpPr>
          <p:spPr>
            <a:xfrm>
              <a:off x="2550325" y="1929825"/>
              <a:ext cx="24125" cy="54700"/>
            </a:xfrm>
            <a:custGeom>
              <a:avLst/>
              <a:gdLst/>
              <a:ahLst/>
              <a:cxnLst/>
              <a:rect l="l" t="t" r="r" b="b"/>
              <a:pathLst>
                <a:path w="965" h="2188" extrusionOk="0">
                  <a:moveTo>
                    <a:pt x="941" y="1"/>
                  </a:moveTo>
                  <a:cubicBezTo>
                    <a:pt x="917" y="1"/>
                    <a:pt x="871" y="29"/>
                    <a:pt x="834" y="47"/>
                  </a:cubicBezTo>
                  <a:cubicBezTo>
                    <a:pt x="601" y="714"/>
                    <a:pt x="134" y="1415"/>
                    <a:pt x="1" y="2149"/>
                  </a:cubicBezTo>
                  <a:cubicBezTo>
                    <a:pt x="1" y="2177"/>
                    <a:pt x="18" y="2187"/>
                    <a:pt x="39" y="2187"/>
                  </a:cubicBezTo>
                  <a:cubicBezTo>
                    <a:pt x="67" y="2187"/>
                    <a:pt x="101" y="2168"/>
                    <a:pt x="101" y="2149"/>
                  </a:cubicBezTo>
                  <a:cubicBezTo>
                    <a:pt x="434" y="1482"/>
                    <a:pt x="668" y="748"/>
                    <a:pt x="935" y="80"/>
                  </a:cubicBezTo>
                  <a:cubicBezTo>
                    <a:pt x="965" y="20"/>
                    <a:pt x="961" y="1"/>
                    <a:pt x="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4"/>
            <p:cNvSpPr/>
            <p:nvPr/>
          </p:nvSpPr>
          <p:spPr>
            <a:xfrm>
              <a:off x="2569500" y="1931150"/>
              <a:ext cx="19425" cy="41075"/>
            </a:xfrm>
            <a:custGeom>
              <a:avLst/>
              <a:gdLst/>
              <a:ahLst/>
              <a:cxnLst/>
              <a:rect l="l" t="t" r="r" b="b"/>
              <a:pathLst>
                <a:path w="777" h="1643" extrusionOk="0">
                  <a:moveTo>
                    <a:pt x="749" y="0"/>
                  </a:moveTo>
                  <a:cubicBezTo>
                    <a:pt x="718" y="0"/>
                    <a:pt x="654" y="36"/>
                    <a:pt x="635" y="94"/>
                  </a:cubicBezTo>
                  <a:cubicBezTo>
                    <a:pt x="401" y="528"/>
                    <a:pt x="1" y="1095"/>
                    <a:pt x="34" y="1629"/>
                  </a:cubicBezTo>
                  <a:cubicBezTo>
                    <a:pt x="34" y="1638"/>
                    <a:pt x="43" y="1642"/>
                    <a:pt x="55" y="1642"/>
                  </a:cubicBezTo>
                  <a:cubicBezTo>
                    <a:pt x="84" y="1642"/>
                    <a:pt x="134" y="1619"/>
                    <a:pt x="134" y="1595"/>
                  </a:cubicBezTo>
                  <a:cubicBezTo>
                    <a:pt x="234" y="1328"/>
                    <a:pt x="301" y="1095"/>
                    <a:pt x="401" y="828"/>
                  </a:cubicBezTo>
                  <a:cubicBezTo>
                    <a:pt x="534" y="561"/>
                    <a:pt x="668" y="328"/>
                    <a:pt x="735" y="61"/>
                  </a:cubicBezTo>
                  <a:cubicBezTo>
                    <a:pt x="777" y="19"/>
                    <a:pt x="772" y="0"/>
                    <a:pt x="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4"/>
            <p:cNvSpPr/>
            <p:nvPr/>
          </p:nvSpPr>
          <p:spPr>
            <a:xfrm>
              <a:off x="2582025" y="1929075"/>
              <a:ext cx="13625" cy="34825"/>
            </a:xfrm>
            <a:custGeom>
              <a:avLst/>
              <a:gdLst/>
              <a:ahLst/>
              <a:cxnLst/>
              <a:rect l="l" t="t" r="r" b="b"/>
              <a:pathLst>
                <a:path w="545" h="1393" extrusionOk="0">
                  <a:moveTo>
                    <a:pt x="531" y="0"/>
                  </a:moveTo>
                  <a:cubicBezTo>
                    <a:pt x="507" y="0"/>
                    <a:pt x="446" y="54"/>
                    <a:pt x="400" y="77"/>
                  </a:cubicBezTo>
                  <a:cubicBezTo>
                    <a:pt x="234" y="511"/>
                    <a:pt x="33" y="944"/>
                    <a:pt x="0" y="1378"/>
                  </a:cubicBezTo>
                  <a:cubicBezTo>
                    <a:pt x="0" y="1389"/>
                    <a:pt x="4" y="1393"/>
                    <a:pt x="10" y="1393"/>
                  </a:cubicBezTo>
                  <a:cubicBezTo>
                    <a:pt x="22" y="1393"/>
                    <a:pt x="45" y="1378"/>
                    <a:pt x="67" y="1378"/>
                  </a:cubicBezTo>
                  <a:cubicBezTo>
                    <a:pt x="267" y="944"/>
                    <a:pt x="400" y="444"/>
                    <a:pt x="534" y="44"/>
                  </a:cubicBezTo>
                  <a:cubicBezTo>
                    <a:pt x="544" y="12"/>
                    <a:pt x="542" y="0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4"/>
            <p:cNvSpPr/>
            <p:nvPr/>
          </p:nvSpPr>
          <p:spPr>
            <a:xfrm>
              <a:off x="2595350" y="1931575"/>
              <a:ext cx="12550" cy="35675"/>
            </a:xfrm>
            <a:custGeom>
              <a:avLst/>
              <a:gdLst/>
              <a:ahLst/>
              <a:cxnLst/>
              <a:rect l="l" t="t" r="r" b="b"/>
              <a:pathLst>
                <a:path w="502" h="1427" extrusionOk="0">
                  <a:moveTo>
                    <a:pt x="450" y="0"/>
                  </a:moveTo>
                  <a:cubicBezTo>
                    <a:pt x="412" y="0"/>
                    <a:pt x="368" y="39"/>
                    <a:pt x="368" y="77"/>
                  </a:cubicBezTo>
                  <a:cubicBezTo>
                    <a:pt x="334" y="277"/>
                    <a:pt x="234" y="511"/>
                    <a:pt x="201" y="744"/>
                  </a:cubicBezTo>
                  <a:cubicBezTo>
                    <a:pt x="168" y="945"/>
                    <a:pt x="34" y="1145"/>
                    <a:pt x="1" y="1412"/>
                  </a:cubicBezTo>
                  <a:cubicBezTo>
                    <a:pt x="1" y="1423"/>
                    <a:pt x="8" y="1426"/>
                    <a:pt x="18" y="1426"/>
                  </a:cubicBezTo>
                  <a:cubicBezTo>
                    <a:pt x="38" y="1426"/>
                    <a:pt x="68" y="1412"/>
                    <a:pt x="68" y="1412"/>
                  </a:cubicBezTo>
                  <a:cubicBezTo>
                    <a:pt x="334" y="1011"/>
                    <a:pt x="401" y="478"/>
                    <a:pt x="501" y="77"/>
                  </a:cubicBezTo>
                  <a:cubicBezTo>
                    <a:pt x="501" y="21"/>
                    <a:pt x="477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4"/>
            <p:cNvSpPr/>
            <p:nvPr/>
          </p:nvSpPr>
          <p:spPr>
            <a:xfrm>
              <a:off x="2601200" y="1944425"/>
              <a:ext cx="17450" cy="39750"/>
            </a:xfrm>
            <a:custGeom>
              <a:avLst/>
              <a:gdLst/>
              <a:ahLst/>
              <a:cxnLst/>
              <a:rect l="l" t="t" r="r" b="b"/>
              <a:pathLst>
                <a:path w="698" h="1590" extrusionOk="0">
                  <a:moveTo>
                    <a:pt x="652" y="0"/>
                  </a:moveTo>
                  <a:cubicBezTo>
                    <a:pt x="618" y="0"/>
                    <a:pt x="567" y="27"/>
                    <a:pt x="567" y="64"/>
                  </a:cubicBezTo>
                  <a:cubicBezTo>
                    <a:pt x="334" y="564"/>
                    <a:pt x="167" y="1064"/>
                    <a:pt x="0" y="1565"/>
                  </a:cubicBezTo>
                  <a:cubicBezTo>
                    <a:pt x="0" y="1581"/>
                    <a:pt x="25" y="1590"/>
                    <a:pt x="50" y="1590"/>
                  </a:cubicBezTo>
                  <a:cubicBezTo>
                    <a:pt x="75" y="1590"/>
                    <a:pt x="100" y="1581"/>
                    <a:pt x="100" y="1565"/>
                  </a:cubicBezTo>
                  <a:cubicBezTo>
                    <a:pt x="301" y="1064"/>
                    <a:pt x="467" y="564"/>
                    <a:pt x="667" y="64"/>
                  </a:cubicBezTo>
                  <a:cubicBezTo>
                    <a:pt x="698" y="18"/>
                    <a:pt x="680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4"/>
            <p:cNvSpPr/>
            <p:nvPr/>
          </p:nvSpPr>
          <p:spPr>
            <a:xfrm>
              <a:off x="2594525" y="1940925"/>
              <a:ext cx="42500" cy="74800"/>
            </a:xfrm>
            <a:custGeom>
              <a:avLst/>
              <a:gdLst/>
              <a:ahLst/>
              <a:cxnLst/>
              <a:rect l="l" t="t" r="r" b="b"/>
              <a:pathLst>
                <a:path w="1700" h="2992" extrusionOk="0">
                  <a:moveTo>
                    <a:pt x="1674" y="1"/>
                  </a:moveTo>
                  <a:cubicBezTo>
                    <a:pt x="1665" y="1"/>
                    <a:pt x="1652" y="11"/>
                    <a:pt x="1635" y="37"/>
                  </a:cubicBezTo>
                  <a:cubicBezTo>
                    <a:pt x="1268" y="270"/>
                    <a:pt x="1068" y="704"/>
                    <a:pt x="901" y="1071"/>
                  </a:cubicBezTo>
                  <a:cubicBezTo>
                    <a:pt x="634" y="1638"/>
                    <a:pt x="134" y="2272"/>
                    <a:pt x="0" y="2939"/>
                  </a:cubicBezTo>
                  <a:cubicBezTo>
                    <a:pt x="0" y="2978"/>
                    <a:pt x="21" y="2992"/>
                    <a:pt x="46" y="2992"/>
                  </a:cubicBezTo>
                  <a:cubicBezTo>
                    <a:pt x="85" y="2992"/>
                    <a:pt x="134" y="2959"/>
                    <a:pt x="134" y="2939"/>
                  </a:cubicBezTo>
                  <a:cubicBezTo>
                    <a:pt x="334" y="2439"/>
                    <a:pt x="568" y="1938"/>
                    <a:pt x="868" y="1438"/>
                  </a:cubicBezTo>
                  <a:cubicBezTo>
                    <a:pt x="1135" y="1038"/>
                    <a:pt x="1235" y="437"/>
                    <a:pt x="1668" y="137"/>
                  </a:cubicBezTo>
                  <a:cubicBezTo>
                    <a:pt x="1693" y="87"/>
                    <a:pt x="1699" y="1"/>
                    <a:pt x="1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4"/>
            <p:cNvSpPr/>
            <p:nvPr/>
          </p:nvSpPr>
          <p:spPr>
            <a:xfrm>
              <a:off x="2603275" y="1939300"/>
              <a:ext cx="46075" cy="88025"/>
            </a:xfrm>
            <a:custGeom>
              <a:avLst/>
              <a:gdLst/>
              <a:ahLst/>
              <a:cxnLst/>
              <a:rect l="l" t="t" r="r" b="b"/>
              <a:pathLst>
                <a:path w="1843" h="3521" extrusionOk="0">
                  <a:moveTo>
                    <a:pt x="1819" y="0"/>
                  </a:moveTo>
                  <a:cubicBezTo>
                    <a:pt x="1788" y="0"/>
                    <a:pt x="1719" y="37"/>
                    <a:pt x="1719" y="102"/>
                  </a:cubicBezTo>
                  <a:cubicBezTo>
                    <a:pt x="1285" y="1269"/>
                    <a:pt x="484" y="2303"/>
                    <a:pt x="17" y="3471"/>
                  </a:cubicBezTo>
                  <a:cubicBezTo>
                    <a:pt x="1" y="3504"/>
                    <a:pt x="17" y="3521"/>
                    <a:pt x="38" y="3521"/>
                  </a:cubicBezTo>
                  <a:cubicBezTo>
                    <a:pt x="59" y="3521"/>
                    <a:pt x="84" y="3504"/>
                    <a:pt x="84" y="3471"/>
                  </a:cubicBezTo>
                  <a:cubicBezTo>
                    <a:pt x="751" y="2370"/>
                    <a:pt x="1385" y="1269"/>
                    <a:pt x="1819" y="35"/>
                  </a:cubicBezTo>
                  <a:cubicBezTo>
                    <a:pt x="1842" y="11"/>
                    <a:pt x="1837" y="0"/>
                    <a:pt x="1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4"/>
            <p:cNvSpPr/>
            <p:nvPr/>
          </p:nvSpPr>
          <p:spPr>
            <a:xfrm>
              <a:off x="2623300" y="1953850"/>
              <a:ext cx="36125" cy="67450"/>
            </a:xfrm>
            <a:custGeom>
              <a:avLst/>
              <a:gdLst/>
              <a:ahLst/>
              <a:cxnLst/>
              <a:rect l="l" t="t" r="r" b="b"/>
              <a:pathLst>
                <a:path w="1445" h="2698" extrusionOk="0">
                  <a:moveTo>
                    <a:pt x="1409" y="1"/>
                  </a:moveTo>
                  <a:cubicBezTo>
                    <a:pt x="1369" y="1"/>
                    <a:pt x="1292" y="33"/>
                    <a:pt x="1251" y="54"/>
                  </a:cubicBezTo>
                  <a:cubicBezTo>
                    <a:pt x="884" y="921"/>
                    <a:pt x="484" y="1755"/>
                    <a:pt x="17" y="2622"/>
                  </a:cubicBezTo>
                  <a:cubicBezTo>
                    <a:pt x="0" y="2672"/>
                    <a:pt x="17" y="2697"/>
                    <a:pt x="46" y="2697"/>
                  </a:cubicBezTo>
                  <a:cubicBezTo>
                    <a:pt x="75" y="2697"/>
                    <a:pt x="117" y="2672"/>
                    <a:pt x="150" y="2622"/>
                  </a:cubicBezTo>
                  <a:cubicBezTo>
                    <a:pt x="651" y="1788"/>
                    <a:pt x="1018" y="921"/>
                    <a:pt x="1418" y="54"/>
                  </a:cubicBezTo>
                  <a:cubicBezTo>
                    <a:pt x="1444" y="14"/>
                    <a:pt x="1434" y="1"/>
                    <a:pt x="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4"/>
            <p:cNvSpPr/>
            <p:nvPr/>
          </p:nvSpPr>
          <p:spPr>
            <a:xfrm>
              <a:off x="2546150" y="1997925"/>
              <a:ext cx="3375" cy="4800"/>
            </a:xfrm>
            <a:custGeom>
              <a:avLst/>
              <a:gdLst/>
              <a:ahLst/>
              <a:cxnLst/>
              <a:rect l="l" t="t" r="r" b="b"/>
              <a:pathLst>
                <a:path w="135" h="192" extrusionOk="0">
                  <a:moveTo>
                    <a:pt x="130" y="0"/>
                  </a:moveTo>
                  <a:cubicBezTo>
                    <a:pt x="126" y="0"/>
                    <a:pt x="117" y="8"/>
                    <a:pt x="101" y="25"/>
                  </a:cubicBezTo>
                  <a:cubicBezTo>
                    <a:pt x="34" y="25"/>
                    <a:pt x="1" y="125"/>
                    <a:pt x="1" y="192"/>
                  </a:cubicBezTo>
                  <a:cubicBezTo>
                    <a:pt x="34" y="159"/>
                    <a:pt x="101" y="125"/>
                    <a:pt x="134" y="25"/>
                  </a:cubicBezTo>
                  <a:cubicBezTo>
                    <a:pt x="134" y="8"/>
                    <a:pt x="134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4"/>
            <p:cNvSpPr/>
            <p:nvPr/>
          </p:nvSpPr>
          <p:spPr>
            <a:xfrm>
              <a:off x="2469900" y="1996250"/>
              <a:ext cx="82950" cy="179025"/>
            </a:xfrm>
            <a:custGeom>
              <a:avLst/>
              <a:gdLst/>
              <a:ahLst/>
              <a:cxnLst/>
              <a:rect l="l" t="t" r="r" b="b"/>
              <a:pathLst>
                <a:path w="3318" h="7161" extrusionOk="0">
                  <a:moveTo>
                    <a:pt x="3293" y="0"/>
                  </a:moveTo>
                  <a:cubicBezTo>
                    <a:pt x="3276" y="0"/>
                    <a:pt x="3251" y="9"/>
                    <a:pt x="3218" y="25"/>
                  </a:cubicBezTo>
                  <a:cubicBezTo>
                    <a:pt x="3184" y="59"/>
                    <a:pt x="3151" y="92"/>
                    <a:pt x="3084" y="192"/>
                  </a:cubicBezTo>
                  <a:cubicBezTo>
                    <a:pt x="3017" y="259"/>
                    <a:pt x="2717" y="1193"/>
                    <a:pt x="2684" y="1360"/>
                  </a:cubicBezTo>
                  <a:lnTo>
                    <a:pt x="1817" y="3228"/>
                  </a:lnTo>
                  <a:cubicBezTo>
                    <a:pt x="1216" y="4529"/>
                    <a:pt x="649" y="5830"/>
                    <a:pt x="15" y="7097"/>
                  </a:cubicBezTo>
                  <a:cubicBezTo>
                    <a:pt x="0" y="7142"/>
                    <a:pt x="19" y="7160"/>
                    <a:pt x="47" y="7160"/>
                  </a:cubicBezTo>
                  <a:cubicBezTo>
                    <a:pt x="82" y="7160"/>
                    <a:pt x="130" y="7134"/>
                    <a:pt x="149" y="7097"/>
                  </a:cubicBezTo>
                  <a:cubicBezTo>
                    <a:pt x="1316" y="4929"/>
                    <a:pt x="2650" y="2427"/>
                    <a:pt x="3318" y="25"/>
                  </a:cubicBezTo>
                  <a:cubicBezTo>
                    <a:pt x="3318" y="9"/>
                    <a:pt x="3309" y="0"/>
                    <a:pt x="3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4"/>
            <p:cNvSpPr/>
            <p:nvPr/>
          </p:nvSpPr>
          <p:spPr>
            <a:xfrm>
              <a:off x="2517975" y="2003325"/>
              <a:ext cx="47800" cy="116650"/>
            </a:xfrm>
            <a:custGeom>
              <a:avLst/>
              <a:gdLst/>
              <a:ahLst/>
              <a:cxnLst/>
              <a:rect l="l" t="t" r="r" b="b"/>
              <a:pathLst>
                <a:path w="1912" h="4666" extrusionOk="0">
                  <a:moveTo>
                    <a:pt x="1853" y="1"/>
                  </a:moveTo>
                  <a:cubicBezTo>
                    <a:pt x="1820" y="1"/>
                    <a:pt x="1778" y="26"/>
                    <a:pt x="1762" y="76"/>
                  </a:cubicBezTo>
                  <a:cubicBezTo>
                    <a:pt x="1161" y="1577"/>
                    <a:pt x="594" y="3078"/>
                    <a:pt x="27" y="4613"/>
                  </a:cubicBezTo>
                  <a:cubicBezTo>
                    <a:pt x="1" y="4652"/>
                    <a:pt x="5" y="4665"/>
                    <a:pt x="21" y="4665"/>
                  </a:cubicBezTo>
                  <a:cubicBezTo>
                    <a:pt x="44" y="4665"/>
                    <a:pt x="94" y="4633"/>
                    <a:pt x="94" y="4613"/>
                  </a:cubicBezTo>
                  <a:cubicBezTo>
                    <a:pt x="727" y="3111"/>
                    <a:pt x="1295" y="1610"/>
                    <a:pt x="1895" y="76"/>
                  </a:cubicBezTo>
                  <a:cubicBezTo>
                    <a:pt x="1912" y="26"/>
                    <a:pt x="1887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4"/>
            <p:cNvSpPr/>
            <p:nvPr/>
          </p:nvSpPr>
          <p:spPr>
            <a:xfrm>
              <a:off x="2560325" y="2002925"/>
              <a:ext cx="16975" cy="38075"/>
            </a:xfrm>
            <a:custGeom>
              <a:avLst/>
              <a:gdLst/>
              <a:ahLst/>
              <a:cxnLst/>
              <a:rect l="l" t="t" r="r" b="b"/>
              <a:pathLst>
                <a:path w="679" h="1523" extrusionOk="0">
                  <a:moveTo>
                    <a:pt x="650" y="0"/>
                  </a:moveTo>
                  <a:cubicBezTo>
                    <a:pt x="611" y="0"/>
                    <a:pt x="535" y="69"/>
                    <a:pt x="535" y="92"/>
                  </a:cubicBezTo>
                  <a:cubicBezTo>
                    <a:pt x="501" y="392"/>
                    <a:pt x="368" y="626"/>
                    <a:pt x="234" y="926"/>
                  </a:cubicBezTo>
                  <a:cubicBezTo>
                    <a:pt x="168" y="1093"/>
                    <a:pt x="1" y="1293"/>
                    <a:pt x="1" y="1493"/>
                  </a:cubicBezTo>
                  <a:cubicBezTo>
                    <a:pt x="1" y="1515"/>
                    <a:pt x="8" y="1523"/>
                    <a:pt x="18" y="1523"/>
                  </a:cubicBezTo>
                  <a:cubicBezTo>
                    <a:pt x="38" y="1523"/>
                    <a:pt x="68" y="1493"/>
                    <a:pt x="68" y="1493"/>
                  </a:cubicBezTo>
                  <a:cubicBezTo>
                    <a:pt x="234" y="1293"/>
                    <a:pt x="301" y="993"/>
                    <a:pt x="434" y="759"/>
                  </a:cubicBezTo>
                  <a:cubicBezTo>
                    <a:pt x="535" y="559"/>
                    <a:pt x="668" y="292"/>
                    <a:pt x="668" y="59"/>
                  </a:cubicBezTo>
                  <a:cubicBezTo>
                    <a:pt x="679" y="16"/>
                    <a:pt x="669" y="0"/>
                    <a:pt x="6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4"/>
            <p:cNvSpPr/>
            <p:nvPr/>
          </p:nvSpPr>
          <p:spPr>
            <a:xfrm>
              <a:off x="2577525" y="1999600"/>
              <a:ext cx="12850" cy="28650"/>
            </a:xfrm>
            <a:custGeom>
              <a:avLst/>
              <a:gdLst/>
              <a:ahLst/>
              <a:cxnLst/>
              <a:rect l="l" t="t" r="r" b="b"/>
              <a:pathLst>
                <a:path w="514" h="1146" extrusionOk="0">
                  <a:moveTo>
                    <a:pt x="454" y="0"/>
                  </a:moveTo>
                  <a:cubicBezTo>
                    <a:pt x="406" y="0"/>
                    <a:pt x="347" y="52"/>
                    <a:pt x="347" y="92"/>
                  </a:cubicBezTo>
                  <a:cubicBezTo>
                    <a:pt x="247" y="425"/>
                    <a:pt x="147" y="759"/>
                    <a:pt x="13" y="1092"/>
                  </a:cubicBezTo>
                  <a:cubicBezTo>
                    <a:pt x="0" y="1131"/>
                    <a:pt x="8" y="1145"/>
                    <a:pt x="26" y="1145"/>
                  </a:cubicBezTo>
                  <a:cubicBezTo>
                    <a:pt x="53" y="1145"/>
                    <a:pt x="106" y="1112"/>
                    <a:pt x="147" y="1092"/>
                  </a:cubicBezTo>
                  <a:cubicBezTo>
                    <a:pt x="314" y="759"/>
                    <a:pt x="380" y="425"/>
                    <a:pt x="514" y="92"/>
                  </a:cubicBezTo>
                  <a:cubicBezTo>
                    <a:pt x="514" y="24"/>
                    <a:pt x="486" y="0"/>
                    <a:pt x="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4"/>
            <p:cNvSpPr/>
            <p:nvPr/>
          </p:nvSpPr>
          <p:spPr>
            <a:xfrm>
              <a:off x="2273950" y="2247675"/>
              <a:ext cx="57825" cy="100425"/>
            </a:xfrm>
            <a:custGeom>
              <a:avLst/>
              <a:gdLst/>
              <a:ahLst/>
              <a:cxnLst/>
              <a:rect l="l" t="t" r="r" b="b"/>
              <a:pathLst>
                <a:path w="2313" h="4017" extrusionOk="0">
                  <a:moveTo>
                    <a:pt x="2261" y="0"/>
                  </a:moveTo>
                  <a:cubicBezTo>
                    <a:pt x="2249" y="0"/>
                    <a:pt x="2234" y="3"/>
                    <a:pt x="2216" y="9"/>
                  </a:cubicBezTo>
                  <a:cubicBezTo>
                    <a:pt x="1849" y="142"/>
                    <a:pt x="1716" y="643"/>
                    <a:pt x="1549" y="976"/>
                  </a:cubicBezTo>
                  <a:cubicBezTo>
                    <a:pt x="1048" y="1977"/>
                    <a:pt x="481" y="2944"/>
                    <a:pt x="14" y="3978"/>
                  </a:cubicBezTo>
                  <a:cubicBezTo>
                    <a:pt x="0" y="4007"/>
                    <a:pt x="4" y="4017"/>
                    <a:pt x="18" y="4017"/>
                  </a:cubicBezTo>
                  <a:cubicBezTo>
                    <a:pt x="37" y="4017"/>
                    <a:pt x="76" y="3998"/>
                    <a:pt x="114" y="3978"/>
                  </a:cubicBezTo>
                  <a:cubicBezTo>
                    <a:pt x="481" y="3445"/>
                    <a:pt x="782" y="2811"/>
                    <a:pt x="1115" y="2210"/>
                  </a:cubicBezTo>
                  <a:lnTo>
                    <a:pt x="1615" y="1210"/>
                  </a:lnTo>
                  <a:cubicBezTo>
                    <a:pt x="1782" y="876"/>
                    <a:pt x="1949" y="309"/>
                    <a:pt x="2216" y="109"/>
                  </a:cubicBezTo>
                  <a:cubicBezTo>
                    <a:pt x="2298" y="54"/>
                    <a:pt x="2313" y="0"/>
                    <a:pt x="2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4"/>
            <p:cNvSpPr/>
            <p:nvPr/>
          </p:nvSpPr>
          <p:spPr>
            <a:xfrm>
              <a:off x="2270125" y="2345250"/>
              <a:ext cx="28375" cy="47775"/>
            </a:xfrm>
            <a:custGeom>
              <a:avLst/>
              <a:gdLst/>
              <a:ahLst/>
              <a:cxnLst/>
              <a:rect l="l" t="t" r="r" b="b"/>
              <a:pathLst>
                <a:path w="1135" h="1911" extrusionOk="0">
                  <a:moveTo>
                    <a:pt x="1072" y="0"/>
                  </a:moveTo>
                  <a:cubicBezTo>
                    <a:pt x="1035" y="0"/>
                    <a:pt x="985" y="25"/>
                    <a:pt x="968" y="75"/>
                  </a:cubicBezTo>
                  <a:cubicBezTo>
                    <a:pt x="834" y="376"/>
                    <a:pt x="701" y="709"/>
                    <a:pt x="534" y="976"/>
                  </a:cubicBezTo>
                  <a:cubicBezTo>
                    <a:pt x="434" y="1276"/>
                    <a:pt x="201" y="1576"/>
                    <a:pt x="34" y="1877"/>
                  </a:cubicBezTo>
                  <a:cubicBezTo>
                    <a:pt x="1" y="1910"/>
                    <a:pt x="101" y="1910"/>
                    <a:pt x="101" y="1910"/>
                  </a:cubicBezTo>
                  <a:cubicBezTo>
                    <a:pt x="601" y="1476"/>
                    <a:pt x="801" y="642"/>
                    <a:pt x="1101" y="75"/>
                  </a:cubicBezTo>
                  <a:cubicBezTo>
                    <a:pt x="1135" y="25"/>
                    <a:pt x="1110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4"/>
            <p:cNvSpPr/>
            <p:nvPr/>
          </p:nvSpPr>
          <p:spPr>
            <a:xfrm>
              <a:off x="2282300" y="2321150"/>
              <a:ext cx="54500" cy="107375"/>
            </a:xfrm>
            <a:custGeom>
              <a:avLst/>
              <a:gdLst/>
              <a:ahLst/>
              <a:cxnLst/>
              <a:rect l="l" t="t" r="r" b="b"/>
              <a:pathLst>
                <a:path w="2180" h="4295" extrusionOk="0">
                  <a:moveTo>
                    <a:pt x="2127" y="1"/>
                  </a:moveTo>
                  <a:cubicBezTo>
                    <a:pt x="2089" y="1"/>
                    <a:pt x="2033" y="36"/>
                    <a:pt x="2015" y="72"/>
                  </a:cubicBezTo>
                  <a:cubicBezTo>
                    <a:pt x="1415" y="1506"/>
                    <a:pt x="548" y="2774"/>
                    <a:pt x="14" y="4242"/>
                  </a:cubicBezTo>
                  <a:cubicBezTo>
                    <a:pt x="1" y="4281"/>
                    <a:pt x="13" y="4295"/>
                    <a:pt x="36" y="4295"/>
                  </a:cubicBezTo>
                  <a:cubicBezTo>
                    <a:pt x="70" y="4295"/>
                    <a:pt x="127" y="4262"/>
                    <a:pt x="147" y="4242"/>
                  </a:cubicBezTo>
                  <a:cubicBezTo>
                    <a:pt x="848" y="2907"/>
                    <a:pt x="1548" y="1506"/>
                    <a:pt x="2149" y="105"/>
                  </a:cubicBezTo>
                  <a:cubicBezTo>
                    <a:pt x="2180" y="28"/>
                    <a:pt x="2160" y="1"/>
                    <a:pt x="2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4"/>
            <p:cNvSpPr/>
            <p:nvPr/>
          </p:nvSpPr>
          <p:spPr>
            <a:xfrm>
              <a:off x="2298150" y="2334700"/>
              <a:ext cx="61975" cy="118850"/>
            </a:xfrm>
            <a:custGeom>
              <a:avLst/>
              <a:gdLst/>
              <a:ahLst/>
              <a:cxnLst/>
              <a:rect l="l" t="t" r="r" b="b"/>
              <a:pathLst>
                <a:path w="2479" h="4754" extrusionOk="0">
                  <a:moveTo>
                    <a:pt x="2430" y="1"/>
                  </a:moveTo>
                  <a:cubicBezTo>
                    <a:pt x="2392" y="1"/>
                    <a:pt x="2334" y="27"/>
                    <a:pt x="2315" y="64"/>
                  </a:cubicBezTo>
                  <a:cubicBezTo>
                    <a:pt x="1481" y="1565"/>
                    <a:pt x="581" y="3066"/>
                    <a:pt x="14" y="4700"/>
                  </a:cubicBezTo>
                  <a:cubicBezTo>
                    <a:pt x="1" y="4740"/>
                    <a:pt x="8" y="4753"/>
                    <a:pt x="26" y="4753"/>
                  </a:cubicBezTo>
                  <a:cubicBezTo>
                    <a:pt x="54" y="4753"/>
                    <a:pt x="107" y="4721"/>
                    <a:pt x="147" y="4700"/>
                  </a:cubicBezTo>
                  <a:cubicBezTo>
                    <a:pt x="881" y="3133"/>
                    <a:pt x="1615" y="1565"/>
                    <a:pt x="2449" y="64"/>
                  </a:cubicBezTo>
                  <a:cubicBezTo>
                    <a:pt x="2479" y="19"/>
                    <a:pt x="2461" y="1"/>
                    <a:pt x="2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4"/>
            <p:cNvSpPr/>
            <p:nvPr/>
          </p:nvSpPr>
          <p:spPr>
            <a:xfrm>
              <a:off x="2302300" y="2384750"/>
              <a:ext cx="50325" cy="104300"/>
            </a:xfrm>
            <a:custGeom>
              <a:avLst/>
              <a:gdLst/>
              <a:ahLst/>
              <a:cxnLst/>
              <a:rect l="l" t="t" r="r" b="b"/>
              <a:pathLst>
                <a:path w="2013" h="4172" extrusionOk="0">
                  <a:moveTo>
                    <a:pt x="1964" y="0"/>
                  </a:moveTo>
                  <a:cubicBezTo>
                    <a:pt x="1926" y="0"/>
                    <a:pt x="1867" y="27"/>
                    <a:pt x="1849" y="63"/>
                  </a:cubicBezTo>
                  <a:cubicBezTo>
                    <a:pt x="1215" y="1397"/>
                    <a:pt x="481" y="2698"/>
                    <a:pt x="14" y="4133"/>
                  </a:cubicBezTo>
                  <a:cubicBezTo>
                    <a:pt x="0" y="4161"/>
                    <a:pt x="10" y="4171"/>
                    <a:pt x="26" y="4171"/>
                  </a:cubicBezTo>
                  <a:cubicBezTo>
                    <a:pt x="48" y="4171"/>
                    <a:pt x="81" y="4152"/>
                    <a:pt x="81" y="4133"/>
                  </a:cubicBezTo>
                  <a:cubicBezTo>
                    <a:pt x="715" y="2732"/>
                    <a:pt x="1349" y="1397"/>
                    <a:pt x="1983" y="63"/>
                  </a:cubicBezTo>
                  <a:cubicBezTo>
                    <a:pt x="2013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4"/>
            <p:cNvSpPr/>
            <p:nvPr/>
          </p:nvSpPr>
          <p:spPr>
            <a:xfrm>
              <a:off x="2293900" y="2499175"/>
              <a:ext cx="20650" cy="42075"/>
            </a:xfrm>
            <a:custGeom>
              <a:avLst/>
              <a:gdLst/>
              <a:ahLst/>
              <a:cxnLst/>
              <a:rect l="l" t="t" r="r" b="b"/>
              <a:pathLst>
                <a:path w="826" h="1683" extrusionOk="0">
                  <a:moveTo>
                    <a:pt x="813" y="1"/>
                  </a:moveTo>
                  <a:cubicBezTo>
                    <a:pt x="782" y="1"/>
                    <a:pt x="684" y="72"/>
                    <a:pt x="684" y="123"/>
                  </a:cubicBezTo>
                  <a:cubicBezTo>
                    <a:pt x="651" y="423"/>
                    <a:pt x="517" y="723"/>
                    <a:pt x="384" y="957"/>
                  </a:cubicBezTo>
                  <a:cubicBezTo>
                    <a:pt x="250" y="1224"/>
                    <a:pt x="84" y="1424"/>
                    <a:pt x="17" y="1657"/>
                  </a:cubicBezTo>
                  <a:cubicBezTo>
                    <a:pt x="0" y="1674"/>
                    <a:pt x="17" y="1682"/>
                    <a:pt x="38" y="1682"/>
                  </a:cubicBezTo>
                  <a:cubicBezTo>
                    <a:pt x="59" y="1682"/>
                    <a:pt x="84" y="1674"/>
                    <a:pt x="84" y="1657"/>
                  </a:cubicBezTo>
                  <a:cubicBezTo>
                    <a:pt x="484" y="1257"/>
                    <a:pt x="717" y="590"/>
                    <a:pt x="817" y="23"/>
                  </a:cubicBezTo>
                  <a:cubicBezTo>
                    <a:pt x="825" y="7"/>
                    <a:pt x="822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4"/>
            <p:cNvSpPr/>
            <p:nvPr/>
          </p:nvSpPr>
          <p:spPr>
            <a:xfrm>
              <a:off x="2308475" y="2522675"/>
              <a:ext cx="12550" cy="32500"/>
            </a:xfrm>
            <a:custGeom>
              <a:avLst/>
              <a:gdLst/>
              <a:ahLst/>
              <a:cxnLst/>
              <a:rect l="l" t="t" r="r" b="b"/>
              <a:pathLst>
                <a:path w="502" h="1300" extrusionOk="0">
                  <a:moveTo>
                    <a:pt x="438" y="1"/>
                  </a:moveTo>
                  <a:cubicBezTo>
                    <a:pt x="387" y="1"/>
                    <a:pt x="323" y="52"/>
                    <a:pt x="301" y="117"/>
                  </a:cubicBezTo>
                  <a:cubicBezTo>
                    <a:pt x="234" y="317"/>
                    <a:pt x="168" y="484"/>
                    <a:pt x="134" y="684"/>
                  </a:cubicBezTo>
                  <a:cubicBezTo>
                    <a:pt x="101" y="884"/>
                    <a:pt x="1" y="1051"/>
                    <a:pt x="1" y="1284"/>
                  </a:cubicBezTo>
                  <a:cubicBezTo>
                    <a:pt x="1" y="1295"/>
                    <a:pt x="8" y="1299"/>
                    <a:pt x="19" y="1299"/>
                  </a:cubicBezTo>
                  <a:cubicBezTo>
                    <a:pt x="42" y="1299"/>
                    <a:pt x="79" y="1284"/>
                    <a:pt x="101" y="1284"/>
                  </a:cubicBezTo>
                  <a:cubicBezTo>
                    <a:pt x="301" y="884"/>
                    <a:pt x="401" y="450"/>
                    <a:pt x="501" y="50"/>
                  </a:cubicBezTo>
                  <a:cubicBezTo>
                    <a:pt x="490" y="15"/>
                    <a:pt x="466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4"/>
            <p:cNvSpPr/>
            <p:nvPr/>
          </p:nvSpPr>
          <p:spPr>
            <a:xfrm>
              <a:off x="2316825" y="2537775"/>
              <a:ext cx="14200" cy="32775"/>
            </a:xfrm>
            <a:custGeom>
              <a:avLst/>
              <a:gdLst/>
              <a:ahLst/>
              <a:cxnLst/>
              <a:rect l="l" t="t" r="r" b="b"/>
              <a:pathLst>
                <a:path w="568" h="1311" extrusionOk="0">
                  <a:moveTo>
                    <a:pt x="507" y="0"/>
                  </a:moveTo>
                  <a:cubicBezTo>
                    <a:pt x="467" y="0"/>
                    <a:pt x="419" y="28"/>
                    <a:pt x="401" y="47"/>
                  </a:cubicBezTo>
                  <a:cubicBezTo>
                    <a:pt x="301" y="247"/>
                    <a:pt x="234" y="447"/>
                    <a:pt x="167" y="680"/>
                  </a:cubicBezTo>
                  <a:cubicBezTo>
                    <a:pt x="101" y="880"/>
                    <a:pt x="1" y="1081"/>
                    <a:pt x="1" y="1281"/>
                  </a:cubicBezTo>
                  <a:cubicBezTo>
                    <a:pt x="1" y="1303"/>
                    <a:pt x="12" y="1310"/>
                    <a:pt x="26" y="1310"/>
                  </a:cubicBezTo>
                  <a:cubicBezTo>
                    <a:pt x="56" y="1310"/>
                    <a:pt x="101" y="1281"/>
                    <a:pt x="101" y="1281"/>
                  </a:cubicBezTo>
                  <a:cubicBezTo>
                    <a:pt x="301" y="914"/>
                    <a:pt x="401" y="447"/>
                    <a:pt x="568" y="80"/>
                  </a:cubicBezTo>
                  <a:cubicBezTo>
                    <a:pt x="568" y="19"/>
                    <a:pt x="540" y="0"/>
                    <a:pt x="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4"/>
            <p:cNvSpPr/>
            <p:nvPr/>
          </p:nvSpPr>
          <p:spPr>
            <a:xfrm>
              <a:off x="2328125" y="2559875"/>
              <a:ext cx="8750" cy="15675"/>
            </a:xfrm>
            <a:custGeom>
              <a:avLst/>
              <a:gdLst/>
              <a:ahLst/>
              <a:cxnLst/>
              <a:rect l="l" t="t" r="r" b="b"/>
              <a:pathLst>
                <a:path w="350" h="627" extrusionOk="0">
                  <a:moveTo>
                    <a:pt x="278" y="0"/>
                  </a:moveTo>
                  <a:cubicBezTo>
                    <a:pt x="232" y="0"/>
                    <a:pt x="182" y="27"/>
                    <a:pt x="182" y="63"/>
                  </a:cubicBezTo>
                  <a:cubicBezTo>
                    <a:pt x="116" y="230"/>
                    <a:pt x="49" y="397"/>
                    <a:pt x="16" y="564"/>
                  </a:cubicBezTo>
                  <a:cubicBezTo>
                    <a:pt x="0" y="609"/>
                    <a:pt x="19" y="627"/>
                    <a:pt x="48" y="627"/>
                  </a:cubicBezTo>
                  <a:cubicBezTo>
                    <a:pt x="82" y="627"/>
                    <a:pt x="131" y="600"/>
                    <a:pt x="149" y="564"/>
                  </a:cubicBezTo>
                  <a:cubicBezTo>
                    <a:pt x="216" y="397"/>
                    <a:pt x="249" y="230"/>
                    <a:pt x="349" y="63"/>
                  </a:cubicBezTo>
                  <a:cubicBezTo>
                    <a:pt x="349" y="18"/>
                    <a:pt x="315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4"/>
            <p:cNvSpPr/>
            <p:nvPr/>
          </p:nvSpPr>
          <p:spPr>
            <a:xfrm>
              <a:off x="2363650" y="2265475"/>
              <a:ext cx="51525" cy="99325"/>
            </a:xfrm>
            <a:custGeom>
              <a:avLst/>
              <a:gdLst/>
              <a:ahLst/>
              <a:cxnLst/>
              <a:rect l="l" t="t" r="r" b="b"/>
              <a:pathLst>
                <a:path w="2061" h="3973" extrusionOk="0">
                  <a:moveTo>
                    <a:pt x="2026" y="1"/>
                  </a:moveTo>
                  <a:cubicBezTo>
                    <a:pt x="1997" y="1"/>
                    <a:pt x="1949" y="28"/>
                    <a:pt x="1930" y="64"/>
                  </a:cubicBezTo>
                  <a:cubicBezTo>
                    <a:pt x="1363" y="1398"/>
                    <a:pt x="529" y="2599"/>
                    <a:pt x="29" y="3934"/>
                  </a:cubicBezTo>
                  <a:cubicBezTo>
                    <a:pt x="1" y="3962"/>
                    <a:pt x="8" y="3972"/>
                    <a:pt x="26" y="3972"/>
                  </a:cubicBezTo>
                  <a:cubicBezTo>
                    <a:pt x="51" y="3972"/>
                    <a:pt x="96" y="3953"/>
                    <a:pt x="96" y="3934"/>
                  </a:cubicBezTo>
                  <a:cubicBezTo>
                    <a:pt x="796" y="2666"/>
                    <a:pt x="1463" y="1398"/>
                    <a:pt x="2030" y="64"/>
                  </a:cubicBezTo>
                  <a:cubicBezTo>
                    <a:pt x="2060" y="19"/>
                    <a:pt x="2050" y="1"/>
                    <a:pt x="2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4"/>
            <p:cNvSpPr/>
            <p:nvPr/>
          </p:nvSpPr>
          <p:spPr>
            <a:xfrm>
              <a:off x="2341500" y="2202325"/>
              <a:ext cx="120000" cy="238350"/>
            </a:xfrm>
            <a:custGeom>
              <a:avLst/>
              <a:gdLst/>
              <a:ahLst/>
              <a:cxnLst/>
              <a:rect l="l" t="t" r="r" b="b"/>
              <a:pathLst>
                <a:path w="4800" h="9534" extrusionOk="0">
                  <a:moveTo>
                    <a:pt x="4750" y="0"/>
                  </a:moveTo>
                  <a:cubicBezTo>
                    <a:pt x="4715" y="0"/>
                    <a:pt x="4669" y="35"/>
                    <a:pt x="4651" y="88"/>
                  </a:cubicBezTo>
                  <a:cubicBezTo>
                    <a:pt x="3150" y="3257"/>
                    <a:pt x="1515" y="6326"/>
                    <a:pt x="14" y="9495"/>
                  </a:cubicBezTo>
                  <a:cubicBezTo>
                    <a:pt x="0" y="9523"/>
                    <a:pt x="16" y="9534"/>
                    <a:pt x="41" y="9534"/>
                  </a:cubicBezTo>
                  <a:cubicBezTo>
                    <a:pt x="76" y="9534"/>
                    <a:pt x="128" y="9514"/>
                    <a:pt x="148" y="9495"/>
                  </a:cubicBezTo>
                  <a:cubicBezTo>
                    <a:pt x="1816" y="6426"/>
                    <a:pt x="3317" y="3257"/>
                    <a:pt x="4784" y="88"/>
                  </a:cubicBezTo>
                  <a:cubicBezTo>
                    <a:pt x="4800" y="26"/>
                    <a:pt x="4779" y="0"/>
                    <a:pt x="4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4"/>
            <p:cNvSpPr/>
            <p:nvPr/>
          </p:nvSpPr>
          <p:spPr>
            <a:xfrm>
              <a:off x="2351025" y="2239500"/>
              <a:ext cx="115400" cy="228975"/>
            </a:xfrm>
            <a:custGeom>
              <a:avLst/>
              <a:gdLst/>
              <a:ahLst/>
              <a:cxnLst/>
              <a:rect l="l" t="t" r="r" b="b"/>
              <a:pathLst>
                <a:path w="4616" h="9159" extrusionOk="0">
                  <a:moveTo>
                    <a:pt x="4578" y="1"/>
                  </a:moveTo>
                  <a:cubicBezTo>
                    <a:pt x="4535" y="1"/>
                    <a:pt x="4458" y="38"/>
                    <a:pt x="4437" y="102"/>
                  </a:cubicBezTo>
                  <a:cubicBezTo>
                    <a:pt x="3069" y="3171"/>
                    <a:pt x="1535" y="6140"/>
                    <a:pt x="34" y="9109"/>
                  </a:cubicBezTo>
                  <a:cubicBezTo>
                    <a:pt x="0" y="9142"/>
                    <a:pt x="17" y="9159"/>
                    <a:pt x="42" y="9159"/>
                  </a:cubicBezTo>
                  <a:cubicBezTo>
                    <a:pt x="67" y="9159"/>
                    <a:pt x="100" y="9142"/>
                    <a:pt x="100" y="9109"/>
                  </a:cubicBezTo>
                  <a:cubicBezTo>
                    <a:pt x="1868" y="6207"/>
                    <a:pt x="3236" y="3138"/>
                    <a:pt x="4603" y="36"/>
                  </a:cubicBezTo>
                  <a:cubicBezTo>
                    <a:pt x="4615" y="12"/>
                    <a:pt x="4602" y="1"/>
                    <a:pt x="4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4"/>
            <p:cNvSpPr/>
            <p:nvPr/>
          </p:nvSpPr>
          <p:spPr>
            <a:xfrm>
              <a:off x="2348825" y="2280500"/>
              <a:ext cx="117225" cy="217675"/>
            </a:xfrm>
            <a:custGeom>
              <a:avLst/>
              <a:gdLst/>
              <a:ahLst/>
              <a:cxnLst/>
              <a:rect l="l" t="t" r="r" b="b"/>
              <a:pathLst>
                <a:path w="4689" h="8707" extrusionOk="0">
                  <a:moveTo>
                    <a:pt x="4639" y="0"/>
                  </a:moveTo>
                  <a:cubicBezTo>
                    <a:pt x="4601" y="0"/>
                    <a:pt x="4543" y="27"/>
                    <a:pt x="4525" y="64"/>
                  </a:cubicBezTo>
                  <a:cubicBezTo>
                    <a:pt x="3157" y="2999"/>
                    <a:pt x="1689" y="5868"/>
                    <a:pt x="21" y="8636"/>
                  </a:cubicBezTo>
                  <a:cubicBezTo>
                    <a:pt x="1" y="8678"/>
                    <a:pt x="18" y="8706"/>
                    <a:pt x="51" y="8706"/>
                  </a:cubicBezTo>
                  <a:cubicBezTo>
                    <a:pt x="71" y="8706"/>
                    <a:pt x="96" y="8695"/>
                    <a:pt x="122" y="8670"/>
                  </a:cubicBezTo>
                  <a:cubicBezTo>
                    <a:pt x="1956" y="6034"/>
                    <a:pt x="3324" y="2966"/>
                    <a:pt x="4658" y="64"/>
                  </a:cubicBezTo>
                  <a:cubicBezTo>
                    <a:pt x="4688" y="18"/>
                    <a:pt x="4671" y="0"/>
                    <a:pt x="4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4"/>
            <p:cNvSpPr/>
            <p:nvPr/>
          </p:nvSpPr>
          <p:spPr>
            <a:xfrm>
              <a:off x="2359425" y="2315725"/>
              <a:ext cx="117025" cy="209800"/>
            </a:xfrm>
            <a:custGeom>
              <a:avLst/>
              <a:gdLst/>
              <a:ahLst/>
              <a:cxnLst/>
              <a:rect l="l" t="t" r="r" b="b"/>
              <a:pathLst>
                <a:path w="4681" h="8392" extrusionOk="0">
                  <a:moveTo>
                    <a:pt x="4623" y="1"/>
                  </a:moveTo>
                  <a:cubicBezTo>
                    <a:pt x="4577" y="1"/>
                    <a:pt x="4503" y="35"/>
                    <a:pt x="4468" y="89"/>
                  </a:cubicBezTo>
                  <a:cubicBezTo>
                    <a:pt x="2967" y="2824"/>
                    <a:pt x="1365" y="5493"/>
                    <a:pt x="31" y="8328"/>
                  </a:cubicBezTo>
                  <a:cubicBezTo>
                    <a:pt x="1" y="8373"/>
                    <a:pt x="12" y="8391"/>
                    <a:pt x="35" y="8391"/>
                  </a:cubicBezTo>
                  <a:cubicBezTo>
                    <a:pt x="64" y="8391"/>
                    <a:pt x="113" y="8365"/>
                    <a:pt x="131" y="8328"/>
                  </a:cubicBezTo>
                  <a:cubicBezTo>
                    <a:pt x="1699" y="5593"/>
                    <a:pt x="3133" y="2824"/>
                    <a:pt x="4634" y="89"/>
                  </a:cubicBezTo>
                  <a:cubicBezTo>
                    <a:pt x="4681" y="27"/>
                    <a:pt x="4663" y="1"/>
                    <a:pt x="4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4"/>
            <p:cNvSpPr/>
            <p:nvPr/>
          </p:nvSpPr>
          <p:spPr>
            <a:xfrm>
              <a:off x="2361525" y="2340750"/>
              <a:ext cx="122000" cy="208700"/>
            </a:xfrm>
            <a:custGeom>
              <a:avLst/>
              <a:gdLst/>
              <a:ahLst/>
              <a:cxnLst/>
              <a:rect l="l" t="t" r="r" b="b"/>
              <a:pathLst>
                <a:path w="4880" h="8348" extrusionOk="0">
                  <a:moveTo>
                    <a:pt x="4822" y="1"/>
                  </a:moveTo>
                  <a:cubicBezTo>
                    <a:pt x="4777" y="1"/>
                    <a:pt x="4702" y="35"/>
                    <a:pt x="4684" y="89"/>
                  </a:cubicBezTo>
                  <a:cubicBezTo>
                    <a:pt x="3183" y="2824"/>
                    <a:pt x="1582" y="5559"/>
                    <a:pt x="14" y="8294"/>
                  </a:cubicBezTo>
                  <a:cubicBezTo>
                    <a:pt x="1" y="8334"/>
                    <a:pt x="3" y="8347"/>
                    <a:pt x="15" y="8347"/>
                  </a:cubicBezTo>
                  <a:cubicBezTo>
                    <a:pt x="33" y="8347"/>
                    <a:pt x="73" y="8315"/>
                    <a:pt x="114" y="8294"/>
                  </a:cubicBezTo>
                  <a:cubicBezTo>
                    <a:pt x="1882" y="5659"/>
                    <a:pt x="3316" y="2824"/>
                    <a:pt x="4817" y="89"/>
                  </a:cubicBezTo>
                  <a:cubicBezTo>
                    <a:pt x="4879" y="27"/>
                    <a:pt x="4862" y="1"/>
                    <a:pt x="4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4"/>
            <p:cNvSpPr/>
            <p:nvPr/>
          </p:nvSpPr>
          <p:spPr>
            <a:xfrm>
              <a:off x="2402400" y="2358550"/>
              <a:ext cx="87775" cy="153375"/>
            </a:xfrm>
            <a:custGeom>
              <a:avLst/>
              <a:gdLst/>
              <a:ahLst/>
              <a:cxnLst/>
              <a:rect l="l" t="t" r="r" b="b"/>
              <a:pathLst>
                <a:path w="3511" h="6135" extrusionOk="0">
                  <a:moveTo>
                    <a:pt x="3470" y="0"/>
                  </a:moveTo>
                  <a:cubicBezTo>
                    <a:pt x="3432" y="0"/>
                    <a:pt x="3368" y="39"/>
                    <a:pt x="3349" y="77"/>
                  </a:cubicBezTo>
                  <a:cubicBezTo>
                    <a:pt x="2215" y="2079"/>
                    <a:pt x="1081" y="4080"/>
                    <a:pt x="13" y="6081"/>
                  </a:cubicBezTo>
                  <a:cubicBezTo>
                    <a:pt x="0" y="6121"/>
                    <a:pt x="8" y="6134"/>
                    <a:pt x="26" y="6134"/>
                  </a:cubicBezTo>
                  <a:cubicBezTo>
                    <a:pt x="53" y="6134"/>
                    <a:pt x="106" y="6102"/>
                    <a:pt x="147" y="6081"/>
                  </a:cubicBezTo>
                  <a:cubicBezTo>
                    <a:pt x="1314" y="4113"/>
                    <a:pt x="2348" y="2079"/>
                    <a:pt x="3482" y="77"/>
                  </a:cubicBezTo>
                  <a:cubicBezTo>
                    <a:pt x="3511" y="21"/>
                    <a:pt x="3497" y="0"/>
                    <a:pt x="3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4"/>
            <p:cNvSpPr/>
            <p:nvPr/>
          </p:nvSpPr>
          <p:spPr>
            <a:xfrm>
              <a:off x="2367350" y="2519750"/>
              <a:ext cx="31225" cy="42075"/>
            </a:xfrm>
            <a:custGeom>
              <a:avLst/>
              <a:gdLst/>
              <a:ahLst/>
              <a:cxnLst/>
              <a:rect l="l" t="t" r="r" b="b"/>
              <a:pathLst>
                <a:path w="1249" h="1683" extrusionOk="0">
                  <a:moveTo>
                    <a:pt x="1048" y="0"/>
                  </a:moveTo>
                  <a:cubicBezTo>
                    <a:pt x="982" y="67"/>
                    <a:pt x="948" y="100"/>
                    <a:pt x="982" y="100"/>
                  </a:cubicBezTo>
                  <a:cubicBezTo>
                    <a:pt x="948" y="100"/>
                    <a:pt x="748" y="501"/>
                    <a:pt x="648" y="601"/>
                  </a:cubicBezTo>
                  <a:cubicBezTo>
                    <a:pt x="448" y="934"/>
                    <a:pt x="148" y="1268"/>
                    <a:pt x="48" y="1635"/>
                  </a:cubicBezTo>
                  <a:cubicBezTo>
                    <a:pt x="0" y="1658"/>
                    <a:pt x="37" y="1682"/>
                    <a:pt x="74" y="1682"/>
                  </a:cubicBezTo>
                  <a:cubicBezTo>
                    <a:pt x="89" y="1682"/>
                    <a:pt x="105" y="1678"/>
                    <a:pt x="114" y="1668"/>
                  </a:cubicBezTo>
                  <a:cubicBezTo>
                    <a:pt x="214" y="1601"/>
                    <a:pt x="1249" y="100"/>
                    <a:pt x="1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4"/>
            <p:cNvSpPr/>
            <p:nvPr/>
          </p:nvSpPr>
          <p:spPr>
            <a:xfrm>
              <a:off x="2383825" y="2423725"/>
              <a:ext cx="92375" cy="145575"/>
            </a:xfrm>
            <a:custGeom>
              <a:avLst/>
              <a:gdLst/>
              <a:ahLst/>
              <a:cxnLst/>
              <a:rect l="l" t="t" r="r" b="b"/>
              <a:pathLst>
                <a:path w="3695" h="5823" extrusionOk="0">
                  <a:moveTo>
                    <a:pt x="3639" y="1"/>
                  </a:moveTo>
                  <a:cubicBezTo>
                    <a:pt x="3611" y="1"/>
                    <a:pt x="3574" y="26"/>
                    <a:pt x="3558" y="72"/>
                  </a:cubicBezTo>
                  <a:cubicBezTo>
                    <a:pt x="2391" y="1973"/>
                    <a:pt x="1223" y="3841"/>
                    <a:pt x="56" y="5743"/>
                  </a:cubicBezTo>
                  <a:cubicBezTo>
                    <a:pt x="1" y="5798"/>
                    <a:pt x="16" y="5823"/>
                    <a:pt x="53" y="5823"/>
                  </a:cubicBezTo>
                  <a:cubicBezTo>
                    <a:pt x="82" y="5823"/>
                    <a:pt x="126" y="5806"/>
                    <a:pt x="156" y="5776"/>
                  </a:cubicBezTo>
                  <a:cubicBezTo>
                    <a:pt x="1323" y="3908"/>
                    <a:pt x="2491" y="1973"/>
                    <a:pt x="3658" y="105"/>
                  </a:cubicBezTo>
                  <a:cubicBezTo>
                    <a:pt x="3694" y="34"/>
                    <a:pt x="3672" y="1"/>
                    <a:pt x="3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4"/>
            <p:cNvSpPr/>
            <p:nvPr/>
          </p:nvSpPr>
          <p:spPr>
            <a:xfrm>
              <a:off x="2369850" y="2434775"/>
              <a:ext cx="114075" cy="183525"/>
            </a:xfrm>
            <a:custGeom>
              <a:avLst/>
              <a:gdLst/>
              <a:ahLst/>
              <a:cxnLst/>
              <a:rect l="l" t="t" r="r" b="b"/>
              <a:pathLst>
                <a:path w="4563" h="7341" extrusionOk="0">
                  <a:moveTo>
                    <a:pt x="4498" y="0"/>
                  </a:moveTo>
                  <a:cubicBezTo>
                    <a:pt x="4448" y="0"/>
                    <a:pt x="4369" y="27"/>
                    <a:pt x="4351" y="64"/>
                  </a:cubicBezTo>
                  <a:cubicBezTo>
                    <a:pt x="2983" y="2499"/>
                    <a:pt x="1182" y="4800"/>
                    <a:pt x="14" y="7302"/>
                  </a:cubicBezTo>
                  <a:cubicBezTo>
                    <a:pt x="0" y="7330"/>
                    <a:pt x="16" y="7341"/>
                    <a:pt x="41" y="7341"/>
                  </a:cubicBezTo>
                  <a:cubicBezTo>
                    <a:pt x="76" y="7341"/>
                    <a:pt x="129" y="7321"/>
                    <a:pt x="148" y="7302"/>
                  </a:cubicBezTo>
                  <a:cubicBezTo>
                    <a:pt x="1549" y="4834"/>
                    <a:pt x="3150" y="2532"/>
                    <a:pt x="4518" y="64"/>
                  </a:cubicBezTo>
                  <a:cubicBezTo>
                    <a:pt x="4563" y="18"/>
                    <a:pt x="4540" y="0"/>
                    <a:pt x="4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4"/>
            <p:cNvSpPr/>
            <p:nvPr/>
          </p:nvSpPr>
          <p:spPr>
            <a:xfrm>
              <a:off x="2388675" y="2438950"/>
              <a:ext cx="102375" cy="171850"/>
            </a:xfrm>
            <a:custGeom>
              <a:avLst/>
              <a:gdLst/>
              <a:ahLst/>
              <a:cxnLst/>
              <a:rect l="l" t="t" r="r" b="b"/>
              <a:pathLst>
                <a:path w="4095" h="6874" extrusionOk="0">
                  <a:moveTo>
                    <a:pt x="4032" y="0"/>
                  </a:moveTo>
                  <a:cubicBezTo>
                    <a:pt x="3985" y="0"/>
                    <a:pt x="3916" y="27"/>
                    <a:pt x="3898" y="63"/>
                  </a:cubicBezTo>
                  <a:cubicBezTo>
                    <a:pt x="2697" y="2365"/>
                    <a:pt x="1263" y="4567"/>
                    <a:pt x="29" y="6835"/>
                  </a:cubicBezTo>
                  <a:cubicBezTo>
                    <a:pt x="0" y="6863"/>
                    <a:pt x="8" y="6873"/>
                    <a:pt x="29" y="6873"/>
                  </a:cubicBezTo>
                  <a:cubicBezTo>
                    <a:pt x="57" y="6873"/>
                    <a:pt x="109" y="6854"/>
                    <a:pt x="129" y="6835"/>
                  </a:cubicBezTo>
                  <a:cubicBezTo>
                    <a:pt x="1463" y="4567"/>
                    <a:pt x="2797" y="2365"/>
                    <a:pt x="4065" y="63"/>
                  </a:cubicBezTo>
                  <a:cubicBezTo>
                    <a:pt x="4095" y="18"/>
                    <a:pt x="4071" y="0"/>
                    <a:pt x="4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4"/>
            <p:cNvSpPr/>
            <p:nvPr/>
          </p:nvSpPr>
          <p:spPr>
            <a:xfrm>
              <a:off x="2386350" y="2458425"/>
              <a:ext cx="114450" cy="182700"/>
            </a:xfrm>
            <a:custGeom>
              <a:avLst/>
              <a:gdLst/>
              <a:ahLst/>
              <a:cxnLst/>
              <a:rect l="l" t="t" r="r" b="b"/>
              <a:pathLst>
                <a:path w="4578" h="7308" extrusionOk="0">
                  <a:moveTo>
                    <a:pt x="4560" y="1"/>
                  </a:moveTo>
                  <a:cubicBezTo>
                    <a:pt x="4529" y="1"/>
                    <a:pt x="4434" y="43"/>
                    <a:pt x="4391" y="85"/>
                  </a:cubicBezTo>
                  <a:cubicBezTo>
                    <a:pt x="2990" y="2453"/>
                    <a:pt x="1689" y="5022"/>
                    <a:pt x="22" y="7223"/>
                  </a:cubicBezTo>
                  <a:cubicBezTo>
                    <a:pt x="0" y="7266"/>
                    <a:pt x="19" y="7308"/>
                    <a:pt x="53" y="7308"/>
                  </a:cubicBezTo>
                  <a:cubicBezTo>
                    <a:pt x="73" y="7308"/>
                    <a:pt x="97" y="7294"/>
                    <a:pt x="122" y="7257"/>
                  </a:cubicBezTo>
                  <a:cubicBezTo>
                    <a:pt x="855" y="6423"/>
                    <a:pt x="1356" y="5289"/>
                    <a:pt x="1956" y="4321"/>
                  </a:cubicBezTo>
                  <a:cubicBezTo>
                    <a:pt x="2824" y="2920"/>
                    <a:pt x="3691" y="1486"/>
                    <a:pt x="4525" y="52"/>
                  </a:cubicBezTo>
                  <a:cubicBezTo>
                    <a:pt x="4574" y="15"/>
                    <a:pt x="4578" y="1"/>
                    <a:pt x="4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4"/>
            <p:cNvSpPr/>
            <p:nvPr/>
          </p:nvSpPr>
          <p:spPr>
            <a:xfrm>
              <a:off x="2387125" y="2490150"/>
              <a:ext cx="108600" cy="167925"/>
            </a:xfrm>
            <a:custGeom>
              <a:avLst/>
              <a:gdLst/>
              <a:ahLst/>
              <a:cxnLst/>
              <a:rect l="l" t="t" r="r" b="b"/>
              <a:pathLst>
                <a:path w="4344" h="6717" extrusionOk="0">
                  <a:moveTo>
                    <a:pt x="4269" y="0"/>
                  </a:moveTo>
                  <a:cubicBezTo>
                    <a:pt x="4227" y="0"/>
                    <a:pt x="4177" y="34"/>
                    <a:pt x="4160" y="84"/>
                  </a:cubicBezTo>
                  <a:cubicBezTo>
                    <a:pt x="2859" y="2318"/>
                    <a:pt x="1458" y="4453"/>
                    <a:pt x="24" y="6655"/>
                  </a:cubicBezTo>
                  <a:cubicBezTo>
                    <a:pt x="1" y="6678"/>
                    <a:pt x="25" y="6717"/>
                    <a:pt x="65" y="6717"/>
                  </a:cubicBezTo>
                  <a:cubicBezTo>
                    <a:pt x="83" y="6717"/>
                    <a:pt x="103" y="6709"/>
                    <a:pt x="124" y="6688"/>
                  </a:cubicBezTo>
                  <a:cubicBezTo>
                    <a:pt x="1692" y="4620"/>
                    <a:pt x="3026" y="2352"/>
                    <a:pt x="4327" y="117"/>
                  </a:cubicBezTo>
                  <a:cubicBezTo>
                    <a:pt x="4344" y="34"/>
                    <a:pt x="4310" y="0"/>
                    <a:pt x="4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4"/>
            <p:cNvSpPr/>
            <p:nvPr/>
          </p:nvSpPr>
          <p:spPr>
            <a:xfrm>
              <a:off x="2416575" y="2522325"/>
              <a:ext cx="79125" cy="131350"/>
            </a:xfrm>
            <a:custGeom>
              <a:avLst/>
              <a:gdLst/>
              <a:ahLst/>
              <a:cxnLst/>
              <a:rect l="l" t="t" r="r" b="b"/>
              <a:pathLst>
                <a:path w="3165" h="5254" extrusionOk="0">
                  <a:moveTo>
                    <a:pt x="3102" y="1"/>
                  </a:moveTo>
                  <a:cubicBezTo>
                    <a:pt x="3059" y="1"/>
                    <a:pt x="3000" y="28"/>
                    <a:pt x="2982" y="64"/>
                  </a:cubicBezTo>
                  <a:cubicBezTo>
                    <a:pt x="2015" y="1832"/>
                    <a:pt x="1014" y="3500"/>
                    <a:pt x="13" y="5201"/>
                  </a:cubicBezTo>
                  <a:cubicBezTo>
                    <a:pt x="0" y="5240"/>
                    <a:pt x="8" y="5254"/>
                    <a:pt x="24" y="5254"/>
                  </a:cubicBezTo>
                  <a:cubicBezTo>
                    <a:pt x="48" y="5254"/>
                    <a:pt x="93" y="5221"/>
                    <a:pt x="113" y="5201"/>
                  </a:cubicBezTo>
                  <a:cubicBezTo>
                    <a:pt x="1281" y="3567"/>
                    <a:pt x="2182" y="1799"/>
                    <a:pt x="3149" y="64"/>
                  </a:cubicBezTo>
                  <a:cubicBezTo>
                    <a:pt x="3164" y="19"/>
                    <a:pt x="3138" y="1"/>
                    <a:pt x="3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4"/>
            <p:cNvSpPr/>
            <p:nvPr/>
          </p:nvSpPr>
          <p:spPr>
            <a:xfrm>
              <a:off x="2427375" y="2543800"/>
              <a:ext cx="73175" cy="124550"/>
            </a:xfrm>
            <a:custGeom>
              <a:avLst/>
              <a:gdLst/>
              <a:ahLst/>
              <a:cxnLst/>
              <a:rect l="l" t="t" r="r" b="b"/>
              <a:pathLst>
                <a:path w="2927" h="4982" extrusionOk="0">
                  <a:moveTo>
                    <a:pt x="2895" y="1"/>
                  </a:moveTo>
                  <a:cubicBezTo>
                    <a:pt x="2861" y="1"/>
                    <a:pt x="2789" y="20"/>
                    <a:pt x="2750" y="39"/>
                  </a:cubicBezTo>
                  <a:cubicBezTo>
                    <a:pt x="1883" y="1674"/>
                    <a:pt x="916" y="3308"/>
                    <a:pt x="15" y="4943"/>
                  </a:cubicBezTo>
                  <a:cubicBezTo>
                    <a:pt x="1" y="4971"/>
                    <a:pt x="5" y="4981"/>
                    <a:pt x="16" y="4981"/>
                  </a:cubicBezTo>
                  <a:cubicBezTo>
                    <a:pt x="32" y="4981"/>
                    <a:pt x="62" y="4962"/>
                    <a:pt x="82" y="4943"/>
                  </a:cubicBezTo>
                  <a:cubicBezTo>
                    <a:pt x="1216" y="3475"/>
                    <a:pt x="2016" y="1674"/>
                    <a:pt x="2884" y="39"/>
                  </a:cubicBezTo>
                  <a:cubicBezTo>
                    <a:pt x="2926" y="11"/>
                    <a:pt x="2921" y="1"/>
                    <a:pt x="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4"/>
            <p:cNvSpPr/>
            <p:nvPr/>
          </p:nvSpPr>
          <p:spPr>
            <a:xfrm>
              <a:off x="2440675" y="2573425"/>
              <a:ext cx="55800" cy="104375"/>
            </a:xfrm>
            <a:custGeom>
              <a:avLst/>
              <a:gdLst/>
              <a:ahLst/>
              <a:cxnLst/>
              <a:rect l="l" t="t" r="r" b="b"/>
              <a:pathLst>
                <a:path w="2232" h="4175" extrusionOk="0">
                  <a:moveTo>
                    <a:pt x="2188" y="0"/>
                  </a:moveTo>
                  <a:cubicBezTo>
                    <a:pt x="2152" y="0"/>
                    <a:pt x="2087" y="35"/>
                    <a:pt x="2052" y="88"/>
                  </a:cubicBezTo>
                  <a:cubicBezTo>
                    <a:pt x="1451" y="1456"/>
                    <a:pt x="784" y="2824"/>
                    <a:pt x="17" y="4124"/>
                  </a:cubicBezTo>
                  <a:cubicBezTo>
                    <a:pt x="0" y="4158"/>
                    <a:pt x="25" y="4175"/>
                    <a:pt x="54" y="4175"/>
                  </a:cubicBezTo>
                  <a:cubicBezTo>
                    <a:pt x="83" y="4175"/>
                    <a:pt x="117" y="4158"/>
                    <a:pt x="117" y="4124"/>
                  </a:cubicBezTo>
                  <a:cubicBezTo>
                    <a:pt x="984" y="2957"/>
                    <a:pt x="1551" y="1389"/>
                    <a:pt x="2185" y="88"/>
                  </a:cubicBezTo>
                  <a:cubicBezTo>
                    <a:pt x="2231" y="26"/>
                    <a:pt x="2220" y="0"/>
                    <a:pt x="2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4"/>
            <p:cNvSpPr/>
            <p:nvPr/>
          </p:nvSpPr>
          <p:spPr>
            <a:xfrm>
              <a:off x="2457750" y="2604550"/>
              <a:ext cx="35275" cy="74025"/>
            </a:xfrm>
            <a:custGeom>
              <a:avLst/>
              <a:gdLst/>
              <a:ahLst/>
              <a:cxnLst/>
              <a:rect l="l" t="t" r="r" b="b"/>
              <a:pathLst>
                <a:path w="1411" h="2961" extrusionOk="0">
                  <a:moveTo>
                    <a:pt x="1383" y="0"/>
                  </a:moveTo>
                  <a:cubicBezTo>
                    <a:pt x="1351" y="0"/>
                    <a:pt x="1288" y="39"/>
                    <a:pt x="1268" y="77"/>
                  </a:cubicBezTo>
                  <a:cubicBezTo>
                    <a:pt x="868" y="978"/>
                    <a:pt x="468" y="1945"/>
                    <a:pt x="1" y="2879"/>
                  </a:cubicBezTo>
                  <a:lnTo>
                    <a:pt x="1" y="2946"/>
                  </a:lnTo>
                  <a:cubicBezTo>
                    <a:pt x="11" y="2956"/>
                    <a:pt x="23" y="2960"/>
                    <a:pt x="36" y="2960"/>
                  </a:cubicBezTo>
                  <a:cubicBezTo>
                    <a:pt x="68" y="2960"/>
                    <a:pt x="101" y="2936"/>
                    <a:pt x="101" y="2913"/>
                  </a:cubicBezTo>
                  <a:cubicBezTo>
                    <a:pt x="635" y="2079"/>
                    <a:pt x="1002" y="978"/>
                    <a:pt x="1369" y="77"/>
                  </a:cubicBezTo>
                  <a:cubicBezTo>
                    <a:pt x="1411" y="21"/>
                    <a:pt x="1405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4"/>
            <p:cNvSpPr/>
            <p:nvPr/>
          </p:nvSpPr>
          <p:spPr>
            <a:xfrm>
              <a:off x="2466925" y="2625550"/>
              <a:ext cx="30775" cy="57750"/>
            </a:xfrm>
            <a:custGeom>
              <a:avLst/>
              <a:gdLst/>
              <a:ahLst/>
              <a:cxnLst/>
              <a:rect l="l" t="t" r="r" b="b"/>
              <a:pathLst>
                <a:path w="1231" h="2310" extrusionOk="0">
                  <a:moveTo>
                    <a:pt x="1203" y="0"/>
                  </a:moveTo>
                  <a:cubicBezTo>
                    <a:pt x="1175" y="0"/>
                    <a:pt x="1119" y="36"/>
                    <a:pt x="1102" y="71"/>
                  </a:cubicBezTo>
                  <a:cubicBezTo>
                    <a:pt x="901" y="538"/>
                    <a:pt x="635" y="939"/>
                    <a:pt x="401" y="1406"/>
                  </a:cubicBezTo>
                  <a:cubicBezTo>
                    <a:pt x="268" y="1639"/>
                    <a:pt x="1" y="2006"/>
                    <a:pt x="68" y="2273"/>
                  </a:cubicBezTo>
                  <a:cubicBezTo>
                    <a:pt x="68" y="2299"/>
                    <a:pt x="75" y="2310"/>
                    <a:pt x="85" y="2310"/>
                  </a:cubicBezTo>
                  <a:cubicBezTo>
                    <a:pt x="113" y="2310"/>
                    <a:pt x="168" y="2231"/>
                    <a:pt x="168" y="2206"/>
                  </a:cubicBezTo>
                  <a:cubicBezTo>
                    <a:pt x="201" y="1806"/>
                    <a:pt x="468" y="1439"/>
                    <a:pt x="635" y="1172"/>
                  </a:cubicBezTo>
                  <a:cubicBezTo>
                    <a:pt x="835" y="805"/>
                    <a:pt x="1002" y="438"/>
                    <a:pt x="1168" y="105"/>
                  </a:cubicBezTo>
                  <a:cubicBezTo>
                    <a:pt x="1230" y="27"/>
                    <a:pt x="1227" y="0"/>
                    <a:pt x="1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4"/>
            <p:cNvSpPr/>
            <p:nvPr/>
          </p:nvSpPr>
          <p:spPr>
            <a:xfrm>
              <a:off x="2471100" y="2635625"/>
              <a:ext cx="28150" cy="58425"/>
            </a:xfrm>
            <a:custGeom>
              <a:avLst/>
              <a:gdLst/>
              <a:ahLst/>
              <a:cxnLst/>
              <a:rect l="l" t="t" r="r" b="b"/>
              <a:pathLst>
                <a:path w="1126" h="2337" extrusionOk="0">
                  <a:moveTo>
                    <a:pt x="1101" y="1"/>
                  </a:moveTo>
                  <a:cubicBezTo>
                    <a:pt x="1067" y="1"/>
                    <a:pt x="989" y="37"/>
                    <a:pt x="968" y="102"/>
                  </a:cubicBezTo>
                  <a:cubicBezTo>
                    <a:pt x="634" y="769"/>
                    <a:pt x="67" y="1536"/>
                    <a:pt x="1" y="2304"/>
                  </a:cubicBezTo>
                  <a:cubicBezTo>
                    <a:pt x="1" y="2304"/>
                    <a:pt x="1" y="2337"/>
                    <a:pt x="67" y="2337"/>
                  </a:cubicBezTo>
                  <a:lnTo>
                    <a:pt x="101" y="2337"/>
                  </a:lnTo>
                  <a:cubicBezTo>
                    <a:pt x="101" y="2337"/>
                    <a:pt x="134" y="2337"/>
                    <a:pt x="134" y="2304"/>
                  </a:cubicBezTo>
                  <a:cubicBezTo>
                    <a:pt x="267" y="1970"/>
                    <a:pt x="301" y="1636"/>
                    <a:pt x="468" y="1303"/>
                  </a:cubicBezTo>
                  <a:lnTo>
                    <a:pt x="1101" y="35"/>
                  </a:lnTo>
                  <a:cubicBezTo>
                    <a:pt x="1125" y="12"/>
                    <a:pt x="1119" y="1"/>
                    <a:pt x="1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4"/>
            <p:cNvSpPr/>
            <p:nvPr/>
          </p:nvSpPr>
          <p:spPr>
            <a:xfrm>
              <a:off x="2483600" y="2652300"/>
              <a:ext cx="23375" cy="49975"/>
            </a:xfrm>
            <a:custGeom>
              <a:avLst/>
              <a:gdLst/>
              <a:ahLst/>
              <a:cxnLst/>
              <a:rect l="l" t="t" r="r" b="b"/>
              <a:pathLst>
                <a:path w="935" h="1999" extrusionOk="0">
                  <a:moveTo>
                    <a:pt x="895" y="1"/>
                  </a:moveTo>
                  <a:cubicBezTo>
                    <a:pt x="853" y="1"/>
                    <a:pt x="790" y="38"/>
                    <a:pt x="768" y="102"/>
                  </a:cubicBezTo>
                  <a:cubicBezTo>
                    <a:pt x="501" y="669"/>
                    <a:pt x="101" y="1336"/>
                    <a:pt x="1" y="1970"/>
                  </a:cubicBezTo>
                  <a:cubicBezTo>
                    <a:pt x="1" y="1991"/>
                    <a:pt x="11" y="1999"/>
                    <a:pt x="25" y="1999"/>
                  </a:cubicBezTo>
                  <a:cubicBezTo>
                    <a:pt x="57" y="1999"/>
                    <a:pt x="111" y="1960"/>
                    <a:pt x="134" y="1937"/>
                  </a:cubicBezTo>
                  <a:cubicBezTo>
                    <a:pt x="401" y="1303"/>
                    <a:pt x="668" y="669"/>
                    <a:pt x="935" y="35"/>
                  </a:cubicBezTo>
                  <a:cubicBezTo>
                    <a:pt x="935" y="12"/>
                    <a:pt x="918" y="1"/>
                    <a:pt x="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4"/>
            <p:cNvSpPr/>
            <p:nvPr/>
          </p:nvSpPr>
          <p:spPr>
            <a:xfrm>
              <a:off x="2499125" y="2663075"/>
              <a:ext cx="19925" cy="40650"/>
            </a:xfrm>
            <a:custGeom>
              <a:avLst/>
              <a:gdLst/>
              <a:ahLst/>
              <a:cxnLst/>
              <a:rect l="l" t="t" r="r" b="b"/>
              <a:pathLst>
                <a:path w="797" h="1626" extrusionOk="0">
                  <a:moveTo>
                    <a:pt x="731" y="0"/>
                  </a:moveTo>
                  <a:cubicBezTo>
                    <a:pt x="688" y="0"/>
                    <a:pt x="632" y="36"/>
                    <a:pt x="614" y="71"/>
                  </a:cubicBezTo>
                  <a:cubicBezTo>
                    <a:pt x="381" y="572"/>
                    <a:pt x="147" y="1072"/>
                    <a:pt x="14" y="1573"/>
                  </a:cubicBezTo>
                  <a:cubicBezTo>
                    <a:pt x="1" y="1612"/>
                    <a:pt x="13" y="1625"/>
                    <a:pt x="35" y="1625"/>
                  </a:cubicBezTo>
                  <a:cubicBezTo>
                    <a:pt x="70" y="1625"/>
                    <a:pt x="127" y="1593"/>
                    <a:pt x="147" y="1573"/>
                  </a:cubicBezTo>
                  <a:cubicBezTo>
                    <a:pt x="381" y="1106"/>
                    <a:pt x="547" y="572"/>
                    <a:pt x="781" y="105"/>
                  </a:cubicBezTo>
                  <a:cubicBezTo>
                    <a:pt x="796" y="27"/>
                    <a:pt x="769" y="0"/>
                    <a:pt x="7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4"/>
            <p:cNvSpPr/>
            <p:nvPr/>
          </p:nvSpPr>
          <p:spPr>
            <a:xfrm>
              <a:off x="2514925" y="2658750"/>
              <a:ext cx="26250" cy="46075"/>
            </a:xfrm>
            <a:custGeom>
              <a:avLst/>
              <a:gdLst/>
              <a:ahLst/>
              <a:cxnLst/>
              <a:rect l="l" t="t" r="r" b="b"/>
              <a:pathLst>
                <a:path w="1050" h="1843" extrusionOk="0">
                  <a:moveTo>
                    <a:pt x="996" y="1"/>
                  </a:moveTo>
                  <a:cubicBezTo>
                    <a:pt x="955" y="1"/>
                    <a:pt x="902" y="39"/>
                    <a:pt x="883" y="78"/>
                  </a:cubicBezTo>
                  <a:cubicBezTo>
                    <a:pt x="583" y="611"/>
                    <a:pt x="216" y="1212"/>
                    <a:pt x="16" y="1779"/>
                  </a:cubicBezTo>
                  <a:cubicBezTo>
                    <a:pt x="0" y="1824"/>
                    <a:pt x="13" y="1842"/>
                    <a:pt x="37" y="1842"/>
                  </a:cubicBezTo>
                  <a:cubicBezTo>
                    <a:pt x="66" y="1842"/>
                    <a:pt x="112" y="1816"/>
                    <a:pt x="149" y="1779"/>
                  </a:cubicBezTo>
                  <a:cubicBezTo>
                    <a:pt x="449" y="1245"/>
                    <a:pt x="749" y="678"/>
                    <a:pt x="1050" y="78"/>
                  </a:cubicBezTo>
                  <a:cubicBezTo>
                    <a:pt x="1050" y="21"/>
                    <a:pt x="1026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4"/>
            <p:cNvSpPr/>
            <p:nvPr/>
          </p:nvSpPr>
          <p:spPr>
            <a:xfrm>
              <a:off x="2527100" y="2645050"/>
              <a:ext cx="34100" cy="64975"/>
            </a:xfrm>
            <a:custGeom>
              <a:avLst/>
              <a:gdLst/>
              <a:ahLst/>
              <a:cxnLst/>
              <a:rect l="l" t="t" r="r" b="b"/>
              <a:pathLst>
                <a:path w="1364" h="2599" extrusionOk="0">
                  <a:moveTo>
                    <a:pt x="1280" y="0"/>
                  </a:moveTo>
                  <a:cubicBezTo>
                    <a:pt x="1238" y="0"/>
                    <a:pt x="1196" y="25"/>
                    <a:pt x="1196" y="59"/>
                  </a:cubicBezTo>
                  <a:cubicBezTo>
                    <a:pt x="763" y="826"/>
                    <a:pt x="229" y="1660"/>
                    <a:pt x="29" y="2560"/>
                  </a:cubicBezTo>
                  <a:cubicBezTo>
                    <a:pt x="1" y="2589"/>
                    <a:pt x="8" y="2599"/>
                    <a:pt x="31" y="2599"/>
                  </a:cubicBezTo>
                  <a:cubicBezTo>
                    <a:pt x="63" y="2599"/>
                    <a:pt x="124" y="2580"/>
                    <a:pt x="162" y="2560"/>
                  </a:cubicBezTo>
                  <a:cubicBezTo>
                    <a:pt x="563" y="1726"/>
                    <a:pt x="930" y="893"/>
                    <a:pt x="1363" y="92"/>
                  </a:cubicBezTo>
                  <a:cubicBezTo>
                    <a:pt x="1363" y="25"/>
                    <a:pt x="1321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4"/>
            <p:cNvSpPr/>
            <p:nvPr/>
          </p:nvSpPr>
          <p:spPr>
            <a:xfrm>
              <a:off x="2527325" y="2633725"/>
              <a:ext cx="52225" cy="101050"/>
            </a:xfrm>
            <a:custGeom>
              <a:avLst/>
              <a:gdLst/>
              <a:ahLst/>
              <a:cxnLst/>
              <a:rect l="l" t="t" r="r" b="b"/>
              <a:pathLst>
                <a:path w="2089" h="4042" extrusionOk="0">
                  <a:moveTo>
                    <a:pt x="2044" y="1"/>
                  </a:moveTo>
                  <a:cubicBezTo>
                    <a:pt x="2009" y="1"/>
                    <a:pt x="1960" y="39"/>
                    <a:pt x="1921" y="78"/>
                  </a:cubicBezTo>
                  <a:cubicBezTo>
                    <a:pt x="1654" y="712"/>
                    <a:pt x="1321" y="1379"/>
                    <a:pt x="1021" y="2013"/>
                  </a:cubicBezTo>
                  <a:cubicBezTo>
                    <a:pt x="687" y="2613"/>
                    <a:pt x="420" y="3380"/>
                    <a:pt x="20" y="3947"/>
                  </a:cubicBezTo>
                  <a:cubicBezTo>
                    <a:pt x="0" y="4006"/>
                    <a:pt x="15" y="4041"/>
                    <a:pt x="37" y="4041"/>
                  </a:cubicBezTo>
                  <a:cubicBezTo>
                    <a:pt x="53" y="4041"/>
                    <a:pt x="73" y="4023"/>
                    <a:pt x="87" y="3981"/>
                  </a:cubicBezTo>
                  <a:cubicBezTo>
                    <a:pt x="487" y="3614"/>
                    <a:pt x="654" y="2980"/>
                    <a:pt x="887" y="2546"/>
                  </a:cubicBezTo>
                  <a:cubicBezTo>
                    <a:pt x="1321" y="1712"/>
                    <a:pt x="1688" y="912"/>
                    <a:pt x="2088" y="78"/>
                  </a:cubicBezTo>
                  <a:cubicBezTo>
                    <a:pt x="2088" y="22"/>
                    <a:pt x="2070" y="1"/>
                    <a:pt x="2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4"/>
            <p:cNvSpPr/>
            <p:nvPr/>
          </p:nvSpPr>
          <p:spPr>
            <a:xfrm>
              <a:off x="2545875" y="2633725"/>
              <a:ext cx="46875" cy="103975"/>
            </a:xfrm>
            <a:custGeom>
              <a:avLst/>
              <a:gdLst/>
              <a:ahLst/>
              <a:cxnLst/>
              <a:rect l="l" t="t" r="r" b="b"/>
              <a:pathLst>
                <a:path w="1875" h="4159" extrusionOk="0">
                  <a:moveTo>
                    <a:pt x="1844" y="1"/>
                  </a:moveTo>
                  <a:cubicBezTo>
                    <a:pt x="1812" y="1"/>
                    <a:pt x="1751" y="39"/>
                    <a:pt x="1713" y="78"/>
                  </a:cubicBezTo>
                  <a:cubicBezTo>
                    <a:pt x="1179" y="1412"/>
                    <a:pt x="512" y="2747"/>
                    <a:pt x="12" y="4114"/>
                  </a:cubicBezTo>
                  <a:cubicBezTo>
                    <a:pt x="1" y="4148"/>
                    <a:pt x="8" y="4159"/>
                    <a:pt x="23" y="4159"/>
                  </a:cubicBezTo>
                  <a:cubicBezTo>
                    <a:pt x="53" y="4159"/>
                    <a:pt x="112" y="4114"/>
                    <a:pt x="112" y="4114"/>
                  </a:cubicBezTo>
                  <a:cubicBezTo>
                    <a:pt x="812" y="2847"/>
                    <a:pt x="1313" y="1412"/>
                    <a:pt x="1846" y="78"/>
                  </a:cubicBezTo>
                  <a:cubicBezTo>
                    <a:pt x="1875" y="22"/>
                    <a:pt x="1867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4"/>
            <p:cNvSpPr/>
            <p:nvPr/>
          </p:nvSpPr>
          <p:spPr>
            <a:xfrm>
              <a:off x="2567975" y="2636250"/>
              <a:ext cx="36100" cy="94625"/>
            </a:xfrm>
            <a:custGeom>
              <a:avLst/>
              <a:gdLst/>
              <a:ahLst/>
              <a:cxnLst/>
              <a:rect l="l" t="t" r="r" b="b"/>
              <a:pathLst>
                <a:path w="1444" h="3785" extrusionOk="0">
                  <a:moveTo>
                    <a:pt x="1392" y="0"/>
                  </a:moveTo>
                  <a:cubicBezTo>
                    <a:pt x="1352" y="0"/>
                    <a:pt x="1296" y="39"/>
                    <a:pt x="1296" y="77"/>
                  </a:cubicBezTo>
                  <a:cubicBezTo>
                    <a:pt x="896" y="1278"/>
                    <a:pt x="462" y="2479"/>
                    <a:pt x="28" y="3746"/>
                  </a:cubicBezTo>
                  <a:cubicBezTo>
                    <a:pt x="0" y="3775"/>
                    <a:pt x="8" y="3785"/>
                    <a:pt x="26" y="3785"/>
                  </a:cubicBezTo>
                  <a:cubicBezTo>
                    <a:pt x="51" y="3785"/>
                    <a:pt x="95" y="3766"/>
                    <a:pt x="95" y="3746"/>
                  </a:cubicBezTo>
                  <a:cubicBezTo>
                    <a:pt x="696" y="2579"/>
                    <a:pt x="1029" y="1278"/>
                    <a:pt x="1429" y="77"/>
                  </a:cubicBezTo>
                  <a:cubicBezTo>
                    <a:pt x="1443" y="21"/>
                    <a:pt x="1422" y="0"/>
                    <a:pt x="1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4"/>
            <p:cNvSpPr/>
            <p:nvPr/>
          </p:nvSpPr>
          <p:spPr>
            <a:xfrm>
              <a:off x="2575350" y="2702675"/>
              <a:ext cx="20425" cy="46550"/>
            </a:xfrm>
            <a:custGeom>
              <a:avLst/>
              <a:gdLst/>
              <a:ahLst/>
              <a:cxnLst/>
              <a:rect l="l" t="t" r="r" b="b"/>
              <a:pathLst>
                <a:path w="817" h="1862" extrusionOk="0">
                  <a:moveTo>
                    <a:pt x="778" y="1"/>
                  </a:moveTo>
                  <a:cubicBezTo>
                    <a:pt x="748" y="1"/>
                    <a:pt x="703" y="35"/>
                    <a:pt x="667" y="89"/>
                  </a:cubicBezTo>
                  <a:cubicBezTo>
                    <a:pt x="467" y="656"/>
                    <a:pt x="167" y="1256"/>
                    <a:pt x="0" y="1823"/>
                  </a:cubicBezTo>
                  <a:cubicBezTo>
                    <a:pt x="0" y="1851"/>
                    <a:pt x="18" y="1862"/>
                    <a:pt x="39" y="1862"/>
                  </a:cubicBezTo>
                  <a:cubicBezTo>
                    <a:pt x="67" y="1862"/>
                    <a:pt x="100" y="1842"/>
                    <a:pt x="100" y="1823"/>
                  </a:cubicBezTo>
                  <a:cubicBezTo>
                    <a:pt x="334" y="1223"/>
                    <a:pt x="601" y="656"/>
                    <a:pt x="801" y="89"/>
                  </a:cubicBezTo>
                  <a:cubicBezTo>
                    <a:pt x="816" y="2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4"/>
            <p:cNvSpPr/>
            <p:nvPr/>
          </p:nvSpPr>
          <p:spPr>
            <a:xfrm>
              <a:off x="2586175" y="2705800"/>
              <a:ext cx="22100" cy="52750"/>
            </a:xfrm>
            <a:custGeom>
              <a:avLst/>
              <a:gdLst/>
              <a:ahLst/>
              <a:cxnLst/>
              <a:rect l="l" t="t" r="r" b="b"/>
              <a:pathLst>
                <a:path w="884" h="2110" extrusionOk="0">
                  <a:moveTo>
                    <a:pt x="825" y="1"/>
                  </a:moveTo>
                  <a:cubicBezTo>
                    <a:pt x="785" y="1"/>
                    <a:pt x="735" y="27"/>
                    <a:pt x="735" y="64"/>
                  </a:cubicBezTo>
                  <a:cubicBezTo>
                    <a:pt x="501" y="731"/>
                    <a:pt x="168" y="1398"/>
                    <a:pt x="1" y="2065"/>
                  </a:cubicBezTo>
                  <a:cubicBezTo>
                    <a:pt x="1" y="2098"/>
                    <a:pt x="8" y="2110"/>
                    <a:pt x="18" y="2110"/>
                  </a:cubicBezTo>
                  <a:cubicBezTo>
                    <a:pt x="38" y="2110"/>
                    <a:pt x="68" y="2065"/>
                    <a:pt x="68" y="2065"/>
                  </a:cubicBezTo>
                  <a:cubicBezTo>
                    <a:pt x="401" y="1465"/>
                    <a:pt x="601" y="731"/>
                    <a:pt x="868" y="64"/>
                  </a:cubicBezTo>
                  <a:cubicBezTo>
                    <a:pt x="883" y="19"/>
                    <a:pt x="857" y="1"/>
                    <a:pt x="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4"/>
            <p:cNvSpPr/>
            <p:nvPr/>
          </p:nvSpPr>
          <p:spPr>
            <a:xfrm>
              <a:off x="2597850" y="2714850"/>
              <a:ext cx="22000" cy="57725"/>
            </a:xfrm>
            <a:custGeom>
              <a:avLst/>
              <a:gdLst/>
              <a:ahLst/>
              <a:cxnLst/>
              <a:rect l="l" t="t" r="r" b="b"/>
              <a:pathLst>
                <a:path w="880" h="2309" extrusionOk="0">
                  <a:moveTo>
                    <a:pt x="853" y="1"/>
                  </a:moveTo>
                  <a:cubicBezTo>
                    <a:pt x="820" y="1"/>
                    <a:pt x="756" y="37"/>
                    <a:pt x="735" y="102"/>
                  </a:cubicBezTo>
                  <a:cubicBezTo>
                    <a:pt x="501" y="802"/>
                    <a:pt x="101" y="1536"/>
                    <a:pt x="1" y="2270"/>
                  </a:cubicBezTo>
                  <a:cubicBezTo>
                    <a:pt x="1" y="2298"/>
                    <a:pt x="13" y="2309"/>
                    <a:pt x="27" y="2309"/>
                  </a:cubicBezTo>
                  <a:cubicBezTo>
                    <a:pt x="45" y="2309"/>
                    <a:pt x="68" y="2289"/>
                    <a:pt x="68" y="2270"/>
                  </a:cubicBezTo>
                  <a:cubicBezTo>
                    <a:pt x="401" y="1536"/>
                    <a:pt x="601" y="802"/>
                    <a:pt x="868" y="35"/>
                  </a:cubicBezTo>
                  <a:cubicBezTo>
                    <a:pt x="880" y="12"/>
                    <a:pt x="871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4"/>
            <p:cNvSpPr/>
            <p:nvPr/>
          </p:nvSpPr>
          <p:spPr>
            <a:xfrm>
              <a:off x="2612875" y="2716025"/>
              <a:ext cx="29525" cy="61225"/>
            </a:xfrm>
            <a:custGeom>
              <a:avLst/>
              <a:gdLst/>
              <a:ahLst/>
              <a:cxnLst/>
              <a:rect l="l" t="t" r="r" b="b"/>
              <a:pathLst>
                <a:path w="1181" h="2449" extrusionOk="0">
                  <a:moveTo>
                    <a:pt x="1138" y="0"/>
                  </a:moveTo>
                  <a:cubicBezTo>
                    <a:pt x="1101" y="0"/>
                    <a:pt x="1037" y="35"/>
                    <a:pt x="1001" y="88"/>
                  </a:cubicBezTo>
                  <a:cubicBezTo>
                    <a:pt x="667" y="822"/>
                    <a:pt x="167" y="1623"/>
                    <a:pt x="0" y="2423"/>
                  </a:cubicBezTo>
                  <a:cubicBezTo>
                    <a:pt x="0" y="2440"/>
                    <a:pt x="17" y="2448"/>
                    <a:pt x="34" y="2448"/>
                  </a:cubicBezTo>
                  <a:cubicBezTo>
                    <a:pt x="50" y="2448"/>
                    <a:pt x="67" y="2440"/>
                    <a:pt x="67" y="2423"/>
                  </a:cubicBezTo>
                  <a:cubicBezTo>
                    <a:pt x="501" y="1723"/>
                    <a:pt x="768" y="822"/>
                    <a:pt x="1134" y="88"/>
                  </a:cubicBezTo>
                  <a:cubicBezTo>
                    <a:pt x="1181" y="26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4"/>
            <p:cNvSpPr/>
            <p:nvPr/>
          </p:nvSpPr>
          <p:spPr>
            <a:xfrm>
              <a:off x="2623700" y="2737975"/>
              <a:ext cx="18900" cy="51050"/>
            </a:xfrm>
            <a:custGeom>
              <a:avLst/>
              <a:gdLst/>
              <a:ahLst/>
              <a:cxnLst/>
              <a:rect l="l" t="t" r="r" b="b"/>
              <a:pathLst>
                <a:path w="756" h="2042" extrusionOk="0">
                  <a:moveTo>
                    <a:pt x="741" y="1"/>
                  </a:moveTo>
                  <a:cubicBezTo>
                    <a:pt x="713" y="1"/>
                    <a:pt x="635" y="55"/>
                    <a:pt x="635" y="78"/>
                  </a:cubicBezTo>
                  <a:cubicBezTo>
                    <a:pt x="401" y="711"/>
                    <a:pt x="134" y="1379"/>
                    <a:pt x="1" y="2012"/>
                  </a:cubicBezTo>
                  <a:cubicBezTo>
                    <a:pt x="1" y="2035"/>
                    <a:pt x="8" y="2042"/>
                    <a:pt x="18" y="2042"/>
                  </a:cubicBezTo>
                  <a:cubicBezTo>
                    <a:pt x="38" y="2042"/>
                    <a:pt x="68" y="2012"/>
                    <a:pt x="68" y="2012"/>
                  </a:cubicBezTo>
                  <a:cubicBezTo>
                    <a:pt x="368" y="1379"/>
                    <a:pt x="535" y="711"/>
                    <a:pt x="735" y="44"/>
                  </a:cubicBezTo>
                  <a:cubicBezTo>
                    <a:pt x="756" y="13"/>
                    <a:pt x="754" y="1"/>
                    <a:pt x="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4"/>
            <p:cNvSpPr/>
            <p:nvPr/>
          </p:nvSpPr>
          <p:spPr>
            <a:xfrm>
              <a:off x="2637050" y="2780850"/>
              <a:ext cx="13750" cy="30300"/>
            </a:xfrm>
            <a:custGeom>
              <a:avLst/>
              <a:gdLst/>
              <a:ahLst/>
              <a:cxnLst/>
              <a:rect l="l" t="t" r="r" b="b"/>
              <a:pathLst>
                <a:path w="550" h="1212" extrusionOk="0">
                  <a:moveTo>
                    <a:pt x="516" y="1"/>
                  </a:moveTo>
                  <a:cubicBezTo>
                    <a:pt x="491" y="1"/>
                    <a:pt x="453" y="27"/>
                    <a:pt x="434" y="64"/>
                  </a:cubicBezTo>
                  <a:cubicBezTo>
                    <a:pt x="334" y="231"/>
                    <a:pt x="268" y="464"/>
                    <a:pt x="167" y="631"/>
                  </a:cubicBezTo>
                  <a:cubicBezTo>
                    <a:pt x="134" y="798"/>
                    <a:pt x="1" y="998"/>
                    <a:pt x="34" y="1198"/>
                  </a:cubicBezTo>
                  <a:cubicBezTo>
                    <a:pt x="34" y="1208"/>
                    <a:pt x="43" y="1212"/>
                    <a:pt x="56" y="1212"/>
                  </a:cubicBezTo>
                  <a:cubicBezTo>
                    <a:pt x="87" y="1212"/>
                    <a:pt x="144" y="1188"/>
                    <a:pt x="167" y="1165"/>
                  </a:cubicBezTo>
                  <a:lnTo>
                    <a:pt x="301" y="664"/>
                  </a:lnTo>
                  <a:cubicBezTo>
                    <a:pt x="334" y="464"/>
                    <a:pt x="434" y="297"/>
                    <a:pt x="534" y="64"/>
                  </a:cubicBezTo>
                  <a:cubicBezTo>
                    <a:pt x="549" y="19"/>
                    <a:pt x="537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4"/>
            <p:cNvSpPr/>
            <p:nvPr/>
          </p:nvSpPr>
          <p:spPr>
            <a:xfrm>
              <a:off x="2646225" y="2785375"/>
              <a:ext cx="11700" cy="32800"/>
            </a:xfrm>
            <a:custGeom>
              <a:avLst/>
              <a:gdLst/>
              <a:ahLst/>
              <a:cxnLst/>
              <a:rect l="l" t="t" r="r" b="b"/>
              <a:pathLst>
                <a:path w="468" h="1312" extrusionOk="0">
                  <a:moveTo>
                    <a:pt x="421" y="0"/>
                  </a:moveTo>
                  <a:cubicBezTo>
                    <a:pt x="372" y="0"/>
                    <a:pt x="301" y="51"/>
                    <a:pt x="301" y="116"/>
                  </a:cubicBezTo>
                  <a:cubicBezTo>
                    <a:pt x="267" y="316"/>
                    <a:pt x="167" y="483"/>
                    <a:pt x="134" y="683"/>
                  </a:cubicBezTo>
                  <a:cubicBezTo>
                    <a:pt x="101" y="850"/>
                    <a:pt x="1" y="1117"/>
                    <a:pt x="67" y="1284"/>
                  </a:cubicBezTo>
                  <a:cubicBezTo>
                    <a:pt x="67" y="1303"/>
                    <a:pt x="73" y="1311"/>
                    <a:pt x="82" y="1311"/>
                  </a:cubicBezTo>
                  <a:cubicBezTo>
                    <a:pt x="104" y="1311"/>
                    <a:pt x="144" y="1264"/>
                    <a:pt x="167" y="1217"/>
                  </a:cubicBezTo>
                  <a:cubicBezTo>
                    <a:pt x="234" y="1050"/>
                    <a:pt x="267" y="850"/>
                    <a:pt x="301" y="650"/>
                  </a:cubicBezTo>
                  <a:cubicBezTo>
                    <a:pt x="334" y="450"/>
                    <a:pt x="401" y="283"/>
                    <a:pt x="468" y="50"/>
                  </a:cubicBezTo>
                  <a:cubicBezTo>
                    <a:pt x="468" y="15"/>
                    <a:pt x="447" y="0"/>
                    <a:pt x="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4"/>
            <p:cNvSpPr/>
            <p:nvPr/>
          </p:nvSpPr>
          <p:spPr>
            <a:xfrm>
              <a:off x="2654300" y="2789200"/>
              <a:ext cx="12350" cy="27700"/>
            </a:xfrm>
            <a:custGeom>
              <a:avLst/>
              <a:gdLst/>
              <a:ahLst/>
              <a:cxnLst/>
              <a:rect l="l" t="t" r="r" b="b"/>
              <a:pathLst>
                <a:path w="494" h="1108" extrusionOk="0">
                  <a:moveTo>
                    <a:pt x="457" y="0"/>
                  </a:moveTo>
                  <a:cubicBezTo>
                    <a:pt x="428" y="0"/>
                    <a:pt x="381" y="27"/>
                    <a:pt x="345" y="63"/>
                  </a:cubicBezTo>
                  <a:cubicBezTo>
                    <a:pt x="245" y="397"/>
                    <a:pt x="111" y="731"/>
                    <a:pt x="11" y="1064"/>
                  </a:cubicBezTo>
                  <a:cubicBezTo>
                    <a:pt x="1" y="1096"/>
                    <a:pt x="10" y="1107"/>
                    <a:pt x="28" y="1107"/>
                  </a:cubicBezTo>
                  <a:cubicBezTo>
                    <a:pt x="67" y="1107"/>
                    <a:pt x="145" y="1054"/>
                    <a:pt x="145" y="1031"/>
                  </a:cubicBezTo>
                  <a:cubicBezTo>
                    <a:pt x="278" y="697"/>
                    <a:pt x="345" y="364"/>
                    <a:pt x="478" y="63"/>
                  </a:cubicBezTo>
                  <a:cubicBezTo>
                    <a:pt x="493" y="18"/>
                    <a:pt x="481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4"/>
            <p:cNvSpPr/>
            <p:nvPr/>
          </p:nvSpPr>
          <p:spPr>
            <a:xfrm>
              <a:off x="2661725" y="2794250"/>
              <a:ext cx="13125" cy="29200"/>
            </a:xfrm>
            <a:custGeom>
              <a:avLst/>
              <a:gdLst/>
              <a:ahLst/>
              <a:cxnLst/>
              <a:rect l="l" t="t" r="r" b="b"/>
              <a:pathLst>
                <a:path w="525" h="1168" extrusionOk="0">
                  <a:moveTo>
                    <a:pt x="501" y="1"/>
                  </a:moveTo>
                  <a:cubicBezTo>
                    <a:pt x="462" y="1"/>
                    <a:pt x="372" y="48"/>
                    <a:pt x="348" y="95"/>
                  </a:cubicBezTo>
                  <a:cubicBezTo>
                    <a:pt x="215" y="428"/>
                    <a:pt x="148" y="795"/>
                    <a:pt x="14" y="1129"/>
                  </a:cubicBezTo>
                  <a:cubicBezTo>
                    <a:pt x="0" y="1157"/>
                    <a:pt x="10" y="1168"/>
                    <a:pt x="31" y="1168"/>
                  </a:cubicBezTo>
                  <a:cubicBezTo>
                    <a:pt x="60" y="1168"/>
                    <a:pt x="109" y="1148"/>
                    <a:pt x="148" y="1129"/>
                  </a:cubicBezTo>
                  <a:cubicBezTo>
                    <a:pt x="281" y="762"/>
                    <a:pt x="381" y="428"/>
                    <a:pt x="515" y="28"/>
                  </a:cubicBezTo>
                  <a:cubicBezTo>
                    <a:pt x="525" y="9"/>
                    <a:pt x="517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4"/>
            <p:cNvSpPr/>
            <p:nvPr/>
          </p:nvSpPr>
          <p:spPr>
            <a:xfrm>
              <a:off x="2679575" y="2800750"/>
              <a:ext cx="7025" cy="19475"/>
            </a:xfrm>
            <a:custGeom>
              <a:avLst/>
              <a:gdLst/>
              <a:ahLst/>
              <a:cxnLst/>
              <a:rect l="l" t="t" r="r" b="b"/>
              <a:pathLst>
                <a:path w="281" h="779" extrusionOk="0">
                  <a:moveTo>
                    <a:pt x="240" y="1"/>
                  </a:moveTo>
                  <a:cubicBezTo>
                    <a:pt x="199" y="1"/>
                    <a:pt x="134" y="48"/>
                    <a:pt x="134" y="68"/>
                  </a:cubicBezTo>
                  <a:cubicBezTo>
                    <a:pt x="101" y="269"/>
                    <a:pt x="68" y="502"/>
                    <a:pt x="1" y="736"/>
                  </a:cubicBezTo>
                  <a:cubicBezTo>
                    <a:pt x="1" y="767"/>
                    <a:pt x="14" y="779"/>
                    <a:pt x="33" y="779"/>
                  </a:cubicBezTo>
                  <a:cubicBezTo>
                    <a:pt x="72" y="779"/>
                    <a:pt x="134" y="725"/>
                    <a:pt x="134" y="702"/>
                  </a:cubicBezTo>
                  <a:lnTo>
                    <a:pt x="268" y="68"/>
                  </a:lnTo>
                  <a:cubicBezTo>
                    <a:pt x="280" y="18"/>
                    <a:pt x="264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4"/>
            <p:cNvSpPr/>
            <p:nvPr/>
          </p:nvSpPr>
          <p:spPr>
            <a:xfrm>
              <a:off x="2466925" y="2133375"/>
              <a:ext cx="40900" cy="80475"/>
            </a:xfrm>
            <a:custGeom>
              <a:avLst/>
              <a:gdLst/>
              <a:ahLst/>
              <a:cxnLst/>
              <a:rect l="l" t="t" r="r" b="b"/>
              <a:pathLst>
                <a:path w="1636" h="3219" extrusionOk="0">
                  <a:moveTo>
                    <a:pt x="1603" y="1"/>
                  </a:moveTo>
                  <a:cubicBezTo>
                    <a:pt x="1561" y="1"/>
                    <a:pt x="1491" y="55"/>
                    <a:pt x="1469" y="78"/>
                  </a:cubicBezTo>
                  <a:cubicBezTo>
                    <a:pt x="1435" y="511"/>
                    <a:pt x="1102" y="912"/>
                    <a:pt x="901" y="1279"/>
                  </a:cubicBezTo>
                  <a:cubicBezTo>
                    <a:pt x="568" y="1879"/>
                    <a:pt x="134" y="2513"/>
                    <a:pt x="1" y="3180"/>
                  </a:cubicBezTo>
                  <a:cubicBezTo>
                    <a:pt x="1" y="3208"/>
                    <a:pt x="19" y="3218"/>
                    <a:pt x="42" y="3218"/>
                  </a:cubicBezTo>
                  <a:cubicBezTo>
                    <a:pt x="73" y="3218"/>
                    <a:pt x="115" y="3199"/>
                    <a:pt x="134" y="3180"/>
                  </a:cubicBezTo>
                  <a:cubicBezTo>
                    <a:pt x="468" y="2513"/>
                    <a:pt x="768" y="1846"/>
                    <a:pt x="1135" y="1178"/>
                  </a:cubicBezTo>
                  <a:cubicBezTo>
                    <a:pt x="1302" y="878"/>
                    <a:pt x="1635" y="411"/>
                    <a:pt x="1635" y="44"/>
                  </a:cubicBezTo>
                  <a:cubicBezTo>
                    <a:pt x="1635" y="13"/>
                    <a:pt x="1622" y="1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4"/>
            <p:cNvSpPr/>
            <p:nvPr/>
          </p:nvSpPr>
          <p:spPr>
            <a:xfrm>
              <a:off x="2485750" y="2060550"/>
              <a:ext cx="84625" cy="170800"/>
            </a:xfrm>
            <a:custGeom>
              <a:avLst/>
              <a:gdLst/>
              <a:ahLst/>
              <a:cxnLst/>
              <a:rect l="l" t="t" r="r" b="b"/>
              <a:pathLst>
                <a:path w="3385" h="6832" extrusionOk="0">
                  <a:moveTo>
                    <a:pt x="3309" y="1"/>
                  </a:moveTo>
                  <a:cubicBezTo>
                    <a:pt x="3265" y="1"/>
                    <a:pt x="3217" y="35"/>
                    <a:pt x="3217" y="89"/>
                  </a:cubicBezTo>
                  <a:cubicBezTo>
                    <a:pt x="2250" y="2357"/>
                    <a:pt x="1183" y="4592"/>
                    <a:pt x="15" y="6793"/>
                  </a:cubicBezTo>
                  <a:cubicBezTo>
                    <a:pt x="1" y="6822"/>
                    <a:pt x="5" y="6832"/>
                    <a:pt x="16" y="6832"/>
                  </a:cubicBezTo>
                  <a:cubicBezTo>
                    <a:pt x="32" y="6832"/>
                    <a:pt x="62" y="6813"/>
                    <a:pt x="82" y="6793"/>
                  </a:cubicBezTo>
                  <a:cubicBezTo>
                    <a:pt x="1483" y="4692"/>
                    <a:pt x="2417" y="2357"/>
                    <a:pt x="3384" y="89"/>
                  </a:cubicBezTo>
                  <a:cubicBezTo>
                    <a:pt x="3384" y="27"/>
                    <a:pt x="3348" y="1"/>
                    <a:pt x="3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4"/>
            <p:cNvSpPr/>
            <p:nvPr/>
          </p:nvSpPr>
          <p:spPr>
            <a:xfrm>
              <a:off x="2473225" y="2052525"/>
              <a:ext cx="122575" cy="244500"/>
            </a:xfrm>
            <a:custGeom>
              <a:avLst/>
              <a:gdLst/>
              <a:ahLst/>
              <a:cxnLst/>
              <a:rect l="l" t="t" r="r" b="b"/>
              <a:pathLst>
                <a:path w="4903" h="9780" extrusionOk="0">
                  <a:moveTo>
                    <a:pt x="4827" y="1"/>
                  </a:moveTo>
                  <a:cubicBezTo>
                    <a:pt x="4786" y="1"/>
                    <a:pt x="4736" y="26"/>
                    <a:pt x="4719" y="76"/>
                  </a:cubicBezTo>
                  <a:cubicBezTo>
                    <a:pt x="3351" y="3412"/>
                    <a:pt x="1684" y="6514"/>
                    <a:pt x="16" y="9716"/>
                  </a:cubicBezTo>
                  <a:cubicBezTo>
                    <a:pt x="1" y="9761"/>
                    <a:pt x="13" y="9779"/>
                    <a:pt x="37" y="9779"/>
                  </a:cubicBezTo>
                  <a:cubicBezTo>
                    <a:pt x="66" y="9779"/>
                    <a:pt x="112" y="9753"/>
                    <a:pt x="149" y="9716"/>
                  </a:cubicBezTo>
                  <a:cubicBezTo>
                    <a:pt x="1984" y="6647"/>
                    <a:pt x="3518" y="3412"/>
                    <a:pt x="4886" y="76"/>
                  </a:cubicBezTo>
                  <a:cubicBezTo>
                    <a:pt x="4902" y="26"/>
                    <a:pt x="4869" y="1"/>
                    <a:pt x="4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4"/>
            <p:cNvSpPr/>
            <p:nvPr/>
          </p:nvSpPr>
          <p:spPr>
            <a:xfrm>
              <a:off x="2510800" y="2041650"/>
              <a:ext cx="115300" cy="236775"/>
            </a:xfrm>
            <a:custGeom>
              <a:avLst/>
              <a:gdLst/>
              <a:ahLst/>
              <a:cxnLst/>
              <a:rect l="l" t="t" r="r" b="b"/>
              <a:pathLst>
                <a:path w="4612" h="9471" extrusionOk="0">
                  <a:moveTo>
                    <a:pt x="4568" y="0"/>
                  </a:moveTo>
                  <a:cubicBezTo>
                    <a:pt x="4527" y="0"/>
                    <a:pt x="4455" y="39"/>
                    <a:pt x="4417" y="77"/>
                  </a:cubicBezTo>
                  <a:cubicBezTo>
                    <a:pt x="2983" y="3213"/>
                    <a:pt x="1315" y="6248"/>
                    <a:pt x="14" y="9417"/>
                  </a:cubicBezTo>
                  <a:cubicBezTo>
                    <a:pt x="1" y="9457"/>
                    <a:pt x="8" y="9470"/>
                    <a:pt x="22" y="9470"/>
                  </a:cubicBezTo>
                  <a:cubicBezTo>
                    <a:pt x="44" y="9470"/>
                    <a:pt x="80" y="9438"/>
                    <a:pt x="80" y="9417"/>
                  </a:cubicBezTo>
                  <a:cubicBezTo>
                    <a:pt x="1582" y="6349"/>
                    <a:pt x="3149" y="3213"/>
                    <a:pt x="4584" y="77"/>
                  </a:cubicBezTo>
                  <a:cubicBezTo>
                    <a:pt x="4612" y="21"/>
                    <a:pt x="4598" y="0"/>
                    <a:pt x="4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4"/>
            <p:cNvSpPr/>
            <p:nvPr/>
          </p:nvSpPr>
          <p:spPr>
            <a:xfrm>
              <a:off x="2491575" y="2069725"/>
              <a:ext cx="129225" cy="259825"/>
            </a:xfrm>
            <a:custGeom>
              <a:avLst/>
              <a:gdLst/>
              <a:ahLst/>
              <a:cxnLst/>
              <a:rect l="l" t="t" r="r" b="b"/>
              <a:pathLst>
                <a:path w="5169" h="10393" extrusionOk="0">
                  <a:moveTo>
                    <a:pt x="5103" y="1"/>
                  </a:moveTo>
                  <a:cubicBezTo>
                    <a:pt x="5060" y="1"/>
                    <a:pt x="5004" y="35"/>
                    <a:pt x="4986" y="89"/>
                  </a:cubicBezTo>
                  <a:cubicBezTo>
                    <a:pt x="3485" y="3591"/>
                    <a:pt x="1683" y="6893"/>
                    <a:pt x="16" y="10329"/>
                  </a:cubicBezTo>
                  <a:cubicBezTo>
                    <a:pt x="0" y="10374"/>
                    <a:pt x="19" y="10392"/>
                    <a:pt x="45" y="10392"/>
                  </a:cubicBezTo>
                  <a:cubicBezTo>
                    <a:pt x="75" y="10392"/>
                    <a:pt x="116" y="10366"/>
                    <a:pt x="116" y="10329"/>
                  </a:cubicBezTo>
                  <a:cubicBezTo>
                    <a:pt x="2084" y="7060"/>
                    <a:pt x="3651" y="3624"/>
                    <a:pt x="5153" y="89"/>
                  </a:cubicBezTo>
                  <a:cubicBezTo>
                    <a:pt x="5168" y="26"/>
                    <a:pt x="5140" y="1"/>
                    <a:pt x="5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4"/>
            <p:cNvSpPr/>
            <p:nvPr/>
          </p:nvSpPr>
          <p:spPr>
            <a:xfrm>
              <a:off x="2492775" y="2107250"/>
              <a:ext cx="135525" cy="249700"/>
            </a:xfrm>
            <a:custGeom>
              <a:avLst/>
              <a:gdLst/>
              <a:ahLst/>
              <a:cxnLst/>
              <a:rect l="l" t="t" r="r" b="b"/>
              <a:pathLst>
                <a:path w="5421" h="9988" extrusionOk="0">
                  <a:moveTo>
                    <a:pt x="5355" y="1"/>
                  </a:moveTo>
                  <a:cubicBezTo>
                    <a:pt x="5312" y="1"/>
                    <a:pt x="5256" y="35"/>
                    <a:pt x="5238" y="89"/>
                  </a:cubicBezTo>
                  <a:cubicBezTo>
                    <a:pt x="3704" y="3558"/>
                    <a:pt x="1869" y="6727"/>
                    <a:pt x="34" y="9962"/>
                  </a:cubicBezTo>
                  <a:cubicBezTo>
                    <a:pt x="1" y="9979"/>
                    <a:pt x="9" y="9987"/>
                    <a:pt x="30" y="9987"/>
                  </a:cubicBezTo>
                  <a:cubicBezTo>
                    <a:pt x="51" y="9987"/>
                    <a:pt x="84" y="9979"/>
                    <a:pt x="101" y="9962"/>
                  </a:cubicBezTo>
                  <a:cubicBezTo>
                    <a:pt x="2236" y="6827"/>
                    <a:pt x="3904" y="3491"/>
                    <a:pt x="5405" y="89"/>
                  </a:cubicBezTo>
                  <a:cubicBezTo>
                    <a:pt x="5420" y="27"/>
                    <a:pt x="5393" y="1"/>
                    <a:pt x="5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4"/>
            <p:cNvSpPr/>
            <p:nvPr/>
          </p:nvSpPr>
          <p:spPr>
            <a:xfrm>
              <a:off x="2507375" y="2151250"/>
              <a:ext cx="120450" cy="215275"/>
            </a:xfrm>
            <a:custGeom>
              <a:avLst/>
              <a:gdLst/>
              <a:ahLst/>
              <a:cxnLst/>
              <a:rect l="l" t="t" r="r" b="b"/>
              <a:pathLst>
                <a:path w="4818" h="8611" extrusionOk="0">
                  <a:moveTo>
                    <a:pt x="4769" y="0"/>
                  </a:moveTo>
                  <a:cubicBezTo>
                    <a:pt x="4731" y="0"/>
                    <a:pt x="4672" y="27"/>
                    <a:pt x="4654" y="63"/>
                  </a:cubicBezTo>
                  <a:cubicBezTo>
                    <a:pt x="3186" y="2965"/>
                    <a:pt x="1652" y="5734"/>
                    <a:pt x="17" y="8536"/>
                  </a:cubicBezTo>
                  <a:cubicBezTo>
                    <a:pt x="1" y="8586"/>
                    <a:pt x="26" y="8611"/>
                    <a:pt x="55" y="8611"/>
                  </a:cubicBezTo>
                  <a:cubicBezTo>
                    <a:pt x="84" y="8611"/>
                    <a:pt x="117" y="8586"/>
                    <a:pt x="117" y="8536"/>
                  </a:cubicBezTo>
                  <a:cubicBezTo>
                    <a:pt x="1852" y="5834"/>
                    <a:pt x="3353" y="2965"/>
                    <a:pt x="4787" y="63"/>
                  </a:cubicBezTo>
                  <a:cubicBezTo>
                    <a:pt x="4817" y="18"/>
                    <a:pt x="4800" y="0"/>
                    <a:pt x="4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4"/>
            <p:cNvSpPr/>
            <p:nvPr/>
          </p:nvSpPr>
          <p:spPr>
            <a:xfrm>
              <a:off x="2478200" y="2201975"/>
              <a:ext cx="135625" cy="252950"/>
            </a:xfrm>
            <a:custGeom>
              <a:avLst/>
              <a:gdLst/>
              <a:ahLst/>
              <a:cxnLst/>
              <a:rect l="l" t="t" r="r" b="b"/>
              <a:pathLst>
                <a:path w="5425" h="10118" extrusionOk="0">
                  <a:moveTo>
                    <a:pt x="5410" y="1"/>
                  </a:moveTo>
                  <a:cubicBezTo>
                    <a:pt x="5382" y="1"/>
                    <a:pt x="5297" y="38"/>
                    <a:pt x="5254" y="102"/>
                  </a:cubicBezTo>
                  <a:cubicBezTo>
                    <a:pt x="3686" y="3538"/>
                    <a:pt x="1885" y="6774"/>
                    <a:pt x="17" y="10043"/>
                  </a:cubicBezTo>
                  <a:cubicBezTo>
                    <a:pt x="0" y="10093"/>
                    <a:pt x="25" y="10118"/>
                    <a:pt x="54" y="10118"/>
                  </a:cubicBezTo>
                  <a:cubicBezTo>
                    <a:pt x="84" y="10118"/>
                    <a:pt x="117" y="10093"/>
                    <a:pt x="117" y="10043"/>
                  </a:cubicBezTo>
                  <a:cubicBezTo>
                    <a:pt x="2152" y="6840"/>
                    <a:pt x="3820" y="3505"/>
                    <a:pt x="5387" y="36"/>
                  </a:cubicBezTo>
                  <a:cubicBezTo>
                    <a:pt x="5423" y="12"/>
                    <a:pt x="5425" y="1"/>
                    <a:pt x="5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4"/>
            <p:cNvSpPr/>
            <p:nvPr/>
          </p:nvSpPr>
          <p:spPr>
            <a:xfrm>
              <a:off x="2503200" y="2179300"/>
              <a:ext cx="143725" cy="275625"/>
            </a:xfrm>
            <a:custGeom>
              <a:avLst/>
              <a:gdLst/>
              <a:ahLst/>
              <a:cxnLst/>
              <a:rect l="l" t="t" r="r" b="b"/>
              <a:pathLst>
                <a:path w="5749" h="11025" extrusionOk="0">
                  <a:moveTo>
                    <a:pt x="5711" y="1"/>
                  </a:moveTo>
                  <a:cubicBezTo>
                    <a:pt x="5671" y="1"/>
                    <a:pt x="5595" y="49"/>
                    <a:pt x="5555" y="109"/>
                  </a:cubicBezTo>
                  <a:cubicBezTo>
                    <a:pt x="3987" y="3911"/>
                    <a:pt x="1952" y="7381"/>
                    <a:pt x="18" y="10950"/>
                  </a:cubicBezTo>
                  <a:cubicBezTo>
                    <a:pt x="1" y="11000"/>
                    <a:pt x="26" y="11025"/>
                    <a:pt x="55" y="11025"/>
                  </a:cubicBezTo>
                  <a:cubicBezTo>
                    <a:pt x="84" y="11025"/>
                    <a:pt x="118" y="11000"/>
                    <a:pt x="118" y="10950"/>
                  </a:cubicBezTo>
                  <a:cubicBezTo>
                    <a:pt x="2219" y="7514"/>
                    <a:pt x="4154" y="3878"/>
                    <a:pt x="5722" y="75"/>
                  </a:cubicBezTo>
                  <a:cubicBezTo>
                    <a:pt x="5748" y="22"/>
                    <a:pt x="5738" y="1"/>
                    <a:pt x="57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4"/>
            <p:cNvSpPr/>
            <p:nvPr/>
          </p:nvSpPr>
          <p:spPr>
            <a:xfrm>
              <a:off x="2513750" y="2200100"/>
              <a:ext cx="147375" cy="281450"/>
            </a:xfrm>
            <a:custGeom>
              <a:avLst/>
              <a:gdLst/>
              <a:ahLst/>
              <a:cxnLst/>
              <a:rect l="l" t="t" r="r" b="b"/>
              <a:pathLst>
                <a:path w="5895" h="11258" extrusionOk="0">
                  <a:moveTo>
                    <a:pt x="5841" y="0"/>
                  </a:moveTo>
                  <a:cubicBezTo>
                    <a:pt x="5794" y="0"/>
                    <a:pt x="5719" y="39"/>
                    <a:pt x="5700" y="77"/>
                  </a:cubicBezTo>
                  <a:cubicBezTo>
                    <a:pt x="3932" y="3847"/>
                    <a:pt x="1597" y="7416"/>
                    <a:pt x="29" y="11219"/>
                  </a:cubicBezTo>
                  <a:cubicBezTo>
                    <a:pt x="1" y="11247"/>
                    <a:pt x="9" y="11257"/>
                    <a:pt x="27" y="11257"/>
                  </a:cubicBezTo>
                  <a:cubicBezTo>
                    <a:pt x="51" y="11257"/>
                    <a:pt x="96" y="11238"/>
                    <a:pt x="96" y="11219"/>
                  </a:cubicBezTo>
                  <a:cubicBezTo>
                    <a:pt x="1931" y="7449"/>
                    <a:pt x="4065" y="3880"/>
                    <a:pt x="5867" y="77"/>
                  </a:cubicBezTo>
                  <a:cubicBezTo>
                    <a:pt x="5895" y="21"/>
                    <a:pt x="5875" y="0"/>
                    <a:pt x="5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4"/>
            <p:cNvSpPr/>
            <p:nvPr/>
          </p:nvSpPr>
          <p:spPr>
            <a:xfrm>
              <a:off x="2533225" y="2239850"/>
              <a:ext cx="132600" cy="233650"/>
            </a:xfrm>
            <a:custGeom>
              <a:avLst/>
              <a:gdLst/>
              <a:ahLst/>
              <a:cxnLst/>
              <a:rect l="l" t="t" r="r" b="b"/>
              <a:pathLst>
                <a:path w="5304" h="9346" extrusionOk="0">
                  <a:moveTo>
                    <a:pt x="5238" y="0"/>
                  </a:moveTo>
                  <a:cubicBezTo>
                    <a:pt x="5195" y="0"/>
                    <a:pt x="5139" y="35"/>
                    <a:pt x="5121" y="88"/>
                  </a:cubicBezTo>
                  <a:cubicBezTo>
                    <a:pt x="3453" y="3157"/>
                    <a:pt x="1785" y="6259"/>
                    <a:pt x="17" y="9295"/>
                  </a:cubicBezTo>
                  <a:cubicBezTo>
                    <a:pt x="1" y="9328"/>
                    <a:pt x="26" y="9345"/>
                    <a:pt x="59" y="9345"/>
                  </a:cubicBezTo>
                  <a:cubicBezTo>
                    <a:pt x="92" y="9345"/>
                    <a:pt x="134" y="9328"/>
                    <a:pt x="151" y="9295"/>
                  </a:cubicBezTo>
                  <a:cubicBezTo>
                    <a:pt x="1952" y="6293"/>
                    <a:pt x="3620" y="3157"/>
                    <a:pt x="5288" y="88"/>
                  </a:cubicBezTo>
                  <a:cubicBezTo>
                    <a:pt x="5303" y="26"/>
                    <a:pt x="5276" y="0"/>
                    <a:pt x="5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4"/>
            <p:cNvSpPr/>
            <p:nvPr/>
          </p:nvSpPr>
          <p:spPr>
            <a:xfrm>
              <a:off x="2529475" y="2232350"/>
              <a:ext cx="148475" cy="266975"/>
            </a:xfrm>
            <a:custGeom>
              <a:avLst/>
              <a:gdLst/>
              <a:ahLst/>
              <a:cxnLst/>
              <a:rect l="l" t="t" r="r" b="b"/>
              <a:pathLst>
                <a:path w="5939" h="10679" extrusionOk="0">
                  <a:moveTo>
                    <a:pt x="5857" y="0"/>
                  </a:moveTo>
                  <a:cubicBezTo>
                    <a:pt x="5805" y="0"/>
                    <a:pt x="5740" y="35"/>
                    <a:pt x="5705" y="88"/>
                  </a:cubicBezTo>
                  <a:cubicBezTo>
                    <a:pt x="4704" y="2123"/>
                    <a:pt x="3703" y="4158"/>
                    <a:pt x="2636" y="6226"/>
                  </a:cubicBezTo>
                  <a:cubicBezTo>
                    <a:pt x="2035" y="7327"/>
                    <a:pt x="1368" y="8361"/>
                    <a:pt x="668" y="9462"/>
                  </a:cubicBezTo>
                  <a:cubicBezTo>
                    <a:pt x="668" y="9462"/>
                    <a:pt x="1" y="10562"/>
                    <a:pt x="134" y="10562"/>
                  </a:cubicBezTo>
                  <a:cubicBezTo>
                    <a:pt x="106" y="10562"/>
                    <a:pt x="32" y="10678"/>
                    <a:pt x="66" y="10678"/>
                  </a:cubicBezTo>
                  <a:cubicBezTo>
                    <a:pt x="73" y="10678"/>
                    <a:pt x="84" y="10674"/>
                    <a:pt x="101" y="10662"/>
                  </a:cubicBezTo>
                  <a:lnTo>
                    <a:pt x="134" y="10662"/>
                  </a:lnTo>
                  <a:cubicBezTo>
                    <a:pt x="167" y="10662"/>
                    <a:pt x="201" y="10629"/>
                    <a:pt x="267" y="10596"/>
                  </a:cubicBezTo>
                  <a:cubicBezTo>
                    <a:pt x="768" y="8928"/>
                    <a:pt x="2336" y="7127"/>
                    <a:pt x="3203" y="5559"/>
                  </a:cubicBezTo>
                  <a:cubicBezTo>
                    <a:pt x="4170" y="3757"/>
                    <a:pt x="5071" y="1923"/>
                    <a:pt x="5938" y="88"/>
                  </a:cubicBezTo>
                  <a:cubicBezTo>
                    <a:pt x="5938" y="26"/>
                    <a:pt x="5902" y="0"/>
                    <a:pt x="5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4"/>
            <p:cNvSpPr/>
            <p:nvPr/>
          </p:nvSpPr>
          <p:spPr>
            <a:xfrm>
              <a:off x="2565750" y="2282375"/>
              <a:ext cx="105025" cy="186100"/>
            </a:xfrm>
            <a:custGeom>
              <a:avLst/>
              <a:gdLst/>
              <a:ahLst/>
              <a:cxnLst/>
              <a:rect l="l" t="t" r="r" b="b"/>
              <a:pathLst>
                <a:path w="4201" h="7444" extrusionOk="0">
                  <a:moveTo>
                    <a:pt x="4145" y="1"/>
                  </a:moveTo>
                  <a:cubicBezTo>
                    <a:pt x="4104" y="1"/>
                    <a:pt x="4038" y="35"/>
                    <a:pt x="4020" y="89"/>
                  </a:cubicBezTo>
                  <a:cubicBezTo>
                    <a:pt x="2786" y="2557"/>
                    <a:pt x="1452" y="4959"/>
                    <a:pt x="17" y="7394"/>
                  </a:cubicBezTo>
                  <a:cubicBezTo>
                    <a:pt x="1" y="7427"/>
                    <a:pt x="17" y="7444"/>
                    <a:pt x="38" y="7444"/>
                  </a:cubicBezTo>
                  <a:cubicBezTo>
                    <a:pt x="59" y="7444"/>
                    <a:pt x="84" y="7427"/>
                    <a:pt x="84" y="7394"/>
                  </a:cubicBezTo>
                  <a:cubicBezTo>
                    <a:pt x="1518" y="4992"/>
                    <a:pt x="2886" y="2557"/>
                    <a:pt x="4154" y="89"/>
                  </a:cubicBezTo>
                  <a:cubicBezTo>
                    <a:pt x="4200" y="27"/>
                    <a:pt x="4182" y="1"/>
                    <a:pt x="4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4"/>
            <p:cNvSpPr/>
            <p:nvPr/>
          </p:nvSpPr>
          <p:spPr>
            <a:xfrm>
              <a:off x="2573975" y="2298225"/>
              <a:ext cx="96850" cy="194525"/>
            </a:xfrm>
            <a:custGeom>
              <a:avLst/>
              <a:gdLst/>
              <a:ahLst/>
              <a:cxnLst/>
              <a:rect l="l" t="t" r="r" b="b"/>
              <a:pathLst>
                <a:path w="3874" h="7781" extrusionOk="0">
                  <a:moveTo>
                    <a:pt x="3797" y="0"/>
                  </a:moveTo>
                  <a:cubicBezTo>
                    <a:pt x="3748" y="0"/>
                    <a:pt x="3691" y="35"/>
                    <a:pt x="3691" y="88"/>
                  </a:cubicBezTo>
                  <a:cubicBezTo>
                    <a:pt x="2657" y="2690"/>
                    <a:pt x="1556" y="5325"/>
                    <a:pt x="22" y="7694"/>
                  </a:cubicBezTo>
                  <a:cubicBezTo>
                    <a:pt x="1" y="7757"/>
                    <a:pt x="20" y="7780"/>
                    <a:pt x="45" y="7780"/>
                  </a:cubicBezTo>
                  <a:cubicBezTo>
                    <a:pt x="60" y="7780"/>
                    <a:pt x="76" y="7773"/>
                    <a:pt x="89" y="7761"/>
                  </a:cubicBezTo>
                  <a:cubicBezTo>
                    <a:pt x="1756" y="5459"/>
                    <a:pt x="2824" y="2690"/>
                    <a:pt x="3858" y="88"/>
                  </a:cubicBezTo>
                  <a:cubicBezTo>
                    <a:pt x="3873" y="26"/>
                    <a:pt x="3839" y="0"/>
                    <a:pt x="3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4"/>
            <p:cNvSpPr/>
            <p:nvPr/>
          </p:nvSpPr>
          <p:spPr>
            <a:xfrm>
              <a:off x="2620875" y="2299050"/>
              <a:ext cx="74575" cy="146150"/>
            </a:xfrm>
            <a:custGeom>
              <a:avLst/>
              <a:gdLst/>
              <a:ahLst/>
              <a:cxnLst/>
              <a:rect l="l" t="t" r="r" b="b"/>
              <a:pathLst>
                <a:path w="2983" h="5846" extrusionOk="0">
                  <a:moveTo>
                    <a:pt x="2905" y="1"/>
                  </a:moveTo>
                  <a:cubicBezTo>
                    <a:pt x="2856" y="1"/>
                    <a:pt x="2800" y="35"/>
                    <a:pt x="2783" y="89"/>
                  </a:cubicBezTo>
                  <a:cubicBezTo>
                    <a:pt x="1915" y="1990"/>
                    <a:pt x="948" y="3891"/>
                    <a:pt x="14" y="5793"/>
                  </a:cubicBezTo>
                  <a:cubicBezTo>
                    <a:pt x="1" y="5832"/>
                    <a:pt x="13" y="5846"/>
                    <a:pt x="36" y="5846"/>
                  </a:cubicBezTo>
                  <a:cubicBezTo>
                    <a:pt x="70" y="5846"/>
                    <a:pt x="127" y="5813"/>
                    <a:pt x="147" y="5793"/>
                  </a:cubicBezTo>
                  <a:cubicBezTo>
                    <a:pt x="1181" y="3958"/>
                    <a:pt x="2082" y="1990"/>
                    <a:pt x="2983" y="89"/>
                  </a:cubicBezTo>
                  <a:cubicBezTo>
                    <a:pt x="2983" y="27"/>
                    <a:pt x="2947" y="1"/>
                    <a:pt x="2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4"/>
            <p:cNvSpPr/>
            <p:nvPr/>
          </p:nvSpPr>
          <p:spPr>
            <a:xfrm>
              <a:off x="2498250" y="2487625"/>
              <a:ext cx="22600" cy="33725"/>
            </a:xfrm>
            <a:custGeom>
              <a:avLst/>
              <a:gdLst/>
              <a:ahLst/>
              <a:cxnLst/>
              <a:rect l="l" t="t" r="r" b="b"/>
              <a:pathLst>
                <a:path w="904" h="1349" extrusionOk="0">
                  <a:moveTo>
                    <a:pt x="828" y="0"/>
                  </a:moveTo>
                  <a:cubicBezTo>
                    <a:pt x="803" y="0"/>
                    <a:pt x="774" y="14"/>
                    <a:pt x="749" y="51"/>
                  </a:cubicBezTo>
                  <a:cubicBezTo>
                    <a:pt x="516" y="451"/>
                    <a:pt x="216" y="885"/>
                    <a:pt x="15" y="1285"/>
                  </a:cubicBezTo>
                  <a:cubicBezTo>
                    <a:pt x="0" y="1331"/>
                    <a:pt x="6" y="1348"/>
                    <a:pt x="19" y="1348"/>
                  </a:cubicBezTo>
                  <a:cubicBezTo>
                    <a:pt x="35" y="1348"/>
                    <a:pt x="64" y="1322"/>
                    <a:pt x="82" y="1285"/>
                  </a:cubicBezTo>
                  <a:cubicBezTo>
                    <a:pt x="382" y="918"/>
                    <a:pt x="649" y="518"/>
                    <a:pt x="883" y="84"/>
                  </a:cubicBezTo>
                  <a:cubicBezTo>
                    <a:pt x="904" y="42"/>
                    <a:pt x="871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4"/>
            <p:cNvSpPr/>
            <p:nvPr/>
          </p:nvSpPr>
          <p:spPr>
            <a:xfrm>
              <a:off x="2617050" y="2457200"/>
              <a:ext cx="25" cy="1700"/>
            </a:xfrm>
            <a:custGeom>
              <a:avLst/>
              <a:gdLst/>
              <a:ahLst/>
              <a:cxnLst/>
              <a:rect l="l" t="t" r="r" b="b"/>
              <a:pathLst>
                <a:path w="1" h="68" extrusionOk="0">
                  <a:moveTo>
                    <a:pt x="0" y="67"/>
                  </a:moveTo>
                  <a:cubicBezTo>
                    <a:pt x="0" y="67"/>
                    <a:pt x="0" y="1"/>
                    <a:pt x="0" y="67"/>
                  </a:cubicBezTo>
                  <a:cubicBezTo>
                    <a:pt x="0" y="1"/>
                    <a:pt x="0" y="67"/>
                    <a:pt x="0" y="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4"/>
            <p:cNvSpPr/>
            <p:nvPr/>
          </p:nvSpPr>
          <p:spPr>
            <a:xfrm>
              <a:off x="2596200" y="2455525"/>
              <a:ext cx="23275" cy="34225"/>
            </a:xfrm>
            <a:custGeom>
              <a:avLst/>
              <a:gdLst/>
              <a:ahLst/>
              <a:cxnLst/>
              <a:rect l="l" t="t" r="r" b="b"/>
              <a:pathLst>
                <a:path w="931" h="1369" extrusionOk="0">
                  <a:moveTo>
                    <a:pt x="901" y="1"/>
                  </a:moveTo>
                  <a:cubicBezTo>
                    <a:pt x="667" y="34"/>
                    <a:pt x="501" y="334"/>
                    <a:pt x="434" y="501"/>
                  </a:cubicBezTo>
                  <a:lnTo>
                    <a:pt x="167" y="1002"/>
                  </a:lnTo>
                  <a:cubicBezTo>
                    <a:pt x="134" y="1068"/>
                    <a:pt x="0" y="1202"/>
                    <a:pt x="0" y="1335"/>
                  </a:cubicBezTo>
                  <a:cubicBezTo>
                    <a:pt x="0" y="1368"/>
                    <a:pt x="67" y="1368"/>
                    <a:pt x="67" y="1368"/>
                  </a:cubicBezTo>
                  <a:cubicBezTo>
                    <a:pt x="234" y="1302"/>
                    <a:pt x="300" y="1035"/>
                    <a:pt x="334" y="868"/>
                  </a:cubicBezTo>
                  <a:cubicBezTo>
                    <a:pt x="434" y="701"/>
                    <a:pt x="601" y="168"/>
                    <a:pt x="834" y="101"/>
                  </a:cubicBezTo>
                  <a:cubicBezTo>
                    <a:pt x="842" y="105"/>
                    <a:pt x="849" y="106"/>
                    <a:pt x="855" y="106"/>
                  </a:cubicBezTo>
                  <a:cubicBezTo>
                    <a:pt x="907" y="106"/>
                    <a:pt x="930" y="1"/>
                    <a:pt x="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4"/>
            <p:cNvSpPr/>
            <p:nvPr/>
          </p:nvSpPr>
          <p:spPr>
            <a:xfrm>
              <a:off x="2633375" y="2318025"/>
              <a:ext cx="69950" cy="137650"/>
            </a:xfrm>
            <a:custGeom>
              <a:avLst/>
              <a:gdLst/>
              <a:ahLst/>
              <a:cxnLst/>
              <a:rect l="l" t="t" r="r" b="b"/>
              <a:pathLst>
                <a:path w="2798" h="5506" extrusionOk="0">
                  <a:moveTo>
                    <a:pt x="2736" y="0"/>
                  </a:moveTo>
                  <a:cubicBezTo>
                    <a:pt x="2693" y="0"/>
                    <a:pt x="2634" y="27"/>
                    <a:pt x="2616" y="64"/>
                  </a:cubicBezTo>
                  <a:cubicBezTo>
                    <a:pt x="1816" y="1898"/>
                    <a:pt x="915" y="3666"/>
                    <a:pt x="14" y="5467"/>
                  </a:cubicBezTo>
                  <a:cubicBezTo>
                    <a:pt x="0" y="5496"/>
                    <a:pt x="16" y="5506"/>
                    <a:pt x="41" y="5506"/>
                  </a:cubicBezTo>
                  <a:cubicBezTo>
                    <a:pt x="76" y="5506"/>
                    <a:pt x="128" y="5487"/>
                    <a:pt x="148" y="5467"/>
                  </a:cubicBezTo>
                  <a:cubicBezTo>
                    <a:pt x="1148" y="3733"/>
                    <a:pt x="1982" y="1898"/>
                    <a:pt x="2783" y="64"/>
                  </a:cubicBezTo>
                  <a:cubicBezTo>
                    <a:pt x="2798" y="18"/>
                    <a:pt x="2772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4"/>
            <p:cNvSpPr/>
            <p:nvPr/>
          </p:nvSpPr>
          <p:spPr>
            <a:xfrm>
              <a:off x="2650050" y="2289450"/>
              <a:ext cx="82450" cy="170400"/>
            </a:xfrm>
            <a:custGeom>
              <a:avLst/>
              <a:gdLst/>
              <a:ahLst/>
              <a:cxnLst/>
              <a:rect l="l" t="t" r="r" b="b"/>
              <a:pathLst>
                <a:path w="3298" h="6816" extrusionOk="0">
                  <a:moveTo>
                    <a:pt x="3256" y="1"/>
                  </a:moveTo>
                  <a:cubicBezTo>
                    <a:pt x="3222" y="1"/>
                    <a:pt x="3169" y="20"/>
                    <a:pt x="3150" y="39"/>
                  </a:cubicBezTo>
                  <a:cubicBezTo>
                    <a:pt x="2116" y="2307"/>
                    <a:pt x="1115" y="4542"/>
                    <a:pt x="14" y="6777"/>
                  </a:cubicBezTo>
                  <a:cubicBezTo>
                    <a:pt x="0" y="6805"/>
                    <a:pt x="16" y="6816"/>
                    <a:pt x="39" y="6816"/>
                  </a:cubicBezTo>
                  <a:cubicBezTo>
                    <a:pt x="70" y="6816"/>
                    <a:pt x="114" y="6797"/>
                    <a:pt x="114" y="6777"/>
                  </a:cubicBezTo>
                  <a:cubicBezTo>
                    <a:pt x="1349" y="4642"/>
                    <a:pt x="2216" y="2307"/>
                    <a:pt x="3283" y="39"/>
                  </a:cubicBezTo>
                  <a:cubicBezTo>
                    <a:pt x="3297" y="11"/>
                    <a:pt x="3282" y="1"/>
                    <a:pt x="3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4"/>
            <p:cNvSpPr/>
            <p:nvPr/>
          </p:nvSpPr>
          <p:spPr>
            <a:xfrm>
              <a:off x="2653375" y="2305525"/>
              <a:ext cx="98250" cy="187700"/>
            </a:xfrm>
            <a:custGeom>
              <a:avLst/>
              <a:gdLst/>
              <a:ahLst/>
              <a:cxnLst/>
              <a:rect l="l" t="t" r="r" b="b"/>
              <a:pathLst>
                <a:path w="3930" h="7508" extrusionOk="0">
                  <a:moveTo>
                    <a:pt x="3893" y="0"/>
                  </a:moveTo>
                  <a:cubicBezTo>
                    <a:pt x="3861" y="0"/>
                    <a:pt x="3802" y="27"/>
                    <a:pt x="3784" y="63"/>
                  </a:cubicBezTo>
                  <a:cubicBezTo>
                    <a:pt x="2550" y="2565"/>
                    <a:pt x="1282" y="5000"/>
                    <a:pt x="15" y="7469"/>
                  </a:cubicBezTo>
                  <a:cubicBezTo>
                    <a:pt x="1" y="7497"/>
                    <a:pt x="16" y="7507"/>
                    <a:pt x="39" y="7507"/>
                  </a:cubicBezTo>
                  <a:cubicBezTo>
                    <a:pt x="70" y="7507"/>
                    <a:pt x="115" y="7488"/>
                    <a:pt x="115" y="7469"/>
                  </a:cubicBezTo>
                  <a:cubicBezTo>
                    <a:pt x="1516" y="5067"/>
                    <a:pt x="2717" y="2565"/>
                    <a:pt x="3884" y="63"/>
                  </a:cubicBezTo>
                  <a:cubicBezTo>
                    <a:pt x="3929" y="18"/>
                    <a:pt x="3920" y="0"/>
                    <a:pt x="38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4"/>
            <p:cNvSpPr/>
            <p:nvPr/>
          </p:nvSpPr>
          <p:spPr>
            <a:xfrm>
              <a:off x="2660900" y="2327075"/>
              <a:ext cx="88225" cy="177350"/>
            </a:xfrm>
            <a:custGeom>
              <a:avLst/>
              <a:gdLst/>
              <a:ahLst/>
              <a:cxnLst/>
              <a:rect l="l" t="t" r="r" b="b"/>
              <a:pathLst>
                <a:path w="3529" h="7094" extrusionOk="0">
                  <a:moveTo>
                    <a:pt x="3493" y="0"/>
                  </a:moveTo>
                  <a:cubicBezTo>
                    <a:pt x="3453" y="0"/>
                    <a:pt x="3383" y="37"/>
                    <a:pt x="3383" y="102"/>
                  </a:cubicBezTo>
                  <a:cubicBezTo>
                    <a:pt x="3083" y="1303"/>
                    <a:pt x="2249" y="2370"/>
                    <a:pt x="1682" y="3471"/>
                  </a:cubicBezTo>
                  <a:cubicBezTo>
                    <a:pt x="1048" y="4638"/>
                    <a:pt x="448" y="5806"/>
                    <a:pt x="14" y="7040"/>
                  </a:cubicBezTo>
                  <a:cubicBezTo>
                    <a:pt x="1" y="7079"/>
                    <a:pt x="8" y="7093"/>
                    <a:pt x="26" y="7093"/>
                  </a:cubicBezTo>
                  <a:cubicBezTo>
                    <a:pt x="54" y="7093"/>
                    <a:pt x="107" y="7060"/>
                    <a:pt x="147" y="7040"/>
                  </a:cubicBezTo>
                  <a:cubicBezTo>
                    <a:pt x="748" y="5706"/>
                    <a:pt x="1382" y="4372"/>
                    <a:pt x="2049" y="3037"/>
                  </a:cubicBezTo>
                  <a:cubicBezTo>
                    <a:pt x="2549" y="2070"/>
                    <a:pt x="3250" y="1136"/>
                    <a:pt x="3517" y="35"/>
                  </a:cubicBezTo>
                  <a:cubicBezTo>
                    <a:pt x="3528" y="12"/>
                    <a:pt x="3515" y="0"/>
                    <a:pt x="34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4"/>
            <p:cNvSpPr/>
            <p:nvPr/>
          </p:nvSpPr>
          <p:spPr>
            <a:xfrm>
              <a:off x="2691750" y="2316850"/>
              <a:ext cx="90300" cy="164700"/>
            </a:xfrm>
            <a:custGeom>
              <a:avLst/>
              <a:gdLst/>
              <a:ahLst/>
              <a:cxnLst/>
              <a:rect l="l" t="t" r="r" b="b"/>
              <a:pathLst>
                <a:path w="3612" h="6588" extrusionOk="0">
                  <a:moveTo>
                    <a:pt x="3571" y="0"/>
                  </a:moveTo>
                  <a:cubicBezTo>
                    <a:pt x="3533" y="0"/>
                    <a:pt x="3469" y="39"/>
                    <a:pt x="3450" y="77"/>
                  </a:cubicBezTo>
                  <a:cubicBezTo>
                    <a:pt x="2283" y="2212"/>
                    <a:pt x="1082" y="4347"/>
                    <a:pt x="14" y="6549"/>
                  </a:cubicBezTo>
                  <a:cubicBezTo>
                    <a:pt x="0" y="6577"/>
                    <a:pt x="16" y="6587"/>
                    <a:pt x="39" y="6587"/>
                  </a:cubicBezTo>
                  <a:cubicBezTo>
                    <a:pt x="70" y="6587"/>
                    <a:pt x="114" y="6568"/>
                    <a:pt x="114" y="6549"/>
                  </a:cubicBezTo>
                  <a:cubicBezTo>
                    <a:pt x="1248" y="4380"/>
                    <a:pt x="2416" y="2245"/>
                    <a:pt x="3583" y="77"/>
                  </a:cubicBezTo>
                  <a:cubicBezTo>
                    <a:pt x="3612" y="21"/>
                    <a:pt x="3598" y="0"/>
                    <a:pt x="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4"/>
            <p:cNvSpPr/>
            <p:nvPr/>
          </p:nvSpPr>
          <p:spPr>
            <a:xfrm>
              <a:off x="2730575" y="2306550"/>
              <a:ext cx="73675" cy="141625"/>
            </a:xfrm>
            <a:custGeom>
              <a:avLst/>
              <a:gdLst/>
              <a:ahLst/>
              <a:cxnLst/>
              <a:rect l="l" t="t" r="r" b="b"/>
              <a:pathLst>
                <a:path w="2947" h="5665" extrusionOk="0">
                  <a:moveTo>
                    <a:pt x="2870" y="1"/>
                  </a:moveTo>
                  <a:cubicBezTo>
                    <a:pt x="2822" y="1"/>
                    <a:pt x="2764" y="35"/>
                    <a:pt x="2764" y="89"/>
                  </a:cubicBezTo>
                  <a:cubicBezTo>
                    <a:pt x="1864" y="1924"/>
                    <a:pt x="796" y="3758"/>
                    <a:pt x="29" y="5626"/>
                  </a:cubicBezTo>
                  <a:cubicBezTo>
                    <a:pt x="1" y="5654"/>
                    <a:pt x="8" y="5665"/>
                    <a:pt x="27" y="5665"/>
                  </a:cubicBezTo>
                  <a:cubicBezTo>
                    <a:pt x="51" y="5665"/>
                    <a:pt x="96" y="5646"/>
                    <a:pt x="96" y="5626"/>
                  </a:cubicBezTo>
                  <a:cubicBezTo>
                    <a:pt x="1063" y="3792"/>
                    <a:pt x="2030" y="1957"/>
                    <a:pt x="2931" y="89"/>
                  </a:cubicBezTo>
                  <a:cubicBezTo>
                    <a:pt x="2947" y="27"/>
                    <a:pt x="2912" y="1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4"/>
            <p:cNvSpPr/>
            <p:nvPr/>
          </p:nvSpPr>
          <p:spPr>
            <a:xfrm>
              <a:off x="2756775" y="2286850"/>
              <a:ext cx="67350" cy="142775"/>
            </a:xfrm>
            <a:custGeom>
              <a:avLst/>
              <a:gdLst/>
              <a:ahLst/>
              <a:cxnLst/>
              <a:rect l="l" t="t" r="r" b="b"/>
              <a:pathLst>
                <a:path w="2694" h="5711" extrusionOk="0">
                  <a:moveTo>
                    <a:pt x="2668" y="1"/>
                  </a:moveTo>
                  <a:cubicBezTo>
                    <a:pt x="2628" y="1"/>
                    <a:pt x="2540" y="63"/>
                    <a:pt x="2517" y="110"/>
                  </a:cubicBezTo>
                  <a:cubicBezTo>
                    <a:pt x="1850" y="2078"/>
                    <a:pt x="916" y="3812"/>
                    <a:pt x="15" y="5647"/>
                  </a:cubicBezTo>
                  <a:cubicBezTo>
                    <a:pt x="0" y="5692"/>
                    <a:pt x="5" y="5710"/>
                    <a:pt x="19" y="5710"/>
                  </a:cubicBezTo>
                  <a:cubicBezTo>
                    <a:pt x="35" y="5710"/>
                    <a:pt x="64" y="5684"/>
                    <a:pt x="82" y="5647"/>
                  </a:cubicBezTo>
                  <a:cubicBezTo>
                    <a:pt x="1216" y="3946"/>
                    <a:pt x="2017" y="1978"/>
                    <a:pt x="2684" y="43"/>
                  </a:cubicBezTo>
                  <a:cubicBezTo>
                    <a:pt x="2694" y="13"/>
                    <a:pt x="2685" y="1"/>
                    <a:pt x="2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4"/>
            <p:cNvSpPr/>
            <p:nvPr/>
          </p:nvSpPr>
          <p:spPr>
            <a:xfrm>
              <a:off x="2678750" y="2482850"/>
              <a:ext cx="22550" cy="46850"/>
            </a:xfrm>
            <a:custGeom>
              <a:avLst/>
              <a:gdLst/>
              <a:ahLst/>
              <a:cxnLst/>
              <a:rect l="l" t="t" r="r" b="b"/>
              <a:pathLst>
                <a:path w="902" h="1874" extrusionOk="0">
                  <a:moveTo>
                    <a:pt x="855" y="0"/>
                  </a:moveTo>
                  <a:cubicBezTo>
                    <a:pt x="826" y="0"/>
                    <a:pt x="784" y="25"/>
                    <a:pt x="768" y="75"/>
                  </a:cubicBezTo>
                  <a:cubicBezTo>
                    <a:pt x="501" y="609"/>
                    <a:pt x="101" y="1209"/>
                    <a:pt x="1" y="1810"/>
                  </a:cubicBezTo>
                  <a:cubicBezTo>
                    <a:pt x="1" y="1855"/>
                    <a:pt x="14" y="1873"/>
                    <a:pt x="35" y="1873"/>
                  </a:cubicBezTo>
                  <a:cubicBezTo>
                    <a:pt x="61" y="1873"/>
                    <a:pt x="97" y="1847"/>
                    <a:pt x="134" y="1810"/>
                  </a:cubicBezTo>
                  <a:lnTo>
                    <a:pt x="868" y="75"/>
                  </a:lnTo>
                  <a:cubicBezTo>
                    <a:pt x="901" y="25"/>
                    <a:pt x="884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4"/>
            <p:cNvSpPr/>
            <p:nvPr/>
          </p:nvSpPr>
          <p:spPr>
            <a:xfrm>
              <a:off x="2682575" y="2509825"/>
              <a:ext cx="25775" cy="55100"/>
            </a:xfrm>
            <a:custGeom>
              <a:avLst/>
              <a:gdLst/>
              <a:ahLst/>
              <a:cxnLst/>
              <a:rect l="l" t="t" r="r" b="b"/>
              <a:pathLst>
                <a:path w="1031" h="2204" extrusionOk="0">
                  <a:moveTo>
                    <a:pt x="994" y="1"/>
                  </a:moveTo>
                  <a:cubicBezTo>
                    <a:pt x="965" y="1"/>
                    <a:pt x="918" y="27"/>
                    <a:pt x="882" y="64"/>
                  </a:cubicBezTo>
                  <a:cubicBezTo>
                    <a:pt x="615" y="731"/>
                    <a:pt x="281" y="1465"/>
                    <a:pt x="14" y="2165"/>
                  </a:cubicBezTo>
                  <a:cubicBezTo>
                    <a:pt x="0" y="2193"/>
                    <a:pt x="16" y="2204"/>
                    <a:pt x="39" y="2204"/>
                  </a:cubicBezTo>
                  <a:cubicBezTo>
                    <a:pt x="70" y="2204"/>
                    <a:pt x="114" y="2185"/>
                    <a:pt x="114" y="2165"/>
                  </a:cubicBezTo>
                  <a:cubicBezTo>
                    <a:pt x="548" y="1565"/>
                    <a:pt x="715" y="798"/>
                    <a:pt x="1015" y="64"/>
                  </a:cubicBezTo>
                  <a:cubicBezTo>
                    <a:pt x="1030" y="19"/>
                    <a:pt x="1018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4"/>
            <p:cNvSpPr/>
            <p:nvPr/>
          </p:nvSpPr>
          <p:spPr>
            <a:xfrm>
              <a:off x="2626350" y="1956125"/>
              <a:ext cx="44075" cy="106075"/>
            </a:xfrm>
            <a:custGeom>
              <a:avLst/>
              <a:gdLst/>
              <a:ahLst/>
              <a:cxnLst/>
              <a:rect l="l" t="t" r="r" b="b"/>
              <a:pathLst>
                <a:path w="1763" h="4243" extrusionOk="0">
                  <a:moveTo>
                    <a:pt x="1732" y="1"/>
                  </a:moveTo>
                  <a:cubicBezTo>
                    <a:pt x="1693" y="1"/>
                    <a:pt x="1630" y="40"/>
                    <a:pt x="1630" y="63"/>
                  </a:cubicBezTo>
                  <a:cubicBezTo>
                    <a:pt x="1630" y="129"/>
                    <a:pt x="1596" y="163"/>
                    <a:pt x="1596" y="163"/>
                  </a:cubicBezTo>
                  <a:cubicBezTo>
                    <a:pt x="1583" y="202"/>
                    <a:pt x="1596" y="215"/>
                    <a:pt x="1616" y="215"/>
                  </a:cubicBezTo>
                  <a:cubicBezTo>
                    <a:pt x="1634" y="215"/>
                    <a:pt x="1657" y="205"/>
                    <a:pt x="1674" y="192"/>
                  </a:cubicBezTo>
                  <a:lnTo>
                    <a:pt x="1674" y="192"/>
                  </a:lnTo>
                  <a:cubicBezTo>
                    <a:pt x="1460" y="493"/>
                    <a:pt x="1424" y="941"/>
                    <a:pt x="1263" y="1263"/>
                  </a:cubicBezTo>
                  <a:cubicBezTo>
                    <a:pt x="1129" y="1597"/>
                    <a:pt x="962" y="1864"/>
                    <a:pt x="862" y="2164"/>
                  </a:cubicBezTo>
                  <a:cubicBezTo>
                    <a:pt x="562" y="2831"/>
                    <a:pt x="262" y="3498"/>
                    <a:pt x="28" y="4166"/>
                  </a:cubicBezTo>
                  <a:cubicBezTo>
                    <a:pt x="0" y="4222"/>
                    <a:pt x="8" y="4243"/>
                    <a:pt x="28" y="4243"/>
                  </a:cubicBezTo>
                  <a:cubicBezTo>
                    <a:pt x="57" y="4243"/>
                    <a:pt x="109" y="4204"/>
                    <a:pt x="128" y="4166"/>
                  </a:cubicBezTo>
                  <a:cubicBezTo>
                    <a:pt x="462" y="3465"/>
                    <a:pt x="762" y="2698"/>
                    <a:pt x="1096" y="1964"/>
                  </a:cubicBezTo>
                  <a:cubicBezTo>
                    <a:pt x="1396" y="1330"/>
                    <a:pt x="1696" y="696"/>
                    <a:pt x="1763" y="29"/>
                  </a:cubicBezTo>
                  <a:cubicBezTo>
                    <a:pt x="1763" y="9"/>
                    <a:pt x="1750" y="1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4"/>
            <p:cNvSpPr/>
            <p:nvPr/>
          </p:nvSpPr>
          <p:spPr>
            <a:xfrm>
              <a:off x="2632525" y="1962575"/>
              <a:ext cx="52425" cy="122025"/>
            </a:xfrm>
            <a:custGeom>
              <a:avLst/>
              <a:gdLst/>
              <a:ahLst/>
              <a:cxnLst/>
              <a:rect l="l" t="t" r="r" b="b"/>
              <a:pathLst>
                <a:path w="2097" h="4881" extrusionOk="0">
                  <a:moveTo>
                    <a:pt x="2056" y="0"/>
                  </a:moveTo>
                  <a:cubicBezTo>
                    <a:pt x="2023" y="0"/>
                    <a:pt x="1967" y="36"/>
                    <a:pt x="1950" y="71"/>
                  </a:cubicBezTo>
                  <a:cubicBezTo>
                    <a:pt x="1316" y="1673"/>
                    <a:pt x="615" y="3207"/>
                    <a:pt x="15" y="4842"/>
                  </a:cubicBezTo>
                  <a:cubicBezTo>
                    <a:pt x="1" y="4870"/>
                    <a:pt x="16" y="4880"/>
                    <a:pt x="39" y="4880"/>
                  </a:cubicBezTo>
                  <a:cubicBezTo>
                    <a:pt x="70" y="4880"/>
                    <a:pt x="115" y="4861"/>
                    <a:pt x="115" y="4842"/>
                  </a:cubicBezTo>
                  <a:cubicBezTo>
                    <a:pt x="815" y="3274"/>
                    <a:pt x="1383" y="1706"/>
                    <a:pt x="2050" y="105"/>
                  </a:cubicBezTo>
                  <a:cubicBezTo>
                    <a:pt x="2096" y="27"/>
                    <a:pt x="2085" y="0"/>
                    <a:pt x="2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4"/>
            <p:cNvSpPr/>
            <p:nvPr/>
          </p:nvSpPr>
          <p:spPr>
            <a:xfrm>
              <a:off x="2635900" y="1951500"/>
              <a:ext cx="76775" cy="168475"/>
            </a:xfrm>
            <a:custGeom>
              <a:avLst/>
              <a:gdLst/>
              <a:ahLst/>
              <a:cxnLst/>
              <a:rect l="l" t="t" r="r" b="b"/>
              <a:pathLst>
                <a:path w="3071" h="6739" extrusionOk="0">
                  <a:moveTo>
                    <a:pt x="3064" y="0"/>
                  </a:moveTo>
                  <a:cubicBezTo>
                    <a:pt x="3049" y="0"/>
                    <a:pt x="2982" y="24"/>
                    <a:pt x="2982" y="47"/>
                  </a:cubicBezTo>
                  <a:cubicBezTo>
                    <a:pt x="2148" y="2349"/>
                    <a:pt x="1014" y="4484"/>
                    <a:pt x="13" y="6686"/>
                  </a:cubicBezTo>
                  <a:cubicBezTo>
                    <a:pt x="0" y="6725"/>
                    <a:pt x="8" y="6738"/>
                    <a:pt x="22" y="6738"/>
                  </a:cubicBezTo>
                  <a:cubicBezTo>
                    <a:pt x="43" y="6738"/>
                    <a:pt x="80" y="6706"/>
                    <a:pt x="80" y="6686"/>
                  </a:cubicBezTo>
                  <a:cubicBezTo>
                    <a:pt x="1314" y="4617"/>
                    <a:pt x="2248" y="2316"/>
                    <a:pt x="3049" y="14"/>
                  </a:cubicBezTo>
                  <a:cubicBezTo>
                    <a:pt x="3068" y="4"/>
                    <a:pt x="3071" y="0"/>
                    <a:pt x="3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4"/>
            <p:cNvSpPr/>
            <p:nvPr/>
          </p:nvSpPr>
          <p:spPr>
            <a:xfrm>
              <a:off x="2640875" y="1949725"/>
              <a:ext cx="87475" cy="202400"/>
            </a:xfrm>
            <a:custGeom>
              <a:avLst/>
              <a:gdLst/>
              <a:ahLst/>
              <a:cxnLst/>
              <a:rect l="l" t="t" r="r" b="b"/>
              <a:pathLst>
                <a:path w="3499" h="8096" extrusionOk="0">
                  <a:moveTo>
                    <a:pt x="3439" y="0"/>
                  </a:moveTo>
                  <a:cubicBezTo>
                    <a:pt x="3396" y="0"/>
                    <a:pt x="3335" y="48"/>
                    <a:pt x="3317" y="85"/>
                  </a:cubicBezTo>
                  <a:cubicBezTo>
                    <a:pt x="2283" y="2754"/>
                    <a:pt x="982" y="5356"/>
                    <a:pt x="14" y="8057"/>
                  </a:cubicBezTo>
                  <a:cubicBezTo>
                    <a:pt x="0" y="8086"/>
                    <a:pt x="22" y="8096"/>
                    <a:pt x="52" y="8096"/>
                  </a:cubicBezTo>
                  <a:cubicBezTo>
                    <a:pt x="92" y="8096"/>
                    <a:pt x="148" y="8077"/>
                    <a:pt x="148" y="8057"/>
                  </a:cubicBezTo>
                  <a:cubicBezTo>
                    <a:pt x="1315" y="5422"/>
                    <a:pt x="2450" y="2787"/>
                    <a:pt x="3484" y="118"/>
                  </a:cubicBezTo>
                  <a:cubicBezTo>
                    <a:pt x="3498" y="30"/>
                    <a:pt x="3474" y="0"/>
                    <a:pt x="3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4"/>
            <p:cNvSpPr/>
            <p:nvPr/>
          </p:nvSpPr>
          <p:spPr>
            <a:xfrm>
              <a:off x="2669050" y="1959425"/>
              <a:ext cx="80975" cy="168850"/>
            </a:xfrm>
            <a:custGeom>
              <a:avLst/>
              <a:gdLst/>
              <a:ahLst/>
              <a:cxnLst/>
              <a:rect l="l" t="t" r="r" b="b"/>
              <a:pathLst>
                <a:path w="3239" h="6754" extrusionOk="0">
                  <a:moveTo>
                    <a:pt x="3203" y="1"/>
                  </a:moveTo>
                  <a:cubicBezTo>
                    <a:pt x="3174" y="1"/>
                    <a:pt x="3127" y="27"/>
                    <a:pt x="3090" y="64"/>
                  </a:cubicBezTo>
                  <a:cubicBezTo>
                    <a:pt x="2190" y="2332"/>
                    <a:pt x="1256" y="4567"/>
                    <a:pt x="22" y="6669"/>
                  </a:cubicBezTo>
                  <a:cubicBezTo>
                    <a:pt x="0" y="6711"/>
                    <a:pt x="19" y="6753"/>
                    <a:pt x="45" y="6753"/>
                  </a:cubicBezTo>
                  <a:cubicBezTo>
                    <a:pt x="59" y="6753"/>
                    <a:pt x="76" y="6739"/>
                    <a:pt x="88" y="6702"/>
                  </a:cubicBezTo>
                  <a:cubicBezTo>
                    <a:pt x="1489" y="4701"/>
                    <a:pt x="2357" y="2332"/>
                    <a:pt x="3224" y="64"/>
                  </a:cubicBezTo>
                  <a:cubicBezTo>
                    <a:pt x="3239" y="19"/>
                    <a:pt x="3227" y="1"/>
                    <a:pt x="3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4"/>
            <p:cNvSpPr/>
            <p:nvPr/>
          </p:nvSpPr>
          <p:spPr>
            <a:xfrm>
              <a:off x="2655525" y="1969175"/>
              <a:ext cx="101750" cy="223825"/>
            </a:xfrm>
            <a:custGeom>
              <a:avLst/>
              <a:gdLst/>
              <a:ahLst/>
              <a:cxnLst/>
              <a:rect l="l" t="t" r="r" b="b"/>
              <a:pathLst>
                <a:path w="4070" h="8953" extrusionOk="0">
                  <a:moveTo>
                    <a:pt x="4067" y="1"/>
                  </a:moveTo>
                  <a:cubicBezTo>
                    <a:pt x="4046" y="1"/>
                    <a:pt x="3898" y="79"/>
                    <a:pt x="3898" y="108"/>
                  </a:cubicBezTo>
                  <a:cubicBezTo>
                    <a:pt x="2798" y="3177"/>
                    <a:pt x="1463" y="6012"/>
                    <a:pt x="29" y="8914"/>
                  </a:cubicBezTo>
                  <a:cubicBezTo>
                    <a:pt x="1" y="8942"/>
                    <a:pt x="2" y="8952"/>
                    <a:pt x="16" y="8952"/>
                  </a:cubicBezTo>
                  <a:cubicBezTo>
                    <a:pt x="35" y="8952"/>
                    <a:pt x="76" y="8933"/>
                    <a:pt x="96" y="8914"/>
                  </a:cubicBezTo>
                  <a:cubicBezTo>
                    <a:pt x="1763" y="6112"/>
                    <a:pt x="2964" y="3110"/>
                    <a:pt x="4065" y="8"/>
                  </a:cubicBezTo>
                  <a:cubicBezTo>
                    <a:pt x="4070" y="3"/>
                    <a:pt x="4070" y="1"/>
                    <a:pt x="4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4"/>
            <p:cNvSpPr/>
            <p:nvPr/>
          </p:nvSpPr>
          <p:spPr>
            <a:xfrm>
              <a:off x="2687500" y="1951975"/>
              <a:ext cx="87425" cy="217125"/>
            </a:xfrm>
            <a:custGeom>
              <a:avLst/>
              <a:gdLst/>
              <a:ahLst/>
              <a:cxnLst/>
              <a:rect l="l" t="t" r="r" b="b"/>
              <a:pathLst>
                <a:path w="3497" h="8685" extrusionOk="0">
                  <a:moveTo>
                    <a:pt x="3474" y="1"/>
                  </a:moveTo>
                  <a:cubicBezTo>
                    <a:pt x="3437" y="1"/>
                    <a:pt x="3353" y="48"/>
                    <a:pt x="3353" y="95"/>
                  </a:cubicBezTo>
                  <a:cubicBezTo>
                    <a:pt x="2719" y="3031"/>
                    <a:pt x="1285" y="5933"/>
                    <a:pt x="17" y="8635"/>
                  </a:cubicBezTo>
                  <a:cubicBezTo>
                    <a:pt x="1" y="8668"/>
                    <a:pt x="26" y="8685"/>
                    <a:pt x="59" y="8685"/>
                  </a:cubicBezTo>
                  <a:cubicBezTo>
                    <a:pt x="93" y="8685"/>
                    <a:pt x="134" y="8668"/>
                    <a:pt x="151" y="8635"/>
                  </a:cubicBezTo>
                  <a:cubicBezTo>
                    <a:pt x="1519" y="5999"/>
                    <a:pt x="2920" y="2964"/>
                    <a:pt x="3487" y="28"/>
                  </a:cubicBezTo>
                  <a:cubicBezTo>
                    <a:pt x="3496" y="9"/>
                    <a:pt x="3489" y="1"/>
                    <a:pt x="34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4"/>
            <p:cNvSpPr/>
            <p:nvPr/>
          </p:nvSpPr>
          <p:spPr>
            <a:xfrm>
              <a:off x="2660875" y="2181475"/>
              <a:ext cx="22000" cy="41550"/>
            </a:xfrm>
            <a:custGeom>
              <a:avLst/>
              <a:gdLst/>
              <a:ahLst/>
              <a:cxnLst/>
              <a:rect l="l" t="t" r="r" b="b"/>
              <a:pathLst>
                <a:path w="880" h="1662" extrusionOk="0">
                  <a:moveTo>
                    <a:pt x="827" y="0"/>
                  </a:moveTo>
                  <a:cubicBezTo>
                    <a:pt x="789" y="0"/>
                    <a:pt x="733" y="35"/>
                    <a:pt x="716" y="88"/>
                  </a:cubicBezTo>
                  <a:cubicBezTo>
                    <a:pt x="515" y="589"/>
                    <a:pt x="182" y="1122"/>
                    <a:pt x="15" y="1623"/>
                  </a:cubicBezTo>
                  <a:cubicBezTo>
                    <a:pt x="1" y="1651"/>
                    <a:pt x="11" y="1661"/>
                    <a:pt x="27" y="1661"/>
                  </a:cubicBezTo>
                  <a:cubicBezTo>
                    <a:pt x="48" y="1661"/>
                    <a:pt x="82" y="1642"/>
                    <a:pt x="82" y="1623"/>
                  </a:cubicBezTo>
                  <a:cubicBezTo>
                    <a:pt x="415" y="1156"/>
                    <a:pt x="582" y="589"/>
                    <a:pt x="849" y="88"/>
                  </a:cubicBezTo>
                  <a:cubicBezTo>
                    <a:pt x="880" y="26"/>
                    <a:pt x="861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4"/>
            <p:cNvSpPr/>
            <p:nvPr/>
          </p:nvSpPr>
          <p:spPr>
            <a:xfrm>
              <a:off x="2687575" y="2074550"/>
              <a:ext cx="61250" cy="144300"/>
            </a:xfrm>
            <a:custGeom>
              <a:avLst/>
              <a:gdLst/>
              <a:ahLst/>
              <a:cxnLst/>
              <a:rect l="l" t="t" r="r" b="b"/>
              <a:pathLst>
                <a:path w="2450" h="5772" extrusionOk="0">
                  <a:moveTo>
                    <a:pt x="2419" y="0"/>
                  </a:moveTo>
                  <a:cubicBezTo>
                    <a:pt x="2380" y="0"/>
                    <a:pt x="2316" y="39"/>
                    <a:pt x="2316" y="62"/>
                  </a:cubicBezTo>
                  <a:cubicBezTo>
                    <a:pt x="1649" y="1964"/>
                    <a:pt x="615" y="3765"/>
                    <a:pt x="14" y="5733"/>
                  </a:cubicBezTo>
                  <a:cubicBezTo>
                    <a:pt x="0" y="5761"/>
                    <a:pt x="22" y="5772"/>
                    <a:pt x="52" y="5772"/>
                  </a:cubicBezTo>
                  <a:cubicBezTo>
                    <a:pt x="92" y="5772"/>
                    <a:pt x="148" y="5752"/>
                    <a:pt x="148" y="5733"/>
                  </a:cubicBezTo>
                  <a:cubicBezTo>
                    <a:pt x="915" y="3798"/>
                    <a:pt x="1816" y="1964"/>
                    <a:pt x="2450" y="29"/>
                  </a:cubicBezTo>
                  <a:cubicBezTo>
                    <a:pt x="2450" y="8"/>
                    <a:pt x="2437" y="0"/>
                    <a:pt x="2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4"/>
            <p:cNvSpPr/>
            <p:nvPr/>
          </p:nvSpPr>
          <p:spPr>
            <a:xfrm>
              <a:off x="2695050" y="2086400"/>
              <a:ext cx="71675" cy="155575"/>
            </a:xfrm>
            <a:custGeom>
              <a:avLst/>
              <a:gdLst/>
              <a:ahLst/>
              <a:cxnLst/>
              <a:rect l="l" t="t" r="r" b="b"/>
              <a:pathLst>
                <a:path w="2867" h="6223" extrusionOk="0">
                  <a:moveTo>
                    <a:pt x="2801" y="1"/>
                  </a:moveTo>
                  <a:cubicBezTo>
                    <a:pt x="2758" y="1"/>
                    <a:pt x="2702" y="35"/>
                    <a:pt x="2684" y="89"/>
                  </a:cubicBezTo>
                  <a:cubicBezTo>
                    <a:pt x="1884" y="2157"/>
                    <a:pt x="783" y="4125"/>
                    <a:pt x="16" y="6160"/>
                  </a:cubicBezTo>
                  <a:cubicBezTo>
                    <a:pt x="1" y="6205"/>
                    <a:pt x="20" y="6223"/>
                    <a:pt x="48" y="6223"/>
                  </a:cubicBezTo>
                  <a:cubicBezTo>
                    <a:pt x="82" y="6223"/>
                    <a:pt x="131" y="6196"/>
                    <a:pt x="149" y="6160"/>
                  </a:cubicBezTo>
                  <a:cubicBezTo>
                    <a:pt x="1116" y="4158"/>
                    <a:pt x="2050" y="2157"/>
                    <a:pt x="2851" y="89"/>
                  </a:cubicBezTo>
                  <a:cubicBezTo>
                    <a:pt x="2867" y="27"/>
                    <a:pt x="2839" y="1"/>
                    <a:pt x="2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4"/>
            <p:cNvSpPr/>
            <p:nvPr/>
          </p:nvSpPr>
          <p:spPr>
            <a:xfrm>
              <a:off x="2716725" y="2111975"/>
              <a:ext cx="51875" cy="121675"/>
            </a:xfrm>
            <a:custGeom>
              <a:avLst/>
              <a:gdLst/>
              <a:ahLst/>
              <a:cxnLst/>
              <a:rect l="l" t="t" r="r" b="b"/>
              <a:pathLst>
                <a:path w="2075" h="4867" extrusionOk="0">
                  <a:moveTo>
                    <a:pt x="2049" y="1"/>
                  </a:moveTo>
                  <a:cubicBezTo>
                    <a:pt x="2015" y="1"/>
                    <a:pt x="1939" y="57"/>
                    <a:pt x="1917" y="100"/>
                  </a:cubicBezTo>
                  <a:cubicBezTo>
                    <a:pt x="1350" y="1734"/>
                    <a:pt x="817" y="3269"/>
                    <a:pt x="16" y="4803"/>
                  </a:cubicBezTo>
                  <a:cubicBezTo>
                    <a:pt x="1" y="4848"/>
                    <a:pt x="13" y="4866"/>
                    <a:pt x="34" y="4866"/>
                  </a:cubicBezTo>
                  <a:cubicBezTo>
                    <a:pt x="59" y="4866"/>
                    <a:pt x="98" y="4840"/>
                    <a:pt x="116" y="4803"/>
                  </a:cubicBezTo>
                  <a:cubicBezTo>
                    <a:pt x="1117" y="3402"/>
                    <a:pt x="1550" y="1701"/>
                    <a:pt x="2051" y="66"/>
                  </a:cubicBezTo>
                  <a:cubicBezTo>
                    <a:pt x="2075" y="18"/>
                    <a:pt x="2069" y="1"/>
                    <a:pt x="2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4"/>
            <p:cNvSpPr/>
            <p:nvPr/>
          </p:nvSpPr>
          <p:spPr>
            <a:xfrm>
              <a:off x="2734250" y="2103075"/>
              <a:ext cx="56650" cy="122225"/>
            </a:xfrm>
            <a:custGeom>
              <a:avLst/>
              <a:gdLst/>
              <a:ahLst/>
              <a:cxnLst/>
              <a:rect l="l" t="t" r="r" b="b"/>
              <a:pathLst>
                <a:path w="2266" h="4889" extrusionOk="0">
                  <a:moveTo>
                    <a:pt x="2201" y="1"/>
                  </a:moveTo>
                  <a:cubicBezTo>
                    <a:pt x="2158" y="1"/>
                    <a:pt x="2101" y="35"/>
                    <a:pt x="2084" y="89"/>
                  </a:cubicBezTo>
                  <a:cubicBezTo>
                    <a:pt x="1450" y="1723"/>
                    <a:pt x="783" y="3258"/>
                    <a:pt x="15" y="4826"/>
                  </a:cubicBezTo>
                  <a:cubicBezTo>
                    <a:pt x="0" y="4871"/>
                    <a:pt x="13" y="4889"/>
                    <a:pt x="33" y="4889"/>
                  </a:cubicBezTo>
                  <a:cubicBezTo>
                    <a:pt x="59" y="4889"/>
                    <a:pt x="97" y="4862"/>
                    <a:pt x="116" y="4826"/>
                  </a:cubicBezTo>
                  <a:cubicBezTo>
                    <a:pt x="1016" y="3391"/>
                    <a:pt x="1617" y="1723"/>
                    <a:pt x="2250" y="89"/>
                  </a:cubicBezTo>
                  <a:cubicBezTo>
                    <a:pt x="2266" y="27"/>
                    <a:pt x="2238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4"/>
            <p:cNvSpPr/>
            <p:nvPr/>
          </p:nvSpPr>
          <p:spPr>
            <a:xfrm>
              <a:off x="2736700" y="2122525"/>
              <a:ext cx="59650" cy="123300"/>
            </a:xfrm>
            <a:custGeom>
              <a:avLst/>
              <a:gdLst/>
              <a:ahLst/>
              <a:cxnLst/>
              <a:rect l="l" t="t" r="r" b="b"/>
              <a:pathLst>
                <a:path w="2386" h="4932" extrusionOk="0">
                  <a:moveTo>
                    <a:pt x="2310" y="1"/>
                  </a:moveTo>
                  <a:cubicBezTo>
                    <a:pt x="2280" y="1"/>
                    <a:pt x="2247" y="17"/>
                    <a:pt x="2219" y="45"/>
                  </a:cubicBezTo>
                  <a:cubicBezTo>
                    <a:pt x="1519" y="1679"/>
                    <a:pt x="651" y="3214"/>
                    <a:pt x="18" y="4881"/>
                  </a:cubicBezTo>
                  <a:cubicBezTo>
                    <a:pt x="1" y="4915"/>
                    <a:pt x="9" y="4931"/>
                    <a:pt x="26" y="4931"/>
                  </a:cubicBezTo>
                  <a:cubicBezTo>
                    <a:pt x="43" y="4931"/>
                    <a:pt x="68" y="4915"/>
                    <a:pt x="84" y="4881"/>
                  </a:cubicBezTo>
                  <a:cubicBezTo>
                    <a:pt x="918" y="3347"/>
                    <a:pt x="1652" y="1679"/>
                    <a:pt x="2386" y="111"/>
                  </a:cubicBezTo>
                  <a:cubicBezTo>
                    <a:pt x="2386" y="33"/>
                    <a:pt x="2352" y="1"/>
                    <a:pt x="2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4"/>
            <p:cNvSpPr/>
            <p:nvPr/>
          </p:nvSpPr>
          <p:spPr>
            <a:xfrm>
              <a:off x="2741775" y="2138725"/>
              <a:ext cx="57475" cy="125150"/>
            </a:xfrm>
            <a:custGeom>
              <a:avLst/>
              <a:gdLst/>
              <a:ahLst/>
              <a:cxnLst/>
              <a:rect l="l" t="t" r="r" b="b"/>
              <a:pathLst>
                <a:path w="2299" h="5006" extrusionOk="0">
                  <a:moveTo>
                    <a:pt x="2251" y="1"/>
                  </a:moveTo>
                  <a:cubicBezTo>
                    <a:pt x="2216" y="1"/>
                    <a:pt x="2168" y="27"/>
                    <a:pt x="2150" y="64"/>
                  </a:cubicBezTo>
                  <a:cubicBezTo>
                    <a:pt x="1516" y="1732"/>
                    <a:pt x="915" y="3366"/>
                    <a:pt x="15" y="4967"/>
                  </a:cubicBezTo>
                  <a:cubicBezTo>
                    <a:pt x="1" y="4996"/>
                    <a:pt x="10" y="5006"/>
                    <a:pt x="29" y="5006"/>
                  </a:cubicBezTo>
                  <a:cubicBezTo>
                    <a:pt x="54" y="5006"/>
                    <a:pt x="95" y="4987"/>
                    <a:pt x="115" y="4967"/>
                  </a:cubicBezTo>
                  <a:cubicBezTo>
                    <a:pt x="1149" y="3500"/>
                    <a:pt x="1683" y="1698"/>
                    <a:pt x="2283" y="64"/>
                  </a:cubicBezTo>
                  <a:cubicBezTo>
                    <a:pt x="2298" y="19"/>
                    <a:pt x="2279" y="1"/>
                    <a:pt x="2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4"/>
            <p:cNvSpPr/>
            <p:nvPr/>
          </p:nvSpPr>
          <p:spPr>
            <a:xfrm>
              <a:off x="2756775" y="2119250"/>
              <a:ext cx="58275" cy="132950"/>
            </a:xfrm>
            <a:custGeom>
              <a:avLst/>
              <a:gdLst/>
              <a:ahLst/>
              <a:cxnLst/>
              <a:rect l="l" t="t" r="r" b="b"/>
              <a:pathLst>
                <a:path w="2331" h="5318" extrusionOk="0">
                  <a:moveTo>
                    <a:pt x="2282" y="1"/>
                  </a:moveTo>
                  <a:cubicBezTo>
                    <a:pt x="2238" y="1"/>
                    <a:pt x="2170" y="49"/>
                    <a:pt x="2150" y="109"/>
                  </a:cubicBezTo>
                  <a:cubicBezTo>
                    <a:pt x="1516" y="1910"/>
                    <a:pt x="716" y="3578"/>
                    <a:pt x="15" y="5279"/>
                  </a:cubicBezTo>
                  <a:cubicBezTo>
                    <a:pt x="1" y="5308"/>
                    <a:pt x="11" y="5318"/>
                    <a:pt x="27" y="5318"/>
                  </a:cubicBezTo>
                  <a:cubicBezTo>
                    <a:pt x="48" y="5318"/>
                    <a:pt x="82" y="5299"/>
                    <a:pt x="82" y="5279"/>
                  </a:cubicBezTo>
                  <a:cubicBezTo>
                    <a:pt x="1016" y="3645"/>
                    <a:pt x="1683" y="1810"/>
                    <a:pt x="2317" y="76"/>
                  </a:cubicBezTo>
                  <a:cubicBezTo>
                    <a:pt x="2330" y="22"/>
                    <a:pt x="2311" y="1"/>
                    <a:pt x="2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4"/>
            <p:cNvSpPr/>
            <p:nvPr/>
          </p:nvSpPr>
          <p:spPr>
            <a:xfrm>
              <a:off x="2768100" y="2144900"/>
              <a:ext cx="50350" cy="114825"/>
            </a:xfrm>
            <a:custGeom>
              <a:avLst/>
              <a:gdLst/>
              <a:ahLst/>
              <a:cxnLst/>
              <a:rect l="l" t="t" r="r" b="b"/>
              <a:pathLst>
                <a:path w="2014" h="4593" extrusionOk="0">
                  <a:moveTo>
                    <a:pt x="1964" y="0"/>
                  </a:moveTo>
                  <a:cubicBezTo>
                    <a:pt x="1930" y="0"/>
                    <a:pt x="1880" y="34"/>
                    <a:pt x="1864" y="84"/>
                  </a:cubicBezTo>
                  <a:cubicBezTo>
                    <a:pt x="1263" y="1585"/>
                    <a:pt x="563" y="3052"/>
                    <a:pt x="29" y="4554"/>
                  </a:cubicBezTo>
                  <a:cubicBezTo>
                    <a:pt x="1" y="4582"/>
                    <a:pt x="8" y="4592"/>
                    <a:pt x="29" y="4592"/>
                  </a:cubicBezTo>
                  <a:cubicBezTo>
                    <a:pt x="57" y="4592"/>
                    <a:pt x="110" y="4573"/>
                    <a:pt x="129" y="4554"/>
                  </a:cubicBezTo>
                  <a:cubicBezTo>
                    <a:pt x="796" y="3086"/>
                    <a:pt x="1397" y="1585"/>
                    <a:pt x="1964" y="117"/>
                  </a:cubicBezTo>
                  <a:cubicBezTo>
                    <a:pt x="2014" y="34"/>
                    <a:pt x="1997" y="0"/>
                    <a:pt x="1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4"/>
            <p:cNvSpPr/>
            <p:nvPr/>
          </p:nvSpPr>
          <p:spPr>
            <a:xfrm>
              <a:off x="2786325" y="2169800"/>
              <a:ext cx="36225" cy="84225"/>
            </a:xfrm>
            <a:custGeom>
              <a:avLst/>
              <a:gdLst/>
              <a:ahLst/>
              <a:cxnLst/>
              <a:rect l="l" t="t" r="r" b="b"/>
              <a:pathLst>
                <a:path w="1449" h="3369" extrusionOk="0">
                  <a:moveTo>
                    <a:pt x="1405" y="0"/>
                  </a:moveTo>
                  <a:cubicBezTo>
                    <a:pt x="1368" y="0"/>
                    <a:pt x="1304" y="35"/>
                    <a:pt x="1268" y="88"/>
                  </a:cubicBezTo>
                  <a:cubicBezTo>
                    <a:pt x="868" y="1156"/>
                    <a:pt x="368" y="2257"/>
                    <a:pt x="1" y="3324"/>
                  </a:cubicBezTo>
                  <a:cubicBezTo>
                    <a:pt x="1" y="3357"/>
                    <a:pt x="8" y="3369"/>
                    <a:pt x="18" y="3369"/>
                  </a:cubicBezTo>
                  <a:cubicBezTo>
                    <a:pt x="38" y="3369"/>
                    <a:pt x="67" y="3324"/>
                    <a:pt x="67" y="3324"/>
                  </a:cubicBezTo>
                  <a:cubicBezTo>
                    <a:pt x="568" y="2290"/>
                    <a:pt x="1001" y="1156"/>
                    <a:pt x="1402" y="88"/>
                  </a:cubicBezTo>
                  <a:cubicBezTo>
                    <a:pt x="1448" y="26"/>
                    <a:pt x="1437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4"/>
            <p:cNvSpPr/>
            <p:nvPr/>
          </p:nvSpPr>
          <p:spPr>
            <a:xfrm>
              <a:off x="2799325" y="2177300"/>
              <a:ext cx="38675" cy="74075"/>
            </a:xfrm>
            <a:custGeom>
              <a:avLst/>
              <a:gdLst/>
              <a:ahLst/>
              <a:cxnLst/>
              <a:rect l="l" t="t" r="r" b="b"/>
              <a:pathLst>
                <a:path w="1547" h="2963" extrusionOk="0">
                  <a:moveTo>
                    <a:pt x="1505" y="1"/>
                  </a:moveTo>
                  <a:cubicBezTo>
                    <a:pt x="1472" y="1"/>
                    <a:pt x="1418" y="35"/>
                    <a:pt x="1382" y="89"/>
                  </a:cubicBezTo>
                  <a:cubicBezTo>
                    <a:pt x="948" y="1023"/>
                    <a:pt x="481" y="1957"/>
                    <a:pt x="14" y="2924"/>
                  </a:cubicBezTo>
                  <a:cubicBezTo>
                    <a:pt x="0" y="2952"/>
                    <a:pt x="10" y="2962"/>
                    <a:pt x="31" y="2962"/>
                  </a:cubicBezTo>
                  <a:cubicBezTo>
                    <a:pt x="60" y="2962"/>
                    <a:pt x="109" y="2943"/>
                    <a:pt x="148" y="2924"/>
                  </a:cubicBezTo>
                  <a:cubicBezTo>
                    <a:pt x="648" y="1990"/>
                    <a:pt x="1115" y="1023"/>
                    <a:pt x="1515" y="89"/>
                  </a:cubicBezTo>
                  <a:cubicBezTo>
                    <a:pt x="1546" y="27"/>
                    <a:pt x="1534" y="1"/>
                    <a:pt x="1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4"/>
            <p:cNvSpPr/>
            <p:nvPr/>
          </p:nvSpPr>
          <p:spPr>
            <a:xfrm>
              <a:off x="2849700" y="2168650"/>
              <a:ext cx="3375" cy="2550"/>
            </a:xfrm>
            <a:custGeom>
              <a:avLst/>
              <a:gdLst/>
              <a:ahLst/>
              <a:cxnLst/>
              <a:rect l="l" t="t" r="r" b="b"/>
              <a:pathLst>
                <a:path w="135" h="102" extrusionOk="0">
                  <a:moveTo>
                    <a:pt x="101" y="1"/>
                  </a:moveTo>
                  <a:cubicBezTo>
                    <a:pt x="34" y="1"/>
                    <a:pt x="1" y="101"/>
                    <a:pt x="34" y="101"/>
                  </a:cubicBezTo>
                  <a:cubicBezTo>
                    <a:pt x="101" y="101"/>
                    <a:pt x="134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4"/>
            <p:cNvSpPr/>
            <p:nvPr/>
          </p:nvSpPr>
          <p:spPr>
            <a:xfrm>
              <a:off x="2808500" y="2153125"/>
              <a:ext cx="57475" cy="136600"/>
            </a:xfrm>
            <a:custGeom>
              <a:avLst/>
              <a:gdLst/>
              <a:ahLst/>
              <a:cxnLst/>
              <a:rect l="l" t="t" r="r" b="b"/>
              <a:pathLst>
                <a:path w="2299" h="5464" extrusionOk="0">
                  <a:moveTo>
                    <a:pt x="2248" y="0"/>
                  </a:moveTo>
                  <a:cubicBezTo>
                    <a:pt x="2213" y="0"/>
                    <a:pt x="2167" y="35"/>
                    <a:pt x="2149" y="88"/>
                  </a:cubicBezTo>
                  <a:cubicBezTo>
                    <a:pt x="1449" y="1823"/>
                    <a:pt x="515" y="3591"/>
                    <a:pt x="14" y="5425"/>
                  </a:cubicBezTo>
                  <a:cubicBezTo>
                    <a:pt x="0" y="5454"/>
                    <a:pt x="16" y="5464"/>
                    <a:pt x="41" y="5464"/>
                  </a:cubicBezTo>
                  <a:cubicBezTo>
                    <a:pt x="76" y="5464"/>
                    <a:pt x="128" y="5445"/>
                    <a:pt x="148" y="5425"/>
                  </a:cubicBezTo>
                  <a:cubicBezTo>
                    <a:pt x="848" y="3624"/>
                    <a:pt x="1582" y="1890"/>
                    <a:pt x="2283" y="88"/>
                  </a:cubicBezTo>
                  <a:cubicBezTo>
                    <a:pt x="2298" y="26"/>
                    <a:pt x="2278" y="0"/>
                    <a:pt x="2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4"/>
            <p:cNvSpPr/>
            <p:nvPr/>
          </p:nvSpPr>
          <p:spPr>
            <a:xfrm>
              <a:off x="2812650" y="2115600"/>
              <a:ext cx="88725" cy="194975"/>
            </a:xfrm>
            <a:custGeom>
              <a:avLst/>
              <a:gdLst/>
              <a:ahLst/>
              <a:cxnLst/>
              <a:rect l="l" t="t" r="r" b="b"/>
              <a:pathLst>
                <a:path w="3549" h="7799" extrusionOk="0">
                  <a:moveTo>
                    <a:pt x="3499" y="0"/>
                  </a:moveTo>
                  <a:cubicBezTo>
                    <a:pt x="3465" y="0"/>
                    <a:pt x="3417" y="35"/>
                    <a:pt x="3417" y="88"/>
                  </a:cubicBezTo>
                  <a:cubicBezTo>
                    <a:pt x="2350" y="2657"/>
                    <a:pt x="982" y="5158"/>
                    <a:pt x="15" y="7760"/>
                  </a:cubicBezTo>
                  <a:cubicBezTo>
                    <a:pt x="1" y="7789"/>
                    <a:pt x="17" y="7799"/>
                    <a:pt x="39" y="7799"/>
                  </a:cubicBezTo>
                  <a:cubicBezTo>
                    <a:pt x="71" y="7799"/>
                    <a:pt x="115" y="7780"/>
                    <a:pt x="115" y="7760"/>
                  </a:cubicBezTo>
                  <a:cubicBezTo>
                    <a:pt x="1349" y="5259"/>
                    <a:pt x="2483" y="2723"/>
                    <a:pt x="3518" y="88"/>
                  </a:cubicBezTo>
                  <a:cubicBezTo>
                    <a:pt x="3549" y="26"/>
                    <a:pt x="3529" y="0"/>
                    <a:pt x="3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4"/>
            <p:cNvSpPr/>
            <p:nvPr/>
          </p:nvSpPr>
          <p:spPr>
            <a:xfrm>
              <a:off x="2829350" y="2105150"/>
              <a:ext cx="87925" cy="208850"/>
            </a:xfrm>
            <a:custGeom>
              <a:avLst/>
              <a:gdLst/>
              <a:ahLst/>
              <a:cxnLst/>
              <a:rect l="l" t="t" r="r" b="b"/>
              <a:pathLst>
                <a:path w="3517" h="8354" extrusionOk="0">
                  <a:moveTo>
                    <a:pt x="3488" y="1"/>
                  </a:moveTo>
                  <a:cubicBezTo>
                    <a:pt x="3466" y="1"/>
                    <a:pt x="3436" y="20"/>
                    <a:pt x="3417" y="39"/>
                  </a:cubicBezTo>
                  <a:cubicBezTo>
                    <a:pt x="3350" y="73"/>
                    <a:pt x="3350" y="106"/>
                    <a:pt x="3317" y="106"/>
                  </a:cubicBezTo>
                  <a:cubicBezTo>
                    <a:pt x="3293" y="177"/>
                    <a:pt x="3303" y="247"/>
                    <a:pt x="3346" y="247"/>
                  </a:cubicBezTo>
                  <a:cubicBezTo>
                    <a:pt x="3359" y="247"/>
                    <a:pt x="3374" y="241"/>
                    <a:pt x="3393" y="227"/>
                  </a:cubicBezTo>
                  <a:lnTo>
                    <a:pt x="3393" y="227"/>
                  </a:lnTo>
                  <a:cubicBezTo>
                    <a:pt x="2972" y="619"/>
                    <a:pt x="2679" y="1850"/>
                    <a:pt x="2483" y="2374"/>
                  </a:cubicBezTo>
                  <a:cubicBezTo>
                    <a:pt x="2182" y="3075"/>
                    <a:pt x="1916" y="3809"/>
                    <a:pt x="1582" y="4476"/>
                  </a:cubicBezTo>
                  <a:cubicBezTo>
                    <a:pt x="1015" y="5710"/>
                    <a:pt x="348" y="6911"/>
                    <a:pt x="14" y="8278"/>
                  </a:cubicBezTo>
                  <a:cubicBezTo>
                    <a:pt x="1" y="8332"/>
                    <a:pt x="20" y="8353"/>
                    <a:pt x="49" y="8353"/>
                  </a:cubicBezTo>
                  <a:cubicBezTo>
                    <a:pt x="93" y="8353"/>
                    <a:pt x="161" y="8305"/>
                    <a:pt x="181" y="8245"/>
                  </a:cubicBezTo>
                  <a:cubicBezTo>
                    <a:pt x="1082" y="5476"/>
                    <a:pt x="2950" y="2875"/>
                    <a:pt x="3517" y="39"/>
                  </a:cubicBezTo>
                  <a:cubicBezTo>
                    <a:pt x="3517" y="11"/>
                    <a:pt x="3505" y="1"/>
                    <a:pt x="3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4"/>
            <p:cNvSpPr/>
            <p:nvPr/>
          </p:nvSpPr>
          <p:spPr>
            <a:xfrm>
              <a:off x="2922425" y="2035525"/>
              <a:ext cx="21925" cy="51925"/>
            </a:xfrm>
            <a:custGeom>
              <a:avLst/>
              <a:gdLst/>
              <a:ahLst/>
              <a:cxnLst/>
              <a:rect l="l" t="t" r="r" b="b"/>
              <a:pathLst>
                <a:path w="877" h="2077" extrusionOk="0">
                  <a:moveTo>
                    <a:pt x="826" y="1"/>
                  </a:moveTo>
                  <a:cubicBezTo>
                    <a:pt x="792" y="1"/>
                    <a:pt x="746" y="35"/>
                    <a:pt x="728" y="89"/>
                  </a:cubicBezTo>
                  <a:cubicBezTo>
                    <a:pt x="528" y="756"/>
                    <a:pt x="261" y="1356"/>
                    <a:pt x="27" y="2024"/>
                  </a:cubicBezTo>
                  <a:cubicBezTo>
                    <a:pt x="1" y="2063"/>
                    <a:pt x="6" y="2076"/>
                    <a:pt x="21" y="2076"/>
                  </a:cubicBezTo>
                  <a:cubicBezTo>
                    <a:pt x="45" y="2076"/>
                    <a:pt x="94" y="2044"/>
                    <a:pt x="94" y="2024"/>
                  </a:cubicBezTo>
                  <a:cubicBezTo>
                    <a:pt x="461" y="1423"/>
                    <a:pt x="628" y="689"/>
                    <a:pt x="861" y="89"/>
                  </a:cubicBezTo>
                  <a:cubicBezTo>
                    <a:pt x="877" y="27"/>
                    <a:pt x="856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4"/>
            <p:cNvSpPr/>
            <p:nvPr/>
          </p:nvSpPr>
          <p:spPr>
            <a:xfrm>
              <a:off x="2906925" y="2027200"/>
              <a:ext cx="52825" cy="146975"/>
            </a:xfrm>
            <a:custGeom>
              <a:avLst/>
              <a:gdLst/>
              <a:ahLst/>
              <a:cxnLst/>
              <a:rect l="l" t="t" r="r" b="b"/>
              <a:pathLst>
                <a:path w="2113" h="5879" extrusionOk="0">
                  <a:moveTo>
                    <a:pt x="2063" y="0"/>
                  </a:moveTo>
                  <a:cubicBezTo>
                    <a:pt x="2029" y="0"/>
                    <a:pt x="1981" y="35"/>
                    <a:pt x="1981" y="88"/>
                  </a:cubicBezTo>
                  <a:cubicBezTo>
                    <a:pt x="1348" y="1990"/>
                    <a:pt x="714" y="3924"/>
                    <a:pt x="13" y="5826"/>
                  </a:cubicBezTo>
                  <a:cubicBezTo>
                    <a:pt x="0" y="5865"/>
                    <a:pt x="8" y="5879"/>
                    <a:pt x="26" y="5879"/>
                  </a:cubicBezTo>
                  <a:cubicBezTo>
                    <a:pt x="53" y="5879"/>
                    <a:pt x="106" y="5846"/>
                    <a:pt x="147" y="5826"/>
                  </a:cubicBezTo>
                  <a:cubicBezTo>
                    <a:pt x="914" y="3958"/>
                    <a:pt x="1481" y="1990"/>
                    <a:pt x="2082" y="88"/>
                  </a:cubicBezTo>
                  <a:cubicBezTo>
                    <a:pt x="2113" y="26"/>
                    <a:pt x="2093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4"/>
            <p:cNvSpPr/>
            <p:nvPr/>
          </p:nvSpPr>
          <p:spPr>
            <a:xfrm>
              <a:off x="2921075" y="2030325"/>
              <a:ext cx="51150" cy="151000"/>
            </a:xfrm>
            <a:custGeom>
              <a:avLst/>
              <a:gdLst/>
              <a:ahLst/>
              <a:cxnLst/>
              <a:rect l="l" t="t" r="r" b="b"/>
              <a:pathLst>
                <a:path w="2046" h="6040" extrusionOk="0">
                  <a:moveTo>
                    <a:pt x="1994" y="0"/>
                  </a:moveTo>
                  <a:cubicBezTo>
                    <a:pt x="1952" y="0"/>
                    <a:pt x="1886" y="27"/>
                    <a:pt x="1849" y="63"/>
                  </a:cubicBezTo>
                  <a:cubicBezTo>
                    <a:pt x="1249" y="2031"/>
                    <a:pt x="648" y="4033"/>
                    <a:pt x="14" y="6001"/>
                  </a:cubicBezTo>
                  <a:cubicBezTo>
                    <a:pt x="0" y="6029"/>
                    <a:pt x="16" y="6039"/>
                    <a:pt x="41" y="6039"/>
                  </a:cubicBezTo>
                  <a:cubicBezTo>
                    <a:pt x="76" y="6039"/>
                    <a:pt x="129" y="6020"/>
                    <a:pt x="148" y="6001"/>
                  </a:cubicBezTo>
                  <a:cubicBezTo>
                    <a:pt x="982" y="4133"/>
                    <a:pt x="1449" y="2031"/>
                    <a:pt x="2016" y="63"/>
                  </a:cubicBezTo>
                  <a:cubicBezTo>
                    <a:pt x="2046" y="18"/>
                    <a:pt x="2029" y="0"/>
                    <a:pt x="19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4"/>
            <p:cNvSpPr/>
            <p:nvPr/>
          </p:nvSpPr>
          <p:spPr>
            <a:xfrm>
              <a:off x="2934450" y="2032950"/>
              <a:ext cx="60375" cy="157900"/>
            </a:xfrm>
            <a:custGeom>
              <a:avLst/>
              <a:gdLst/>
              <a:ahLst/>
              <a:cxnLst/>
              <a:rect l="l" t="t" r="r" b="b"/>
              <a:pathLst>
                <a:path w="2415" h="6316" extrusionOk="0">
                  <a:moveTo>
                    <a:pt x="2355" y="1"/>
                  </a:moveTo>
                  <a:cubicBezTo>
                    <a:pt x="2307" y="1"/>
                    <a:pt x="2248" y="52"/>
                    <a:pt x="2248" y="92"/>
                  </a:cubicBezTo>
                  <a:cubicBezTo>
                    <a:pt x="1581" y="2193"/>
                    <a:pt x="747" y="4195"/>
                    <a:pt x="13" y="6263"/>
                  </a:cubicBezTo>
                  <a:cubicBezTo>
                    <a:pt x="0" y="6302"/>
                    <a:pt x="13" y="6316"/>
                    <a:pt x="35" y="6316"/>
                  </a:cubicBezTo>
                  <a:cubicBezTo>
                    <a:pt x="69" y="6316"/>
                    <a:pt x="126" y="6283"/>
                    <a:pt x="147" y="6263"/>
                  </a:cubicBezTo>
                  <a:cubicBezTo>
                    <a:pt x="981" y="4261"/>
                    <a:pt x="1748" y="2193"/>
                    <a:pt x="2415" y="92"/>
                  </a:cubicBezTo>
                  <a:cubicBezTo>
                    <a:pt x="2415" y="24"/>
                    <a:pt x="2388" y="1"/>
                    <a:pt x="2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4"/>
            <p:cNvSpPr/>
            <p:nvPr/>
          </p:nvSpPr>
          <p:spPr>
            <a:xfrm>
              <a:off x="2953125" y="2063350"/>
              <a:ext cx="43750" cy="130225"/>
            </a:xfrm>
            <a:custGeom>
              <a:avLst/>
              <a:gdLst/>
              <a:ahLst/>
              <a:cxnLst/>
              <a:rect l="l" t="t" r="r" b="b"/>
              <a:pathLst>
                <a:path w="1750" h="5209" extrusionOk="0">
                  <a:moveTo>
                    <a:pt x="1744" y="1"/>
                  </a:moveTo>
                  <a:cubicBezTo>
                    <a:pt x="1721" y="1"/>
                    <a:pt x="1568" y="50"/>
                    <a:pt x="1568" y="77"/>
                  </a:cubicBezTo>
                  <a:cubicBezTo>
                    <a:pt x="1134" y="1811"/>
                    <a:pt x="334" y="3479"/>
                    <a:pt x="0" y="5180"/>
                  </a:cubicBezTo>
                  <a:cubicBezTo>
                    <a:pt x="0" y="5201"/>
                    <a:pt x="13" y="5209"/>
                    <a:pt x="31" y="5209"/>
                  </a:cubicBezTo>
                  <a:cubicBezTo>
                    <a:pt x="70" y="5209"/>
                    <a:pt x="133" y="5170"/>
                    <a:pt x="133" y="5147"/>
                  </a:cubicBezTo>
                  <a:cubicBezTo>
                    <a:pt x="701" y="3412"/>
                    <a:pt x="1301" y="1745"/>
                    <a:pt x="1735" y="10"/>
                  </a:cubicBezTo>
                  <a:cubicBezTo>
                    <a:pt x="1747" y="4"/>
                    <a:pt x="1749" y="1"/>
                    <a:pt x="1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4"/>
            <p:cNvSpPr/>
            <p:nvPr/>
          </p:nvSpPr>
          <p:spPr>
            <a:xfrm>
              <a:off x="2970275" y="2076525"/>
              <a:ext cx="38200" cy="113975"/>
            </a:xfrm>
            <a:custGeom>
              <a:avLst/>
              <a:gdLst/>
              <a:ahLst/>
              <a:cxnLst/>
              <a:rect l="l" t="t" r="r" b="b"/>
              <a:pathLst>
                <a:path w="1528" h="4559" extrusionOk="0">
                  <a:moveTo>
                    <a:pt x="1493" y="1"/>
                  </a:moveTo>
                  <a:cubicBezTo>
                    <a:pt x="1453" y="1"/>
                    <a:pt x="1382" y="52"/>
                    <a:pt x="1382" y="117"/>
                  </a:cubicBezTo>
                  <a:cubicBezTo>
                    <a:pt x="982" y="1618"/>
                    <a:pt x="515" y="3052"/>
                    <a:pt x="15" y="4520"/>
                  </a:cubicBezTo>
                  <a:cubicBezTo>
                    <a:pt x="0" y="4548"/>
                    <a:pt x="10" y="4558"/>
                    <a:pt x="26" y="4558"/>
                  </a:cubicBezTo>
                  <a:cubicBezTo>
                    <a:pt x="48" y="4558"/>
                    <a:pt x="81" y="4539"/>
                    <a:pt x="81" y="4520"/>
                  </a:cubicBezTo>
                  <a:cubicBezTo>
                    <a:pt x="682" y="3052"/>
                    <a:pt x="1082" y="1551"/>
                    <a:pt x="1516" y="50"/>
                  </a:cubicBezTo>
                  <a:cubicBezTo>
                    <a:pt x="1527" y="15"/>
                    <a:pt x="1515" y="1"/>
                    <a:pt x="1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4"/>
            <p:cNvSpPr/>
            <p:nvPr/>
          </p:nvSpPr>
          <p:spPr>
            <a:xfrm>
              <a:off x="2984975" y="2066100"/>
              <a:ext cx="37975" cy="125600"/>
            </a:xfrm>
            <a:custGeom>
              <a:avLst/>
              <a:gdLst/>
              <a:ahLst/>
              <a:cxnLst/>
              <a:rect l="l" t="t" r="r" b="b"/>
              <a:pathLst>
                <a:path w="1519" h="5024" extrusionOk="0">
                  <a:moveTo>
                    <a:pt x="1509" y="1"/>
                  </a:moveTo>
                  <a:cubicBezTo>
                    <a:pt x="1492" y="1"/>
                    <a:pt x="1416" y="57"/>
                    <a:pt x="1395" y="100"/>
                  </a:cubicBezTo>
                  <a:cubicBezTo>
                    <a:pt x="1028" y="1701"/>
                    <a:pt x="727" y="3469"/>
                    <a:pt x="27" y="4970"/>
                  </a:cubicBezTo>
                  <a:cubicBezTo>
                    <a:pt x="1" y="5010"/>
                    <a:pt x="5" y="5023"/>
                    <a:pt x="21" y="5023"/>
                  </a:cubicBezTo>
                  <a:cubicBezTo>
                    <a:pt x="44" y="5023"/>
                    <a:pt x="94" y="4991"/>
                    <a:pt x="94" y="4970"/>
                  </a:cubicBezTo>
                  <a:cubicBezTo>
                    <a:pt x="427" y="4470"/>
                    <a:pt x="561" y="3803"/>
                    <a:pt x="694" y="3236"/>
                  </a:cubicBezTo>
                  <a:cubicBezTo>
                    <a:pt x="961" y="2202"/>
                    <a:pt x="1261" y="1101"/>
                    <a:pt x="1461" y="67"/>
                  </a:cubicBezTo>
                  <a:cubicBezTo>
                    <a:pt x="1509" y="19"/>
                    <a:pt x="1518" y="1"/>
                    <a:pt x="1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4"/>
            <p:cNvSpPr/>
            <p:nvPr/>
          </p:nvSpPr>
          <p:spPr>
            <a:xfrm>
              <a:off x="3003975" y="2066950"/>
              <a:ext cx="35900" cy="124750"/>
            </a:xfrm>
            <a:custGeom>
              <a:avLst/>
              <a:gdLst/>
              <a:ahLst/>
              <a:cxnLst/>
              <a:rect l="l" t="t" r="r" b="b"/>
              <a:pathLst>
                <a:path w="1436" h="4990" extrusionOk="0">
                  <a:moveTo>
                    <a:pt x="1366" y="0"/>
                  </a:moveTo>
                  <a:cubicBezTo>
                    <a:pt x="1297" y="0"/>
                    <a:pt x="1202" y="57"/>
                    <a:pt x="1202" y="99"/>
                  </a:cubicBezTo>
                  <a:cubicBezTo>
                    <a:pt x="868" y="1734"/>
                    <a:pt x="368" y="3302"/>
                    <a:pt x="1" y="4936"/>
                  </a:cubicBezTo>
                  <a:cubicBezTo>
                    <a:pt x="1" y="4976"/>
                    <a:pt x="16" y="4989"/>
                    <a:pt x="37" y="4989"/>
                  </a:cubicBezTo>
                  <a:cubicBezTo>
                    <a:pt x="69" y="4989"/>
                    <a:pt x="114" y="4957"/>
                    <a:pt x="134" y="4936"/>
                  </a:cubicBezTo>
                  <a:cubicBezTo>
                    <a:pt x="701" y="3402"/>
                    <a:pt x="1102" y="1701"/>
                    <a:pt x="1435" y="66"/>
                  </a:cubicBezTo>
                  <a:cubicBezTo>
                    <a:pt x="1435" y="18"/>
                    <a:pt x="1405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4"/>
            <p:cNvSpPr/>
            <p:nvPr/>
          </p:nvSpPr>
          <p:spPr>
            <a:xfrm>
              <a:off x="3019825" y="2085400"/>
              <a:ext cx="28375" cy="104500"/>
            </a:xfrm>
            <a:custGeom>
              <a:avLst/>
              <a:gdLst/>
              <a:ahLst/>
              <a:cxnLst/>
              <a:rect l="l" t="t" r="r" b="b"/>
              <a:pathLst>
                <a:path w="1135" h="4180" extrusionOk="0">
                  <a:moveTo>
                    <a:pt x="1100" y="1"/>
                  </a:moveTo>
                  <a:cubicBezTo>
                    <a:pt x="1051" y="1"/>
                    <a:pt x="968" y="48"/>
                    <a:pt x="968" y="95"/>
                  </a:cubicBezTo>
                  <a:cubicBezTo>
                    <a:pt x="701" y="1463"/>
                    <a:pt x="301" y="2797"/>
                    <a:pt x="1" y="4165"/>
                  </a:cubicBezTo>
                  <a:cubicBezTo>
                    <a:pt x="1" y="4176"/>
                    <a:pt x="4" y="4180"/>
                    <a:pt x="10" y="4180"/>
                  </a:cubicBezTo>
                  <a:cubicBezTo>
                    <a:pt x="23" y="4180"/>
                    <a:pt x="45" y="4165"/>
                    <a:pt x="67" y="4165"/>
                  </a:cubicBezTo>
                  <a:cubicBezTo>
                    <a:pt x="534" y="2831"/>
                    <a:pt x="835" y="1430"/>
                    <a:pt x="1135" y="29"/>
                  </a:cubicBezTo>
                  <a:cubicBezTo>
                    <a:pt x="1135" y="9"/>
                    <a:pt x="112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4"/>
            <p:cNvSpPr/>
            <p:nvPr/>
          </p:nvSpPr>
          <p:spPr>
            <a:xfrm>
              <a:off x="3044000" y="2118225"/>
              <a:ext cx="14225" cy="51375"/>
            </a:xfrm>
            <a:custGeom>
              <a:avLst/>
              <a:gdLst/>
              <a:ahLst/>
              <a:cxnLst/>
              <a:rect l="l" t="t" r="r" b="b"/>
              <a:pathLst>
                <a:path w="569" h="2055" extrusionOk="0">
                  <a:moveTo>
                    <a:pt x="521" y="0"/>
                  </a:moveTo>
                  <a:cubicBezTo>
                    <a:pt x="472" y="0"/>
                    <a:pt x="401" y="51"/>
                    <a:pt x="401" y="117"/>
                  </a:cubicBezTo>
                  <a:cubicBezTo>
                    <a:pt x="268" y="717"/>
                    <a:pt x="101" y="1384"/>
                    <a:pt x="1" y="2018"/>
                  </a:cubicBezTo>
                  <a:cubicBezTo>
                    <a:pt x="1" y="2043"/>
                    <a:pt x="11" y="2054"/>
                    <a:pt x="25" y="2054"/>
                  </a:cubicBezTo>
                  <a:cubicBezTo>
                    <a:pt x="47" y="2054"/>
                    <a:pt x="80" y="2026"/>
                    <a:pt x="101" y="1985"/>
                  </a:cubicBezTo>
                  <a:cubicBezTo>
                    <a:pt x="268" y="1351"/>
                    <a:pt x="435" y="684"/>
                    <a:pt x="568" y="50"/>
                  </a:cubicBezTo>
                  <a:cubicBezTo>
                    <a:pt x="568" y="15"/>
                    <a:pt x="548" y="0"/>
                    <a:pt x="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4"/>
            <p:cNvSpPr/>
            <p:nvPr/>
          </p:nvSpPr>
          <p:spPr>
            <a:xfrm>
              <a:off x="2861850" y="2193825"/>
              <a:ext cx="40675" cy="107575"/>
            </a:xfrm>
            <a:custGeom>
              <a:avLst/>
              <a:gdLst/>
              <a:ahLst/>
              <a:cxnLst/>
              <a:rect l="l" t="t" r="r" b="b"/>
              <a:pathLst>
                <a:path w="1627" h="4303" extrusionOk="0">
                  <a:moveTo>
                    <a:pt x="1602" y="0"/>
                  </a:moveTo>
                  <a:cubicBezTo>
                    <a:pt x="1563" y="0"/>
                    <a:pt x="1473" y="48"/>
                    <a:pt x="1449" y="95"/>
                  </a:cubicBezTo>
                  <a:cubicBezTo>
                    <a:pt x="949" y="1462"/>
                    <a:pt x="382" y="2830"/>
                    <a:pt x="15" y="4264"/>
                  </a:cubicBezTo>
                  <a:cubicBezTo>
                    <a:pt x="1" y="4293"/>
                    <a:pt x="23" y="4303"/>
                    <a:pt x="52" y="4303"/>
                  </a:cubicBezTo>
                  <a:cubicBezTo>
                    <a:pt x="93" y="4303"/>
                    <a:pt x="149" y="4284"/>
                    <a:pt x="149" y="4264"/>
                  </a:cubicBezTo>
                  <a:cubicBezTo>
                    <a:pt x="682" y="2863"/>
                    <a:pt x="1116" y="1462"/>
                    <a:pt x="1616" y="28"/>
                  </a:cubicBezTo>
                  <a:cubicBezTo>
                    <a:pt x="1626" y="8"/>
                    <a:pt x="1619" y="0"/>
                    <a:pt x="1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4"/>
            <p:cNvSpPr/>
            <p:nvPr/>
          </p:nvSpPr>
          <p:spPr>
            <a:xfrm>
              <a:off x="2887800" y="2190625"/>
              <a:ext cx="40775" cy="98900"/>
            </a:xfrm>
            <a:custGeom>
              <a:avLst/>
              <a:gdLst/>
              <a:ahLst/>
              <a:cxnLst/>
              <a:rect l="l" t="t" r="r" b="b"/>
              <a:pathLst>
                <a:path w="1631" h="3956" extrusionOk="0">
                  <a:moveTo>
                    <a:pt x="1625" y="0"/>
                  </a:moveTo>
                  <a:cubicBezTo>
                    <a:pt x="1607" y="0"/>
                    <a:pt x="1504" y="64"/>
                    <a:pt x="1479" y="89"/>
                  </a:cubicBezTo>
                  <a:cubicBezTo>
                    <a:pt x="1012" y="1390"/>
                    <a:pt x="445" y="2624"/>
                    <a:pt x="11" y="3925"/>
                  </a:cubicBezTo>
                  <a:cubicBezTo>
                    <a:pt x="0" y="3948"/>
                    <a:pt x="7" y="3955"/>
                    <a:pt x="22" y="3955"/>
                  </a:cubicBezTo>
                  <a:cubicBezTo>
                    <a:pt x="52" y="3955"/>
                    <a:pt x="111" y="3925"/>
                    <a:pt x="111" y="3925"/>
                  </a:cubicBezTo>
                  <a:cubicBezTo>
                    <a:pt x="745" y="2725"/>
                    <a:pt x="1179" y="1324"/>
                    <a:pt x="1612" y="23"/>
                  </a:cubicBezTo>
                  <a:cubicBezTo>
                    <a:pt x="1628" y="7"/>
                    <a:pt x="1631" y="0"/>
                    <a:pt x="1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4"/>
            <p:cNvSpPr/>
            <p:nvPr/>
          </p:nvSpPr>
          <p:spPr>
            <a:xfrm>
              <a:off x="2920600" y="2214500"/>
              <a:ext cx="16150" cy="52000"/>
            </a:xfrm>
            <a:custGeom>
              <a:avLst/>
              <a:gdLst/>
              <a:ahLst/>
              <a:cxnLst/>
              <a:rect l="l" t="t" r="r" b="b"/>
              <a:pathLst>
                <a:path w="646" h="2080" extrusionOk="0">
                  <a:moveTo>
                    <a:pt x="609" y="0"/>
                  </a:moveTo>
                  <a:cubicBezTo>
                    <a:pt x="566" y="0"/>
                    <a:pt x="489" y="37"/>
                    <a:pt x="467" y="102"/>
                  </a:cubicBezTo>
                  <a:cubicBezTo>
                    <a:pt x="334" y="769"/>
                    <a:pt x="167" y="1369"/>
                    <a:pt x="0" y="2036"/>
                  </a:cubicBezTo>
                  <a:cubicBezTo>
                    <a:pt x="0" y="2068"/>
                    <a:pt x="10" y="2080"/>
                    <a:pt x="25" y="2080"/>
                  </a:cubicBezTo>
                  <a:cubicBezTo>
                    <a:pt x="57" y="2080"/>
                    <a:pt x="111" y="2026"/>
                    <a:pt x="134" y="2003"/>
                  </a:cubicBezTo>
                  <a:cubicBezTo>
                    <a:pt x="367" y="1369"/>
                    <a:pt x="500" y="702"/>
                    <a:pt x="634" y="35"/>
                  </a:cubicBezTo>
                  <a:cubicBezTo>
                    <a:pt x="646" y="11"/>
                    <a:pt x="632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4"/>
            <p:cNvSpPr/>
            <p:nvPr/>
          </p:nvSpPr>
          <p:spPr>
            <a:xfrm>
              <a:off x="2938100" y="2231350"/>
              <a:ext cx="12525" cy="39325"/>
            </a:xfrm>
            <a:custGeom>
              <a:avLst/>
              <a:gdLst/>
              <a:ahLst/>
              <a:cxnLst/>
              <a:rect l="l" t="t" r="r" b="b"/>
              <a:pathLst>
                <a:path w="501" h="1573" extrusionOk="0">
                  <a:moveTo>
                    <a:pt x="452" y="0"/>
                  </a:moveTo>
                  <a:cubicBezTo>
                    <a:pt x="401" y="0"/>
                    <a:pt x="334" y="48"/>
                    <a:pt x="334" y="95"/>
                  </a:cubicBezTo>
                  <a:cubicBezTo>
                    <a:pt x="267" y="595"/>
                    <a:pt x="101" y="1029"/>
                    <a:pt x="1" y="1529"/>
                  </a:cubicBezTo>
                  <a:cubicBezTo>
                    <a:pt x="1" y="1561"/>
                    <a:pt x="11" y="1573"/>
                    <a:pt x="25" y="1573"/>
                  </a:cubicBezTo>
                  <a:cubicBezTo>
                    <a:pt x="57" y="1573"/>
                    <a:pt x="111" y="1519"/>
                    <a:pt x="134" y="1496"/>
                  </a:cubicBezTo>
                  <a:cubicBezTo>
                    <a:pt x="301" y="1029"/>
                    <a:pt x="434" y="528"/>
                    <a:pt x="501" y="28"/>
                  </a:cubicBezTo>
                  <a:cubicBezTo>
                    <a:pt x="491" y="9"/>
                    <a:pt x="473" y="0"/>
                    <a:pt x="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4"/>
            <p:cNvSpPr/>
            <p:nvPr/>
          </p:nvSpPr>
          <p:spPr>
            <a:xfrm>
              <a:off x="2950250" y="2216775"/>
              <a:ext cx="16225" cy="50150"/>
            </a:xfrm>
            <a:custGeom>
              <a:avLst/>
              <a:gdLst/>
              <a:ahLst/>
              <a:cxnLst/>
              <a:rect l="l" t="t" r="r" b="b"/>
              <a:pathLst>
                <a:path w="649" h="2006" extrusionOk="0">
                  <a:moveTo>
                    <a:pt x="609" y="1"/>
                  </a:moveTo>
                  <a:cubicBezTo>
                    <a:pt x="560" y="1"/>
                    <a:pt x="482" y="55"/>
                    <a:pt x="482" y="77"/>
                  </a:cubicBezTo>
                  <a:cubicBezTo>
                    <a:pt x="315" y="711"/>
                    <a:pt x="148" y="1345"/>
                    <a:pt x="15" y="1945"/>
                  </a:cubicBezTo>
                  <a:cubicBezTo>
                    <a:pt x="1" y="1987"/>
                    <a:pt x="22" y="2006"/>
                    <a:pt x="51" y="2006"/>
                  </a:cubicBezTo>
                  <a:cubicBezTo>
                    <a:pt x="92" y="2006"/>
                    <a:pt x="148" y="1970"/>
                    <a:pt x="148" y="1912"/>
                  </a:cubicBezTo>
                  <a:lnTo>
                    <a:pt x="649" y="44"/>
                  </a:lnTo>
                  <a:cubicBezTo>
                    <a:pt x="649" y="12"/>
                    <a:pt x="632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4"/>
            <p:cNvSpPr/>
            <p:nvPr/>
          </p:nvSpPr>
          <p:spPr>
            <a:xfrm>
              <a:off x="2958125" y="2245125"/>
              <a:ext cx="14725" cy="39850"/>
            </a:xfrm>
            <a:custGeom>
              <a:avLst/>
              <a:gdLst/>
              <a:ahLst/>
              <a:cxnLst/>
              <a:rect l="l" t="t" r="r" b="b"/>
              <a:pathLst>
                <a:path w="589" h="1594" extrusionOk="0">
                  <a:moveTo>
                    <a:pt x="573" y="1"/>
                  </a:moveTo>
                  <a:cubicBezTo>
                    <a:pt x="545" y="1"/>
                    <a:pt x="467" y="55"/>
                    <a:pt x="467" y="78"/>
                  </a:cubicBezTo>
                  <a:cubicBezTo>
                    <a:pt x="300" y="578"/>
                    <a:pt x="100" y="1078"/>
                    <a:pt x="0" y="1579"/>
                  </a:cubicBezTo>
                  <a:cubicBezTo>
                    <a:pt x="0" y="1590"/>
                    <a:pt x="11" y="1593"/>
                    <a:pt x="26" y="1593"/>
                  </a:cubicBezTo>
                  <a:cubicBezTo>
                    <a:pt x="56" y="1593"/>
                    <a:pt x="100" y="1579"/>
                    <a:pt x="100" y="1579"/>
                  </a:cubicBezTo>
                  <a:cubicBezTo>
                    <a:pt x="300" y="1112"/>
                    <a:pt x="467" y="545"/>
                    <a:pt x="567" y="44"/>
                  </a:cubicBezTo>
                  <a:cubicBezTo>
                    <a:pt x="588" y="12"/>
                    <a:pt x="586" y="1"/>
                    <a:pt x="5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4"/>
            <p:cNvSpPr/>
            <p:nvPr/>
          </p:nvSpPr>
          <p:spPr>
            <a:xfrm>
              <a:off x="2977300" y="2259725"/>
              <a:ext cx="4200" cy="13075"/>
            </a:xfrm>
            <a:custGeom>
              <a:avLst/>
              <a:gdLst/>
              <a:ahLst/>
              <a:cxnLst/>
              <a:rect l="l" t="t" r="r" b="b"/>
              <a:pathLst>
                <a:path w="168" h="523" extrusionOk="0">
                  <a:moveTo>
                    <a:pt x="135" y="0"/>
                  </a:moveTo>
                  <a:cubicBezTo>
                    <a:pt x="87" y="0"/>
                    <a:pt x="0" y="55"/>
                    <a:pt x="0" y="127"/>
                  </a:cubicBezTo>
                  <a:lnTo>
                    <a:pt x="0" y="494"/>
                  </a:lnTo>
                  <a:cubicBezTo>
                    <a:pt x="0" y="515"/>
                    <a:pt x="10" y="523"/>
                    <a:pt x="23" y="523"/>
                  </a:cubicBezTo>
                  <a:cubicBezTo>
                    <a:pt x="53" y="523"/>
                    <a:pt x="100" y="484"/>
                    <a:pt x="100" y="461"/>
                  </a:cubicBezTo>
                  <a:cubicBezTo>
                    <a:pt x="167" y="327"/>
                    <a:pt x="167" y="194"/>
                    <a:pt x="167" y="27"/>
                  </a:cubicBezTo>
                  <a:cubicBezTo>
                    <a:pt x="167" y="9"/>
                    <a:pt x="154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4"/>
            <p:cNvSpPr/>
            <p:nvPr/>
          </p:nvSpPr>
          <p:spPr>
            <a:xfrm>
              <a:off x="3034000" y="2205000"/>
              <a:ext cx="21350" cy="37075"/>
            </a:xfrm>
            <a:custGeom>
              <a:avLst/>
              <a:gdLst/>
              <a:ahLst/>
              <a:cxnLst/>
              <a:rect l="l" t="t" r="r" b="b"/>
              <a:pathLst>
                <a:path w="854" h="1483" extrusionOk="0">
                  <a:moveTo>
                    <a:pt x="852" y="1"/>
                  </a:moveTo>
                  <a:cubicBezTo>
                    <a:pt x="851" y="1"/>
                    <a:pt x="833" y="5"/>
                    <a:pt x="811" y="12"/>
                  </a:cubicBezTo>
                  <a:lnTo>
                    <a:pt x="811" y="12"/>
                  </a:lnTo>
                  <a:cubicBezTo>
                    <a:pt x="843" y="4"/>
                    <a:pt x="854" y="1"/>
                    <a:pt x="852" y="1"/>
                  </a:cubicBezTo>
                  <a:close/>
                  <a:moveTo>
                    <a:pt x="811" y="12"/>
                  </a:moveTo>
                  <a:lnTo>
                    <a:pt x="811" y="12"/>
                  </a:lnTo>
                  <a:cubicBezTo>
                    <a:pt x="808" y="13"/>
                    <a:pt x="805" y="14"/>
                    <a:pt x="801" y="15"/>
                  </a:cubicBezTo>
                  <a:lnTo>
                    <a:pt x="801" y="16"/>
                  </a:lnTo>
                  <a:lnTo>
                    <a:pt x="801" y="16"/>
                  </a:lnTo>
                  <a:cubicBezTo>
                    <a:pt x="804" y="14"/>
                    <a:pt x="808" y="13"/>
                    <a:pt x="811" y="12"/>
                  </a:cubicBezTo>
                  <a:close/>
                  <a:moveTo>
                    <a:pt x="801" y="16"/>
                  </a:moveTo>
                  <a:cubicBezTo>
                    <a:pt x="775" y="24"/>
                    <a:pt x="746" y="36"/>
                    <a:pt x="735" y="48"/>
                  </a:cubicBezTo>
                  <a:cubicBezTo>
                    <a:pt x="601" y="315"/>
                    <a:pt x="501" y="548"/>
                    <a:pt x="401" y="749"/>
                  </a:cubicBezTo>
                  <a:cubicBezTo>
                    <a:pt x="334" y="882"/>
                    <a:pt x="268" y="1015"/>
                    <a:pt x="167" y="1149"/>
                  </a:cubicBezTo>
                  <a:cubicBezTo>
                    <a:pt x="134" y="1216"/>
                    <a:pt x="34" y="1316"/>
                    <a:pt x="1" y="1416"/>
                  </a:cubicBezTo>
                  <a:cubicBezTo>
                    <a:pt x="1" y="1482"/>
                    <a:pt x="34" y="1482"/>
                    <a:pt x="34" y="1482"/>
                  </a:cubicBezTo>
                  <a:cubicBezTo>
                    <a:pt x="268" y="1382"/>
                    <a:pt x="334" y="1082"/>
                    <a:pt x="434" y="882"/>
                  </a:cubicBezTo>
                  <a:lnTo>
                    <a:pt x="801" y="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4"/>
            <p:cNvSpPr/>
            <p:nvPr/>
          </p:nvSpPr>
          <p:spPr>
            <a:xfrm>
              <a:off x="3053175" y="2198000"/>
              <a:ext cx="16725" cy="38475"/>
            </a:xfrm>
            <a:custGeom>
              <a:avLst/>
              <a:gdLst/>
              <a:ahLst/>
              <a:cxnLst/>
              <a:rect l="l" t="t" r="r" b="b"/>
              <a:pathLst>
                <a:path w="669" h="1539" extrusionOk="0">
                  <a:moveTo>
                    <a:pt x="636" y="1"/>
                  </a:moveTo>
                  <a:cubicBezTo>
                    <a:pt x="585" y="1"/>
                    <a:pt x="492" y="56"/>
                    <a:pt x="468" y="128"/>
                  </a:cubicBezTo>
                  <a:cubicBezTo>
                    <a:pt x="334" y="528"/>
                    <a:pt x="1" y="1095"/>
                    <a:pt x="34" y="1496"/>
                  </a:cubicBezTo>
                  <a:cubicBezTo>
                    <a:pt x="34" y="1527"/>
                    <a:pt x="48" y="1539"/>
                    <a:pt x="66" y="1539"/>
                  </a:cubicBezTo>
                  <a:cubicBezTo>
                    <a:pt x="105" y="1539"/>
                    <a:pt x="168" y="1485"/>
                    <a:pt x="168" y="1462"/>
                  </a:cubicBezTo>
                  <a:cubicBezTo>
                    <a:pt x="234" y="1195"/>
                    <a:pt x="301" y="962"/>
                    <a:pt x="401" y="695"/>
                  </a:cubicBezTo>
                  <a:cubicBezTo>
                    <a:pt x="501" y="495"/>
                    <a:pt x="568" y="295"/>
                    <a:pt x="668" y="28"/>
                  </a:cubicBezTo>
                  <a:cubicBezTo>
                    <a:pt x="668" y="9"/>
                    <a:pt x="655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4"/>
            <p:cNvSpPr/>
            <p:nvPr/>
          </p:nvSpPr>
          <p:spPr>
            <a:xfrm>
              <a:off x="3069875" y="2203925"/>
              <a:ext cx="10025" cy="31350"/>
            </a:xfrm>
            <a:custGeom>
              <a:avLst/>
              <a:gdLst/>
              <a:ahLst/>
              <a:cxnLst/>
              <a:rect l="l" t="t" r="r" b="b"/>
              <a:pathLst>
                <a:path w="401" h="1254" extrusionOk="0">
                  <a:moveTo>
                    <a:pt x="362" y="1"/>
                  </a:moveTo>
                  <a:cubicBezTo>
                    <a:pt x="313" y="1"/>
                    <a:pt x="234" y="78"/>
                    <a:pt x="234" y="124"/>
                  </a:cubicBezTo>
                  <a:lnTo>
                    <a:pt x="133" y="758"/>
                  </a:lnTo>
                  <a:cubicBezTo>
                    <a:pt x="67" y="925"/>
                    <a:pt x="0" y="1058"/>
                    <a:pt x="0" y="1225"/>
                  </a:cubicBezTo>
                  <a:cubicBezTo>
                    <a:pt x="0" y="1246"/>
                    <a:pt x="13" y="1254"/>
                    <a:pt x="31" y="1254"/>
                  </a:cubicBezTo>
                  <a:cubicBezTo>
                    <a:pt x="70" y="1254"/>
                    <a:pt x="133" y="1215"/>
                    <a:pt x="133" y="1192"/>
                  </a:cubicBezTo>
                  <a:cubicBezTo>
                    <a:pt x="300" y="858"/>
                    <a:pt x="367" y="391"/>
                    <a:pt x="400" y="58"/>
                  </a:cubicBezTo>
                  <a:cubicBezTo>
                    <a:pt x="400" y="16"/>
                    <a:pt x="384" y="1"/>
                    <a:pt x="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4"/>
            <p:cNvSpPr/>
            <p:nvPr/>
          </p:nvSpPr>
          <p:spPr>
            <a:xfrm>
              <a:off x="3082850" y="2214125"/>
              <a:ext cx="11525" cy="24750"/>
            </a:xfrm>
            <a:custGeom>
              <a:avLst/>
              <a:gdLst/>
              <a:ahLst/>
              <a:cxnLst/>
              <a:rect l="l" t="t" r="r" b="b"/>
              <a:pathLst>
                <a:path w="461" h="990" extrusionOk="0">
                  <a:moveTo>
                    <a:pt x="417" y="0"/>
                  </a:moveTo>
                  <a:cubicBezTo>
                    <a:pt x="367" y="0"/>
                    <a:pt x="282" y="51"/>
                    <a:pt x="282" y="117"/>
                  </a:cubicBezTo>
                  <a:cubicBezTo>
                    <a:pt x="182" y="384"/>
                    <a:pt x="115" y="650"/>
                    <a:pt x="15" y="951"/>
                  </a:cubicBezTo>
                  <a:cubicBezTo>
                    <a:pt x="1" y="979"/>
                    <a:pt x="16" y="989"/>
                    <a:pt x="39" y="989"/>
                  </a:cubicBezTo>
                  <a:cubicBezTo>
                    <a:pt x="70" y="989"/>
                    <a:pt x="115" y="970"/>
                    <a:pt x="115" y="951"/>
                  </a:cubicBezTo>
                  <a:cubicBezTo>
                    <a:pt x="282" y="684"/>
                    <a:pt x="348" y="350"/>
                    <a:pt x="448" y="50"/>
                  </a:cubicBezTo>
                  <a:cubicBezTo>
                    <a:pt x="460" y="15"/>
                    <a:pt x="443" y="0"/>
                    <a:pt x="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4"/>
            <p:cNvSpPr/>
            <p:nvPr/>
          </p:nvSpPr>
          <p:spPr>
            <a:xfrm>
              <a:off x="2753375" y="1954825"/>
              <a:ext cx="33800" cy="78150"/>
            </a:xfrm>
            <a:custGeom>
              <a:avLst/>
              <a:gdLst/>
              <a:ahLst/>
              <a:cxnLst/>
              <a:rect l="l" t="t" r="r" b="b"/>
              <a:pathLst>
                <a:path w="1352" h="3126" extrusionOk="0">
                  <a:moveTo>
                    <a:pt x="1283" y="1"/>
                  </a:moveTo>
                  <a:cubicBezTo>
                    <a:pt x="1252" y="1"/>
                    <a:pt x="1219" y="24"/>
                    <a:pt x="1219" y="48"/>
                  </a:cubicBezTo>
                  <a:cubicBezTo>
                    <a:pt x="818" y="1049"/>
                    <a:pt x="518" y="2083"/>
                    <a:pt x="18" y="3050"/>
                  </a:cubicBezTo>
                  <a:cubicBezTo>
                    <a:pt x="1" y="3100"/>
                    <a:pt x="18" y="3125"/>
                    <a:pt x="47" y="3125"/>
                  </a:cubicBezTo>
                  <a:cubicBezTo>
                    <a:pt x="76" y="3125"/>
                    <a:pt x="118" y="3100"/>
                    <a:pt x="151" y="3050"/>
                  </a:cubicBezTo>
                  <a:cubicBezTo>
                    <a:pt x="342" y="2763"/>
                    <a:pt x="1296" y="373"/>
                    <a:pt x="1321" y="104"/>
                  </a:cubicBezTo>
                  <a:lnTo>
                    <a:pt x="1321" y="104"/>
                  </a:lnTo>
                  <a:cubicBezTo>
                    <a:pt x="1322" y="108"/>
                    <a:pt x="1324" y="110"/>
                    <a:pt x="1326" y="110"/>
                  </a:cubicBezTo>
                  <a:cubicBezTo>
                    <a:pt x="1336" y="110"/>
                    <a:pt x="1352" y="71"/>
                    <a:pt x="1352" y="48"/>
                  </a:cubicBezTo>
                  <a:lnTo>
                    <a:pt x="1319" y="15"/>
                  </a:lnTo>
                  <a:cubicBezTo>
                    <a:pt x="1309" y="5"/>
                    <a:pt x="1296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4"/>
            <p:cNvSpPr/>
            <p:nvPr/>
          </p:nvSpPr>
          <p:spPr>
            <a:xfrm>
              <a:off x="2779650" y="1948475"/>
              <a:ext cx="31725" cy="94200"/>
            </a:xfrm>
            <a:custGeom>
              <a:avLst/>
              <a:gdLst/>
              <a:ahLst/>
              <a:cxnLst/>
              <a:rect l="l" t="t" r="r" b="b"/>
              <a:pathLst>
                <a:path w="1269" h="3768" extrusionOk="0">
                  <a:moveTo>
                    <a:pt x="1211" y="0"/>
                  </a:moveTo>
                  <a:cubicBezTo>
                    <a:pt x="1170" y="0"/>
                    <a:pt x="1120" y="46"/>
                    <a:pt x="1102" y="102"/>
                  </a:cubicBezTo>
                  <a:cubicBezTo>
                    <a:pt x="801" y="1336"/>
                    <a:pt x="334" y="2503"/>
                    <a:pt x="1" y="3738"/>
                  </a:cubicBezTo>
                  <a:cubicBezTo>
                    <a:pt x="1" y="3760"/>
                    <a:pt x="12" y="3767"/>
                    <a:pt x="27" y="3767"/>
                  </a:cubicBezTo>
                  <a:cubicBezTo>
                    <a:pt x="56" y="3767"/>
                    <a:pt x="101" y="3738"/>
                    <a:pt x="101" y="3738"/>
                  </a:cubicBezTo>
                  <a:cubicBezTo>
                    <a:pt x="668" y="2604"/>
                    <a:pt x="968" y="1303"/>
                    <a:pt x="1268" y="102"/>
                  </a:cubicBezTo>
                  <a:cubicBezTo>
                    <a:pt x="1268" y="28"/>
                    <a:pt x="1242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4"/>
            <p:cNvSpPr/>
            <p:nvPr/>
          </p:nvSpPr>
          <p:spPr>
            <a:xfrm>
              <a:off x="2816350" y="1965800"/>
              <a:ext cx="16700" cy="51450"/>
            </a:xfrm>
            <a:custGeom>
              <a:avLst/>
              <a:gdLst/>
              <a:ahLst/>
              <a:cxnLst/>
              <a:rect l="l" t="t" r="r" b="b"/>
              <a:pathLst>
                <a:path w="668" h="2058" extrusionOk="0">
                  <a:moveTo>
                    <a:pt x="637" y="0"/>
                  </a:moveTo>
                  <a:cubicBezTo>
                    <a:pt x="596" y="0"/>
                    <a:pt x="524" y="63"/>
                    <a:pt x="501" y="109"/>
                  </a:cubicBezTo>
                  <a:cubicBezTo>
                    <a:pt x="334" y="743"/>
                    <a:pt x="34" y="1410"/>
                    <a:pt x="0" y="2044"/>
                  </a:cubicBezTo>
                  <a:cubicBezTo>
                    <a:pt x="0" y="2053"/>
                    <a:pt x="5" y="2057"/>
                    <a:pt x="12" y="2057"/>
                  </a:cubicBezTo>
                  <a:cubicBezTo>
                    <a:pt x="31" y="2057"/>
                    <a:pt x="67" y="2026"/>
                    <a:pt x="67" y="1977"/>
                  </a:cubicBezTo>
                  <a:cubicBezTo>
                    <a:pt x="334" y="1377"/>
                    <a:pt x="467" y="710"/>
                    <a:pt x="668" y="43"/>
                  </a:cubicBezTo>
                  <a:cubicBezTo>
                    <a:pt x="668" y="12"/>
                    <a:pt x="655" y="0"/>
                    <a:pt x="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4"/>
            <p:cNvSpPr/>
            <p:nvPr/>
          </p:nvSpPr>
          <p:spPr>
            <a:xfrm>
              <a:off x="2833850" y="1947275"/>
              <a:ext cx="17850" cy="65375"/>
            </a:xfrm>
            <a:custGeom>
              <a:avLst/>
              <a:gdLst/>
              <a:ahLst/>
              <a:cxnLst/>
              <a:rect l="l" t="t" r="r" b="b"/>
              <a:pathLst>
                <a:path w="714" h="2615" extrusionOk="0">
                  <a:moveTo>
                    <a:pt x="679" y="0"/>
                  </a:moveTo>
                  <a:cubicBezTo>
                    <a:pt x="639" y="0"/>
                    <a:pt x="568" y="51"/>
                    <a:pt x="568" y="116"/>
                  </a:cubicBezTo>
                  <a:cubicBezTo>
                    <a:pt x="401" y="950"/>
                    <a:pt x="134" y="1718"/>
                    <a:pt x="1" y="2551"/>
                  </a:cubicBezTo>
                  <a:cubicBezTo>
                    <a:pt x="1" y="2597"/>
                    <a:pt x="21" y="2615"/>
                    <a:pt x="44" y="2615"/>
                  </a:cubicBezTo>
                  <a:cubicBezTo>
                    <a:pt x="71" y="2615"/>
                    <a:pt x="101" y="2588"/>
                    <a:pt x="101" y="2551"/>
                  </a:cubicBezTo>
                  <a:cubicBezTo>
                    <a:pt x="435" y="1784"/>
                    <a:pt x="535" y="884"/>
                    <a:pt x="701" y="50"/>
                  </a:cubicBezTo>
                  <a:cubicBezTo>
                    <a:pt x="713" y="15"/>
                    <a:pt x="700" y="0"/>
                    <a:pt x="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4"/>
            <p:cNvSpPr/>
            <p:nvPr/>
          </p:nvSpPr>
          <p:spPr>
            <a:xfrm>
              <a:off x="2850550" y="1908250"/>
              <a:ext cx="23375" cy="92675"/>
            </a:xfrm>
            <a:custGeom>
              <a:avLst/>
              <a:gdLst/>
              <a:ahLst/>
              <a:cxnLst/>
              <a:rect l="l" t="t" r="r" b="b"/>
              <a:pathLst>
                <a:path w="935" h="3707" extrusionOk="0">
                  <a:moveTo>
                    <a:pt x="897" y="1"/>
                  </a:moveTo>
                  <a:cubicBezTo>
                    <a:pt x="848" y="1"/>
                    <a:pt x="767" y="63"/>
                    <a:pt x="767" y="110"/>
                  </a:cubicBezTo>
                  <a:cubicBezTo>
                    <a:pt x="500" y="1277"/>
                    <a:pt x="167" y="2511"/>
                    <a:pt x="0" y="3679"/>
                  </a:cubicBezTo>
                  <a:cubicBezTo>
                    <a:pt x="0" y="3698"/>
                    <a:pt x="9" y="3706"/>
                    <a:pt x="22" y="3706"/>
                  </a:cubicBezTo>
                  <a:cubicBezTo>
                    <a:pt x="53" y="3706"/>
                    <a:pt x="110" y="3659"/>
                    <a:pt x="134" y="3612"/>
                  </a:cubicBezTo>
                  <a:cubicBezTo>
                    <a:pt x="467" y="2445"/>
                    <a:pt x="667" y="1244"/>
                    <a:pt x="934" y="43"/>
                  </a:cubicBezTo>
                  <a:cubicBezTo>
                    <a:pt x="934" y="12"/>
                    <a:pt x="919" y="1"/>
                    <a:pt x="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4"/>
            <p:cNvSpPr/>
            <p:nvPr/>
          </p:nvSpPr>
          <p:spPr>
            <a:xfrm>
              <a:off x="2870550" y="1911825"/>
              <a:ext cx="21175" cy="75325"/>
            </a:xfrm>
            <a:custGeom>
              <a:avLst/>
              <a:gdLst/>
              <a:ahLst/>
              <a:cxnLst/>
              <a:rect l="l" t="t" r="r" b="b"/>
              <a:pathLst>
                <a:path w="847" h="3013" extrusionOk="0">
                  <a:moveTo>
                    <a:pt x="808" y="1"/>
                  </a:moveTo>
                  <a:cubicBezTo>
                    <a:pt x="765" y="1"/>
                    <a:pt x="689" y="57"/>
                    <a:pt x="668" y="100"/>
                  </a:cubicBezTo>
                  <a:cubicBezTo>
                    <a:pt x="434" y="1034"/>
                    <a:pt x="34" y="2035"/>
                    <a:pt x="1" y="2969"/>
                  </a:cubicBezTo>
                  <a:cubicBezTo>
                    <a:pt x="1" y="3000"/>
                    <a:pt x="11" y="3012"/>
                    <a:pt x="26" y="3012"/>
                  </a:cubicBezTo>
                  <a:cubicBezTo>
                    <a:pt x="57" y="3012"/>
                    <a:pt x="111" y="2958"/>
                    <a:pt x="134" y="2935"/>
                  </a:cubicBezTo>
                  <a:cubicBezTo>
                    <a:pt x="368" y="1968"/>
                    <a:pt x="601" y="1034"/>
                    <a:pt x="835" y="67"/>
                  </a:cubicBezTo>
                  <a:cubicBezTo>
                    <a:pt x="847" y="19"/>
                    <a:pt x="833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4"/>
            <p:cNvSpPr/>
            <p:nvPr/>
          </p:nvSpPr>
          <p:spPr>
            <a:xfrm>
              <a:off x="2888075" y="1942050"/>
              <a:ext cx="20375" cy="64150"/>
            </a:xfrm>
            <a:custGeom>
              <a:avLst/>
              <a:gdLst/>
              <a:ahLst/>
              <a:cxnLst/>
              <a:rect l="l" t="t" r="r" b="b"/>
              <a:pathLst>
                <a:path w="815" h="2566" extrusionOk="0">
                  <a:moveTo>
                    <a:pt x="765" y="1"/>
                  </a:moveTo>
                  <a:cubicBezTo>
                    <a:pt x="721" y="1"/>
                    <a:pt x="654" y="52"/>
                    <a:pt x="634" y="92"/>
                  </a:cubicBezTo>
                  <a:cubicBezTo>
                    <a:pt x="467" y="892"/>
                    <a:pt x="134" y="1693"/>
                    <a:pt x="0" y="2527"/>
                  </a:cubicBezTo>
                  <a:cubicBezTo>
                    <a:pt x="0" y="2555"/>
                    <a:pt x="18" y="2565"/>
                    <a:pt x="41" y="2565"/>
                  </a:cubicBezTo>
                  <a:cubicBezTo>
                    <a:pt x="73" y="2565"/>
                    <a:pt x="114" y="2546"/>
                    <a:pt x="134" y="2527"/>
                  </a:cubicBezTo>
                  <a:cubicBezTo>
                    <a:pt x="467" y="1760"/>
                    <a:pt x="634" y="892"/>
                    <a:pt x="801" y="92"/>
                  </a:cubicBezTo>
                  <a:cubicBezTo>
                    <a:pt x="814" y="24"/>
                    <a:pt x="795" y="1"/>
                    <a:pt x="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4"/>
            <p:cNvSpPr/>
            <p:nvPr/>
          </p:nvSpPr>
          <p:spPr>
            <a:xfrm>
              <a:off x="2911425" y="1938925"/>
              <a:ext cx="20025" cy="73225"/>
            </a:xfrm>
            <a:custGeom>
              <a:avLst/>
              <a:gdLst/>
              <a:ahLst/>
              <a:cxnLst/>
              <a:rect l="l" t="t" r="r" b="b"/>
              <a:pathLst>
                <a:path w="801" h="2929" extrusionOk="0">
                  <a:moveTo>
                    <a:pt x="754" y="1"/>
                  </a:moveTo>
                  <a:cubicBezTo>
                    <a:pt x="705" y="1"/>
                    <a:pt x="634" y="52"/>
                    <a:pt x="634" y="117"/>
                  </a:cubicBezTo>
                  <a:cubicBezTo>
                    <a:pt x="400" y="1017"/>
                    <a:pt x="134" y="1985"/>
                    <a:pt x="0" y="2885"/>
                  </a:cubicBezTo>
                  <a:cubicBezTo>
                    <a:pt x="0" y="2917"/>
                    <a:pt x="7" y="2929"/>
                    <a:pt x="18" y="2929"/>
                  </a:cubicBezTo>
                  <a:cubicBezTo>
                    <a:pt x="42" y="2929"/>
                    <a:pt x="88" y="2875"/>
                    <a:pt x="134" y="2852"/>
                  </a:cubicBezTo>
                  <a:cubicBezTo>
                    <a:pt x="400" y="1951"/>
                    <a:pt x="567" y="984"/>
                    <a:pt x="801" y="50"/>
                  </a:cubicBezTo>
                  <a:cubicBezTo>
                    <a:pt x="801" y="15"/>
                    <a:pt x="78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4"/>
            <p:cNvSpPr/>
            <p:nvPr/>
          </p:nvSpPr>
          <p:spPr>
            <a:xfrm>
              <a:off x="2929775" y="1899275"/>
              <a:ext cx="23375" cy="67025"/>
            </a:xfrm>
            <a:custGeom>
              <a:avLst/>
              <a:gdLst/>
              <a:ahLst/>
              <a:cxnLst/>
              <a:rect l="l" t="t" r="r" b="b"/>
              <a:pathLst>
                <a:path w="935" h="2681" extrusionOk="0">
                  <a:moveTo>
                    <a:pt x="858" y="1"/>
                  </a:moveTo>
                  <a:cubicBezTo>
                    <a:pt x="819" y="1"/>
                    <a:pt x="767" y="48"/>
                    <a:pt x="767" y="68"/>
                  </a:cubicBezTo>
                  <a:cubicBezTo>
                    <a:pt x="734" y="469"/>
                    <a:pt x="434" y="1069"/>
                    <a:pt x="300" y="1469"/>
                  </a:cubicBezTo>
                  <a:cubicBezTo>
                    <a:pt x="167" y="1870"/>
                    <a:pt x="67" y="2237"/>
                    <a:pt x="0" y="2637"/>
                  </a:cubicBezTo>
                  <a:cubicBezTo>
                    <a:pt x="0" y="2669"/>
                    <a:pt x="13" y="2680"/>
                    <a:pt x="33" y="2680"/>
                  </a:cubicBezTo>
                  <a:cubicBezTo>
                    <a:pt x="75" y="2680"/>
                    <a:pt x="144" y="2626"/>
                    <a:pt x="167" y="2603"/>
                  </a:cubicBezTo>
                  <a:cubicBezTo>
                    <a:pt x="300" y="2103"/>
                    <a:pt x="434" y="1603"/>
                    <a:pt x="600" y="1136"/>
                  </a:cubicBezTo>
                  <a:cubicBezTo>
                    <a:pt x="734" y="802"/>
                    <a:pt x="934" y="435"/>
                    <a:pt x="901" y="68"/>
                  </a:cubicBezTo>
                  <a:cubicBezTo>
                    <a:pt x="901" y="18"/>
                    <a:pt x="882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4"/>
            <p:cNvSpPr/>
            <p:nvPr/>
          </p:nvSpPr>
          <p:spPr>
            <a:xfrm>
              <a:off x="2948100" y="1886525"/>
              <a:ext cx="24575" cy="73800"/>
            </a:xfrm>
            <a:custGeom>
              <a:avLst/>
              <a:gdLst/>
              <a:ahLst/>
              <a:cxnLst/>
              <a:rect l="l" t="t" r="r" b="b"/>
              <a:pathLst>
                <a:path w="983" h="2952" extrusionOk="0">
                  <a:moveTo>
                    <a:pt x="931" y="1"/>
                  </a:moveTo>
                  <a:cubicBezTo>
                    <a:pt x="890" y="1"/>
                    <a:pt x="835" y="39"/>
                    <a:pt x="835" y="78"/>
                  </a:cubicBezTo>
                  <a:cubicBezTo>
                    <a:pt x="568" y="979"/>
                    <a:pt x="168" y="1946"/>
                    <a:pt x="1" y="2913"/>
                  </a:cubicBezTo>
                  <a:cubicBezTo>
                    <a:pt x="1" y="2941"/>
                    <a:pt x="13" y="2952"/>
                    <a:pt x="27" y="2952"/>
                  </a:cubicBezTo>
                  <a:cubicBezTo>
                    <a:pt x="45" y="2952"/>
                    <a:pt x="68" y="2933"/>
                    <a:pt x="68" y="2913"/>
                  </a:cubicBezTo>
                  <a:cubicBezTo>
                    <a:pt x="501" y="2046"/>
                    <a:pt x="701" y="979"/>
                    <a:pt x="968" y="78"/>
                  </a:cubicBezTo>
                  <a:cubicBezTo>
                    <a:pt x="982" y="22"/>
                    <a:pt x="961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4"/>
            <p:cNvSpPr/>
            <p:nvPr/>
          </p:nvSpPr>
          <p:spPr>
            <a:xfrm>
              <a:off x="2968950" y="1895850"/>
              <a:ext cx="18325" cy="43625"/>
            </a:xfrm>
            <a:custGeom>
              <a:avLst/>
              <a:gdLst/>
              <a:ahLst/>
              <a:cxnLst/>
              <a:rect l="l" t="t" r="r" b="b"/>
              <a:pathLst>
                <a:path w="733" h="1745" extrusionOk="0">
                  <a:moveTo>
                    <a:pt x="706" y="1"/>
                  </a:moveTo>
                  <a:cubicBezTo>
                    <a:pt x="682" y="1"/>
                    <a:pt x="637" y="36"/>
                    <a:pt x="601" y="72"/>
                  </a:cubicBezTo>
                  <a:cubicBezTo>
                    <a:pt x="401" y="606"/>
                    <a:pt x="68" y="1106"/>
                    <a:pt x="1" y="1706"/>
                  </a:cubicBezTo>
                  <a:cubicBezTo>
                    <a:pt x="1" y="1735"/>
                    <a:pt x="13" y="1745"/>
                    <a:pt x="29" y="1745"/>
                  </a:cubicBezTo>
                  <a:cubicBezTo>
                    <a:pt x="51" y="1745"/>
                    <a:pt x="82" y="1726"/>
                    <a:pt x="101" y="1706"/>
                  </a:cubicBezTo>
                  <a:lnTo>
                    <a:pt x="101" y="1673"/>
                  </a:lnTo>
                  <a:cubicBezTo>
                    <a:pt x="101" y="1665"/>
                    <a:pt x="101" y="1657"/>
                    <a:pt x="101" y="1651"/>
                  </a:cubicBezTo>
                  <a:lnTo>
                    <a:pt x="101" y="1651"/>
                  </a:lnTo>
                  <a:cubicBezTo>
                    <a:pt x="207" y="1454"/>
                    <a:pt x="243" y="1188"/>
                    <a:pt x="334" y="1006"/>
                  </a:cubicBezTo>
                  <a:lnTo>
                    <a:pt x="701" y="105"/>
                  </a:lnTo>
                  <a:cubicBezTo>
                    <a:pt x="732" y="28"/>
                    <a:pt x="727" y="1"/>
                    <a:pt x="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4"/>
            <p:cNvSpPr/>
            <p:nvPr/>
          </p:nvSpPr>
          <p:spPr>
            <a:xfrm>
              <a:off x="2983125" y="1897925"/>
              <a:ext cx="13375" cy="40975"/>
            </a:xfrm>
            <a:custGeom>
              <a:avLst/>
              <a:gdLst/>
              <a:ahLst/>
              <a:cxnLst/>
              <a:rect l="l" t="t" r="r" b="b"/>
              <a:pathLst>
                <a:path w="535" h="1639" extrusionOk="0">
                  <a:moveTo>
                    <a:pt x="483" y="1"/>
                  </a:moveTo>
                  <a:cubicBezTo>
                    <a:pt x="449" y="1"/>
                    <a:pt x="404" y="35"/>
                    <a:pt x="368" y="89"/>
                  </a:cubicBezTo>
                  <a:cubicBezTo>
                    <a:pt x="301" y="322"/>
                    <a:pt x="201" y="589"/>
                    <a:pt x="168" y="823"/>
                  </a:cubicBezTo>
                  <a:cubicBezTo>
                    <a:pt x="101" y="1090"/>
                    <a:pt x="1" y="1323"/>
                    <a:pt x="1" y="1623"/>
                  </a:cubicBezTo>
                  <a:cubicBezTo>
                    <a:pt x="1" y="1634"/>
                    <a:pt x="12" y="1638"/>
                    <a:pt x="27" y="1638"/>
                  </a:cubicBezTo>
                  <a:cubicBezTo>
                    <a:pt x="56" y="1638"/>
                    <a:pt x="101" y="1623"/>
                    <a:pt x="101" y="1623"/>
                  </a:cubicBezTo>
                  <a:cubicBezTo>
                    <a:pt x="301" y="1156"/>
                    <a:pt x="368" y="589"/>
                    <a:pt x="535" y="89"/>
                  </a:cubicBezTo>
                  <a:cubicBezTo>
                    <a:pt x="535" y="27"/>
                    <a:pt x="513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4"/>
            <p:cNvSpPr/>
            <p:nvPr/>
          </p:nvSpPr>
          <p:spPr>
            <a:xfrm>
              <a:off x="2998150" y="1895250"/>
              <a:ext cx="18375" cy="46025"/>
            </a:xfrm>
            <a:custGeom>
              <a:avLst/>
              <a:gdLst/>
              <a:ahLst/>
              <a:cxnLst/>
              <a:rect l="l" t="t" r="r" b="b"/>
              <a:pathLst>
                <a:path w="735" h="1841" extrusionOk="0">
                  <a:moveTo>
                    <a:pt x="696" y="1"/>
                  </a:moveTo>
                  <a:cubicBezTo>
                    <a:pt x="647" y="1"/>
                    <a:pt x="567" y="39"/>
                    <a:pt x="567" y="62"/>
                  </a:cubicBezTo>
                  <a:cubicBezTo>
                    <a:pt x="367" y="596"/>
                    <a:pt x="0" y="1230"/>
                    <a:pt x="0" y="1797"/>
                  </a:cubicBezTo>
                  <a:cubicBezTo>
                    <a:pt x="0" y="1829"/>
                    <a:pt x="10" y="1840"/>
                    <a:pt x="24" y="1840"/>
                  </a:cubicBezTo>
                  <a:cubicBezTo>
                    <a:pt x="54" y="1840"/>
                    <a:pt x="100" y="1786"/>
                    <a:pt x="100" y="1764"/>
                  </a:cubicBezTo>
                  <a:cubicBezTo>
                    <a:pt x="200" y="1463"/>
                    <a:pt x="267" y="1130"/>
                    <a:pt x="401" y="863"/>
                  </a:cubicBezTo>
                  <a:cubicBezTo>
                    <a:pt x="501" y="563"/>
                    <a:pt x="601" y="296"/>
                    <a:pt x="734" y="29"/>
                  </a:cubicBezTo>
                  <a:cubicBezTo>
                    <a:pt x="734" y="8"/>
                    <a:pt x="718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4"/>
            <p:cNvSpPr/>
            <p:nvPr/>
          </p:nvSpPr>
          <p:spPr>
            <a:xfrm>
              <a:off x="3015650" y="1902950"/>
              <a:ext cx="12550" cy="44625"/>
            </a:xfrm>
            <a:custGeom>
              <a:avLst/>
              <a:gdLst/>
              <a:ahLst/>
              <a:cxnLst/>
              <a:rect l="l" t="t" r="r" b="b"/>
              <a:pathLst>
                <a:path w="502" h="1785" extrusionOk="0">
                  <a:moveTo>
                    <a:pt x="441" y="0"/>
                  </a:moveTo>
                  <a:cubicBezTo>
                    <a:pt x="406" y="0"/>
                    <a:pt x="368" y="35"/>
                    <a:pt x="368" y="88"/>
                  </a:cubicBezTo>
                  <a:cubicBezTo>
                    <a:pt x="234" y="622"/>
                    <a:pt x="1" y="1155"/>
                    <a:pt x="1" y="1756"/>
                  </a:cubicBezTo>
                  <a:cubicBezTo>
                    <a:pt x="1" y="1777"/>
                    <a:pt x="7" y="1784"/>
                    <a:pt x="18" y="1784"/>
                  </a:cubicBezTo>
                  <a:cubicBezTo>
                    <a:pt x="42" y="1784"/>
                    <a:pt x="88" y="1746"/>
                    <a:pt x="134" y="1723"/>
                  </a:cubicBezTo>
                  <a:cubicBezTo>
                    <a:pt x="234" y="1155"/>
                    <a:pt x="401" y="622"/>
                    <a:pt x="501" y="88"/>
                  </a:cubicBezTo>
                  <a:cubicBezTo>
                    <a:pt x="501" y="26"/>
                    <a:pt x="472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4"/>
            <p:cNvSpPr/>
            <p:nvPr/>
          </p:nvSpPr>
          <p:spPr>
            <a:xfrm>
              <a:off x="3023175" y="1907800"/>
              <a:ext cx="20850" cy="58975"/>
            </a:xfrm>
            <a:custGeom>
              <a:avLst/>
              <a:gdLst/>
              <a:ahLst/>
              <a:cxnLst/>
              <a:rect l="l" t="t" r="r" b="b"/>
              <a:pathLst>
                <a:path w="834" h="2359" extrusionOk="0">
                  <a:moveTo>
                    <a:pt x="771" y="0"/>
                  </a:moveTo>
                  <a:cubicBezTo>
                    <a:pt x="723" y="0"/>
                    <a:pt x="667" y="36"/>
                    <a:pt x="667" y="94"/>
                  </a:cubicBezTo>
                  <a:cubicBezTo>
                    <a:pt x="434" y="861"/>
                    <a:pt x="167" y="1562"/>
                    <a:pt x="0" y="2296"/>
                  </a:cubicBezTo>
                  <a:cubicBezTo>
                    <a:pt x="0" y="2341"/>
                    <a:pt x="14" y="2359"/>
                    <a:pt x="32" y="2359"/>
                  </a:cubicBezTo>
                  <a:cubicBezTo>
                    <a:pt x="53" y="2359"/>
                    <a:pt x="82" y="2332"/>
                    <a:pt x="100" y="2296"/>
                  </a:cubicBezTo>
                  <a:cubicBezTo>
                    <a:pt x="434" y="1629"/>
                    <a:pt x="600" y="795"/>
                    <a:pt x="834" y="61"/>
                  </a:cubicBezTo>
                  <a:cubicBezTo>
                    <a:pt x="834" y="19"/>
                    <a:pt x="805" y="0"/>
                    <a:pt x="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4"/>
            <p:cNvSpPr/>
            <p:nvPr/>
          </p:nvSpPr>
          <p:spPr>
            <a:xfrm>
              <a:off x="2973950" y="1980500"/>
              <a:ext cx="15550" cy="28450"/>
            </a:xfrm>
            <a:custGeom>
              <a:avLst/>
              <a:gdLst/>
              <a:ahLst/>
              <a:cxnLst/>
              <a:rect l="l" t="t" r="r" b="b"/>
              <a:pathLst>
                <a:path w="622" h="1138" extrusionOk="0">
                  <a:moveTo>
                    <a:pt x="560" y="0"/>
                  </a:moveTo>
                  <a:cubicBezTo>
                    <a:pt x="528" y="0"/>
                    <a:pt x="483" y="24"/>
                    <a:pt x="468" y="55"/>
                  </a:cubicBezTo>
                  <a:cubicBezTo>
                    <a:pt x="368" y="222"/>
                    <a:pt x="301" y="455"/>
                    <a:pt x="201" y="622"/>
                  </a:cubicBezTo>
                  <a:cubicBezTo>
                    <a:pt x="134" y="789"/>
                    <a:pt x="1" y="956"/>
                    <a:pt x="1" y="1122"/>
                  </a:cubicBezTo>
                  <a:cubicBezTo>
                    <a:pt x="1" y="1133"/>
                    <a:pt x="8" y="1137"/>
                    <a:pt x="18" y="1137"/>
                  </a:cubicBezTo>
                  <a:cubicBezTo>
                    <a:pt x="38" y="1137"/>
                    <a:pt x="68" y="1122"/>
                    <a:pt x="68" y="1122"/>
                  </a:cubicBezTo>
                  <a:cubicBezTo>
                    <a:pt x="201" y="989"/>
                    <a:pt x="234" y="789"/>
                    <a:pt x="335" y="655"/>
                  </a:cubicBezTo>
                  <a:cubicBezTo>
                    <a:pt x="401" y="489"/>
                    <a:pt x="501" y="322"/>
                    <a:pt x="568" y="122"/>
                  </a:cubicBezTo>
                  <a:cubicBezTo>
                    <a:pt x="622" y="32"/>
                    <a:pt x="59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4"/>
            <p:cNvSpPr/>
            <p:nvPr/>
          </p:nvSpPr>
          <p:spPr>
            <a:xfrm>
              <a:off x="3021500" y="1913575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263" y="0"/>
                  </a:moveTo>
                  <a:cubicBezTo>
                    <a:pt x="1218" y="0"/>
                    <a:pt x="1168" y="27"/>
                    <a:pt x="1168" y="63"/>
                  </a:cubicBezTo>
                  <a:cubicBezTo>
                    <a:pt x="801" y="1131"/>
                    <a:pt x="267" y="2165"/>
                    <a:pt x="0" y="3232"/>
                  </a:cubicBezTo>
                  <a:cubicBezTo>
                    <a:pt x="0" y="3277"/>
                    <a:pt x="21" y="3295"/>
                    <a:pt x="46" y="3295"/>
                  </a:cubicBezTo>
                  <a:cubicBezTo>
                    <a:pt x="77" y="3295"/>
                    <a:pt x="115" y="3269"/>
                    <a:pt x="134" y="3232"/>
                  </a:cubicBezTo>
                  <a:cubicBezTo>
                    <a:pt x="601" y="2198"/>
                    <a:pt x="968" y="1131"/>
                    <a:pt x="1335" y="63"/>
                  </a:cubicBezTo>
                  <a:cubicBezTo>
                    <a:pt x="1335" y="18"/>
                    <a:pt x="1301" y="0"/>
                    <a:pt x="1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4"/>
            <p:cNvSpPr/>
            <p:nvPr/>
          </p:nvSpPr>
          <p:spPr>
            <a:xfrm>
              <a:off x="3030800" y="1918775"/>
              <a:ext cx="40300" cy="94925"/>
            </a:xfrm>
            <a:custGeom>
              <a:avLst/>
              <a:gdLst/>
              <a:ahLst/>
              <a:cxnLst/>
              <a:rect l="l" t="t" r="r" b="b"/>
              <a:pathLst>
                <a:path w="1612" h="3797" extrusionOk="0">
                  <a:moveTo>
                    <a:pt x="1547" y="1"/>
                  </a:moveTo>
                  <a:cubicBezTo>
                    <a:pt x="1504" y="1"/>
                    <a:pt x="1447" y="35"/>
                    <a:pt x="1430" y="89"/>
                  </a:cubicBezTo>
                  <a:cubicBezTo>
                    <a:pt x="963" y="1290"/>
                    <a:pt x="462" y="2491"/>
                    <a:pt x="29" y="3758"/>
                  </a:cubicBezTo>
                  <a:cubicBezTo>
                    <a:pt x="0" y="3786"/>
                    <a:pt x="8" y="3797"/>
                    <a:pt x="29" y="3797"/>
                  </a:cubicBezTo>
                  <a:cubicBezTo>
                    <a:pt x="57" y="3797"/>
                    <a:pt x="109" y="3777"/>
                    <a:pt x="129" y="3758"/>
                  </a:cubicBezTo>
                  <a:cubicBezTo>
                    <a:pt x="429" y="3258"/>
                    <a:pt x="562" y="2657"/>
                    <a:pt x="796" y="2124"/>
                  </a:cubicBezTo>
                  <a:cubicBezTo>
                    <a:pt x="1096" y="1457"/>
                    <a:pt x="1363" y="789"/>
                    <a:pt x="1596" y="89"/>
                  </a:cubicBezTo>
                  <a:cubicBezTo>
                    <a:pt x="1612" y="27"/>
                    <a:pt x="1584" y="1"/>
                    <a:pt x="1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4"/>
            <p:cNvSpPr/>
            <p:nvPr/>
          </p:nvSpPr>
          <p:spPr>
            <a:xfrm>
              <a:off x="3036225" y="1935450"/>
              <a:ext cx="41100" cy="86375"/>
            </a:xfrm>
            <a:custGeom>
              <a:avLst/>
              <a:gdLst/>
              <a:ahLst/>
              <a:cxnLst/>
              <a:rect l="l" t="t" r="r" b="b"/>
              <a:pathLst>
                <a:path w="1644" h="3455" extrusionOk="0">
                  <a:moveTo>
                    <a:pt x="1606" y="1"/>
                  </a:moveTo>
                  <a:cubicBezTo>
                    <a:pt x="1577" y="1"/>
                    <a:pt x="1531" y="35"/>
                    <a:pt x="1513" y="89"/>
                  </a:cubicBezTo>
                  <a:cubicBezTo>
                    <a:pt x="1012" y="1156"/>
                    <a:pt x="412" y="2291"/>
                    <a:pt x="12" y="3425"/>
                  </a:cubicBezTo>
                  <a:cubicBezTo>
                    <a:pt x="1" y="3447"/>
                    <a:pt x="4" y="3454"/>
                    <a:pt x="14" y="3454"/>
                  </a:cubicBezTo>
                  <a:cubicBezTo>
                    <a:pt x="34" y="3454"/>
                    <a:pt x="78" y="3425"/>
                    <a:pt x="78" y="3425"/>
                  </a:cubicBezTo>
                  <a:cubicBezTo>
                    <a:pt x="646" y="2324"/>
                    <a:pt x="1146" y="1190"/>
                    <a:pt x="1613" y="89"/>
                  </a:cubicBezTo>
                  <a:cubicBezTo>
                    <a:pt x="1644" y="27"/>
                    <a:pt x="1632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4"/>
            <p:cNvSpPr/>
            <p:nvPr/>
          </p:nvSpPr>
          <p:spPr>
            <a:xfrm>
              <a:off x="3054850" y="1950050"/>
              <a:ext cx="31725" cy="71400"/>
            </a:xfrm>
            <a:custGeom>
              <a:avLst/>
              <a:gdLst/>
              <a:ahLst/>
              <a:cxnLst/>
              <a:rect l="l" t="t" r="r" b="b"/>
              <a:pathLst>
                <a:path w="1269" h="2856" extrusionOk="0">
                  <a:moveTo>
                    <a:pt x="1193" y="1"/>
                  </a:moveTo>
                  <a:cubicBezTo>
                    <a:pt x="1149" y="1"/>
                    <a:pt x="1101" y="36"/>
                    <a:pt x="1101" y="72"/>
                  </a:cubicBezTo>
                  <a:cubicBezTo>
                    <a:pt x="734" y="1006"/>
                    <a:pt x="267" y="1873"/>
                    <a:pt x="1" y="2841"/>
                  </a:cubicBezTo>
                  <a:cubicBezTo>
                    <a:pt x="1" y="2852"/>
                    <a:pt x="12" y="2856"/>
                    <a:pt x="27" y="2856"/>
                  </a:cubicBezTo>
                  <a:cubicBezTo>
                    <a:pt x="56" y="2856"/>
                    <a:pt x="101" y="2841"/>
                    <a:pt x="101" y="2841"/>
                  </a:cubicBezTo>
                  <a:cubicBezTo>
                    <a:pt x="501" y="1940"/>
                    <a:pt x="835" y="1006"/>
                    <a:pt x="1268" y="105"/>
                  </a:cubicBezTo>
                  <a:cubicBezTo>
                    <a:pt x="1268" y="28"/>
                    <a:pt x="1232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4"/>
            <p:cNvSpPr/>
            <p:nvPr/>
          </p:nvSpPr>
          <p:spPr>
            <a:xfrm>
              <a:off x="3078650" y="1958250"/>
              <a:ext cx="21600" cy="46900"/>
            </a:xfrm>
            <a:custGeom>
              <a:avLst/>
              <a:gdLst/>
              <a:ahLst/>
              <a:cxnLst/>
              <a:rect l="l" t="t" r="r" b="b"/>
              <a:pathLst>
                <a:path w="864" h="1876" extrusionOk="0">
                  <a:moveTo>
                    <a:pt x="813" y="1"/>
                  </a:moveTo>
                  <a:cubicBezTo>
                    <a:pt x="772" y="1"/>
                    <a:pt x="716" y="39"/>
                    <a:pt x="716" y="78"/>
                  </a:cubicBezTo>
                  <a:cubicBezTo>
                    <a:pt x="516" y="678"/>
                    <a:pt x="283" y="1245"/>
                    <a:pt x="16" y="1812"/>
                  </a:cubicBezTo>
                  <a:cubicBezTo>
                    <a:pt x="1" y="1857"/>
                    <a:pt x="20" y="1875"/>
                    <a:pt x="45" y="1875"/>
                  </a:cubicBezTo>
                  <a:cubicBezTo>
                    <a:pt x="76" y="1875"/>
                    <a:pt x="116" y="1849"/>
                    <a:pt x="116" y="1812"/>
                  </a:cubicBezTo>
                  <a:cubicBezTo>
                    <a:pt x="350" y="1245"/>
                    <a:pt x="650" y="711"/>
                    <a:pt x="850" y="78"/>
                  </a:cubicBezTo>
                  <a:cubicBezTo>
                    <a:pt x="864" y="21"/>
                    <a:pt x="842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4"/>
            <p:cNvSpPr/>
            <p:nvPr/>
          </p:nvSpPr>
          <p:spPr>
            <a:xfrm>
              <a:off x="2637900" y="1880200"/>
              <a:ext cx="16225" cy="31550"/>
            </a:xfrm>
            <a:custGeom>
              <a:avLst/>
              <a:gdLst/>
              <a:ahLst/>
              <a:cxnLst/>
              <a:rect l="l" t="t" r="r" b="b"/>
              <a:pathLst>
                <a:path w="649" h="1262" extrusionOk="0">
                  <a:moveTo>
                    <a:pt x="590" y="1"/>
                  </a:moveTo>
                  <a:cubicBezTo>
                    <a:pt x="551" y="1"/>
                    <a:pt x="500" y="27"/>
                    <a:pt x="500" y="64"/>
                  </a:cubicBezTo>
                  <a:cubicBezTo>
                    <a:pt x="434" y="264"/>
                    <a:pt x="334" y="498"/>
                    <a:pt x="234" y="664"/>
                  </a:cubicBezTo>
                  <a:cubicBezTo>
                    <a:pt x="133" y="831"/>
                    <a:pt x="0" y="1031"/>
                    <a:pt x="0" y="1232"/>
                  </a:cubicBezTo>
                  <a:cubicBezTo>
                    <a:pt x="0" y="1254"/>
                    <a:pt x="11" y="1261"/>
                    <a:pt x="26" y="1261"/>
                  </a:cubicBezTo>
                  <a:cubicBezTo>
                    <a:pt x="56" y="1261"/>
                    <a:pt x="100" y="1232"/>
                    <a:pt x="100" y="1232"/>
                  </a:cubicBezTo>
                  <a:cubicBezTo>
                    <a:pt x="234" y="1065"/>
                    <a:pt x="267" y="865"/>
                    <a:pt x="367" y="664"/>
                  </a:cubicBezTo>
                  <a:cubicBezTo>
                    <a:pt x="467" y="464"/>
                    <a:pt x="534" y="231"/>
                    <a:pt x="634" y="64"/>
                  </a:cubicBezTo>
                  <a:cubicBezTo>
                    <a:pt x="649" y="19"/>
                    <a:pt x="623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4"/>
            <p:cNvSpPr/>
            <p:nvPr/>
          </p:nvSpPr>
          <p:spPr>
            <a:xfrm>
              <a:off x="2654575" y="1873550"/>
              <a:ext cx="17825" cy="30700"/>
            </a:xfrm>
            <a:custGeom>
              <a:avLst/>
              <a:gdLst/>
              <a:ahLst/>
              <a:cxnLst/>
              <a:rect l="l" t="t" r="r" b="b"/>
              <a:pathLst>
                <a:path w="713" h="1228" extrusionOk="0">
                  <a:moveTo>
                    <a:pt x="677" y="0"/>
                  </a:moveTo>
                  <a:cubicBezTo>
                    <a:pt x="644" y="0"/>
                    <a:pt x="586" y="27"/>
                    <a:pt x="567" y="63"/>
                  </a:cubicBezTo>
                  <a:cubicBezTo>
                    <a:pt x="434" y="263"/>
                    <a:pt x="334" y="430"/>
                    <a:pt x="267" y="630"/>
                  </a:cubicBezTo>
                  <a:cubicBezTo>
                    <a:pt x="167" y="797"/>
                    <a:pt x="67" y="964"/>
                    <a:pt x="0" y="1164"/>
                  </a:cubicBezTo>
                  <a:cubicBezTo>
                    <a:pt x="0" y="1209"/>
                    <a:pt x="14" y="1227"/>
                    <a:pt x="32" y="1227"/>
                  </a:cubicBezTo>
                  <a:cubicBezTo>
                    <a:pt x="54" y="1227"/>
                    <a:pt x="82" y="1201"/>
                    <a:pt x="100" y="1164"/>
                  </a:cubicBezTo>
                  <a:cubicBezTo>
                    <a:pt x="234" y="997"/>
                    <a:pt x="300" y="797"/>
                    <a:pt x="400" y="630"/>
                  </a:cubicBezTo>
                  <a:cubicBezTo>
                    <a:pt x="467" y="430"/>
                    <a:pt x="601" y="263"/>
                    <a:pt x="667" y="63"/>
                  </a:cubicBezTo>
                  <a:cubicBezTo>
                    <a:pt x="712" y="18"/>
                    <a:pt x="703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4"/>
            <p:cNvSpPr/>
            <p:nvPr/>
          </p:nvSpPr>
          <p:spPr>
            <a:xfrm>
              <a:off x="2666250" y="1874625"/>
              <a:ext cx="19200" cy="30075"/>
            </a:xfrm>
            <a:custGeom>
              <a:avLst/>
              <a:gdLst/>
              <a:ahLst/>
              <a:cxnLst/>
              <a:rect l="l" t="t" r="r" b="b"/>
              <a:pathLst>
                <a:path w="768" h="1203" extrusionOk="0">
                  <a:moveTo>
                    <a:pt x="720" y="1"/>
                  </a:moveTo>
                  <a:cubicBezTo>
                    <a:pt x="678" y="1"/>
                    <a:pt x="621" y="33"/>
                    <a:pt x="601" y="54"/>
                  </a:cubicBezTo>
                  <a:cubicBezTo>
                    <a:pt x="467" y="254"/>
                    <a:pt x="367" y="420"/>
                    <a:pt x="234" y="621"/>
                  </a:cubicBezTo>
                  <a:cubicBezTo>
                    <a:pt x="167" y="787"/>
                    <a:pt x="34" y="954"/>
                    <a:pt x="0" y="1188"/>
                  </a:cubicBezTo>
                  <a:cubicBezTo>
                    <a:pt x="0" y="1199"/>
                    <a:pt x="4" y="1203"/>
                    <a:pt x="10" y="1203"/>
                  </a:cubicBezTo>
                  <a:cubicBezTo>
                    <a:pt x="22" y="1203"/>
                    <a:pt x="45" y="1188"/>
                    <a:pt x="67" y="1188"/>
                  </a:cubicBezTo>
                  <a:cubicBezTo>
                    <a:pt x="200" y="1021"/>
                    <a:pt x="300" y="787"/>
                    <a:pt x="434" y="621"/>
                  </a:cubicBezTo>
                  <a:cubicBezTo>
                    <a:pt x="534" y="420"/>
                    <a:pt x="634" y="254"/>
                    <a:pt x="767" y="54"/>
                  </a:cubicBezTo>
                  <a:cubicBezTo>
                    <a:pt x="767" y="14"/>
                    <a:pt x="747" y="1"/>
                    <a:pt x="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4"/>
            <p:cNvSpPr/>
            <p:nvPr/>
          </p:nvSpPr>
          <p:spPr>
            <a:xfrm>
              <a:off x="2683475" y="1886950"/>
              <a:ext cx="12475" cy="18125"/>
            </a:xfrm>
            <a:custGeom>
              <a:avLst/>
              <a:gdLst/>
              <a:ahLst/>
              <a:cxnLst/>
              <a:rect l="l" t="t" r="r" b="b"/>
              <a:pathLst>
                <a:path w="499" h="725" extrusionOk="0">
                  <a:moveTo>
                    <a:pt x="420" y="1"/>
                  </a:moveTo>
                  <a:cubicBezTo>
                    <a:pt x="391" y="1"/>
                    <a:pt x="359" y="19"/>
                    <a:pt x="345" y="61"/>
                  </a:cubicBezTo>
                  <a:cubicBezTo>
                    <a:pt x="212" y="261"/>
                    <a:pt x="112" y="461"/>
                    <a:pt x="12" y="695"/>
                  </a:cubicBezTo>
                  <a:cubicBezTo>
                    <a:pt x="1" y="717"/>
                    <a:pt x="8" y="724"/>
                    <a:pt x="24" y="724"/>
                  </a:cubicBezTo>
                  <a:cubicBezTo>
                    <a:pt x="56" y="724"/>
                    <a:pt x="123" y="695"/>
                    <a:pt x="145" y="695"/>
                  </a:cubicBezTo>
                  <a:cubicBezTo>
                    <a:pt x="279" y="461"/>
                    <a:pt x="345" y="261"/>
                    <a:pt x="479" y="94"/>
                  </a:cubicBezTo>
                  <a:cubicBezTo>
                    <a:pt x="498" y="36"/>
                    <a:pt x="461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4"/>
            <p:cNvSpPr/>
            <p:nvPr/>
          </p:nvSpPr>
          <p:spPr>
            <a:xfrm>
              <a:off x="2694600" y="1884225"/>
              <a:ext cx="15875" cy="30750"/>
            </a:xfrm>
            <a:custGeom>
              <a:avLst/>
              <a:gdLst/>
              <a:ahLst/>
              <a:cxnLst/>
              <a:rect l="l" t="t" r="r" b="b"/>
              <a:pathLst>
                <a:path w="635" h="1230" extrusionOk="0">
                  <a:moveTo>
                    <a:pt x="580" y="0"/>
                  </a:moveTo>
                  <a:cubicBezTo>
                    <a:pt x="531" y="0"/>
                    <a:pt x="467" y="29"/>
                    <a:pt x="467" y="70"/>
                  </a:cubicBezTo>
                  <a:lnTo>
                    <a:pt x="200" y="704"/>
                  </a:lnTo>
                  <a:cubicBezTo>
                    <a:pt x="134" y="870"/>
                    <a:pt x="34" y="1037"/>
                    <a:pt x="0" y="1204"/>
                  </a:cubicBezTo>
                  <a:cubicBezTo>
                    <a:pt x="0" y="1221"/>
                    <a:pt x="9" y="1229"/>
                    <a:pt x="21" y="1229"/>
                  </a:cubicBezTo>
                  <a:cubicBezTo>
                    <a:pt x="34" y="1229"/>
                    <a:pt x="50" y="1221"/>
                    <a:pt x="67" y="1204"/>
                  </a:cubicBezTo>
                  <a:cubicBezTo>
                    <a:pt x="334" y="870"/>
                    <a:pt x="467" y="403"/>
                    <a:pt x="634" y="36"/>
                  </a:cubicBezTo>
                  <a:cubicBezTo>
                    <a:pt x="634" y="11"/>
                    <a:pt x="610" y="0"/>
                    <a:pt x="5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4"/>
            <p:cNvSpPr/>
            <p:nvPr/>
          </p:nvSpPr>
          <p:spPr>
            <a:xfrm>
              <a:off x="2703425" y="1893775"/>
              <a:ext cx="24050" cy="41550"/>
            </a:xfrm>
            <a:custGeom>
              <a:avLst/>
              <a:gdLst/>
              <a:ahLst/>
              <a:cxnLst/>
              <a:rect l="l" t="t" r="r" b="b"/>
              <a:pathLst>
                <a:path w="962" h="1662" extrusionOk="0">
                  <a:moveTo>
                    <a:pt x="922" y="0"/>
                  </a:moveTo>
                  <a:cubicBezTo>
                    <a:pt x="889" y="0"/>
                    <a:pt x="833" y="35"/>
                    <a:pt x="815" y="88"/>
                  </a:cubicBezTo>
                  <a:cubicBezTo>
                    <a:pt x="548" y="555"/>
                    <a:pt x="214" y="1089"/>
                    <a:pt x="14" y="1623"/>
                  </a:cubicBezTo>
                  <a:cubicBezTo>
                    <a:pt x="0" y="1651"/>
                    <a:pt x="4" y="1661"/>
                    <a:pt x="15" y="1661"/>
                  </a:cubicBezTo>
                  <a:cubicBezTo>
                    <a:pt x="31" y="1661"/>
                    <a:pt x="62" y="1642"/>
                    <a:pt x="81" y="1623"/>
                  </a:cubicBezTo>
                  <a:cubicBezTo>
                    <a:pt x="481" y="1156"/>
                    <a:pt x="681" y="555"/>
                    <a:pt x="915" y="88"/>
                  </a:cubicBezTo>
                  <a:cubicBezTo>
                    <a:pt x="961" y="26"/>
                    <a:pt x="950" y="0"/>
                    <a:pt x="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4"/>
            <p:cNvSpPr/>
            <p:nvPr/>
          </p:nvSpPr>
          <p:spPr>
            <a:xfrm>
              <a:off x="2732125" y="1897800"/>
              <a:ext cx="9425" cy="27250"/>
            </a:xfrm>
            <a:custGeom>
              <a:avLst/>
              <a:gdLst/>
              <a:ahLst/>
              <a:cxnLst/>
              <a:rect l="l" t="t" r="r" b="b"/>
              <a:pathLst>
                <a:path w="377" h="1090" extrusionOk="0">
                  <a:moveTo>
                    <a:pt x="356" y="0"/>
                  </a:moveTo>
                  <a:cubicBezTo>
                    <a:pt x="321" y="0"/>
                    <a:pt x="234" y="55"/>
                    <a:pt x="234" y="127"/>
                  </a:cubicBezTo>
                  <a:lnTo>
                    <a:pt x="100" y="628"/>
                  </a:lnTo>
                  <a:cubicBezTo>
                    <a:pt x="67" y="794"/>
                    <a:pt x="34" y="894"/>
                    <a:pt x="0" y="1061"/>
                  </a:cubicBezTo>
                  <a:cubicBezTo>
                    <a:pt x="0" y="1082"/>
                    <a:pt x="7" y="1090"/>
                    <a:pt x="16" y="1090"/>
                  </a:cubicBezTo>
                  <a:cubicBezTo>
                    <a:pt x="35" y="1090"/>
                    <a:pt x="67" y="1051"/>
                    <a:pt x="67" y="1028"/>
                  </a:cubicBezTo>
                  <a:cubicBezTo>
                    <a:pt x="234" y="761"/>
                    <a:pt x="267" y="361"/>
                    <a:pt x="367" y="27"/>
                  </a:cubicBezTo>
                  <a:cubicBezTo>
                    <a:pt x="377" y="9"/>
                    <a:pt x="370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4"/>
            <p:cNvSpPr/>
            <p:nvPr/>
          </p:nvSpPr>
          <p:spPr>
            <a:xfrm>
              <a:off x="2752975" y="1896675"/>
              <a:ext cx="9550" cy="24250"/>
            </a:xfrm>
            <a:custGeom>
              <a:avLst/>
              <a:gdLst/>
              <a:ahLst/>
              <a:cxnLst/>
              <a:rect l="l" t="t" r="r" b="b"/>
              <a:pathLst>
                <a:path w="382" h="970" extrusionOk="0">
                  <a:moveTo>
                    <a:pt x="351" y="0"/>
                  </a:moveTo>
                  <a:cubicBezTo>
                    <a:pt x="322" y="0"/>
                    <a:pt x="272" y="20"/>
                    <a:pt x="234" y="39"/>
                  </a:cubicBezTo>
                  <a:cubicBezTo>
                    <a:pt x="167" y="339"/>
                    <a:pt x="34" y="639"/>
                    <a:pt x="0" y="939"/>
                  </a:cubicBezTo>
                  <a:cubicBezTo>
                    <a:pt x="0" y="962"/>
                    <a:pt x="4" y="969"/>
                    <a:pt x="10" y="969"/>
                  </a:cubicBezTo>
                  <a:cubicBezTo>
                    <a:pt x="23" y="969"/>
                    <a:pt x="45" y="939"/>
                    <a:pt x="67" y="939"/>
                  </a:cubicBezTo>
                  <a:cubicBezTo>
                    <a:pt x="234" y="673"/>
                    <a:pt x="301" y="339"/>
                    <a:pt x="367" y="39"/>
                  </a:cubicBezTo>
                  <a:cubicBezTo>
                    <a:pt x="381" y="11"/>
                    <a:pt x="372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4"/>
            <p:cNvSpPr/>
            <p:nvPr/>
          </p:nvSpPr>
          <p:spPr>
            <a:xfrm>
              <a:off x="2769650" y="1896925"/>
              <a:ext cx="14200" cy="32325"/>
            </a:xfrm>
            <a:custGeom>
              <a:avLst/>
              <a:gdLst/>
              <a:ahLst/>
              <a:cxnLst/>
              <a:rect l="l" t="t" r="r" b="b"/>
              <a:pathLst>
                <a:path w="568" h="1293" extrusionOk="0">
                  <a:moveTo>
                    <a:pt x="543" y="0"/>
                  </a:moveTo>
                  <a:cubicBezTo>
                    <a:pt x="509" y="0"/>
                    <a:pt x="447" y="39"/>
                    <a:pt x="401" y="62"/>
                  </a:cubicBezTo>
                  <a:cubicBezTo>
                    <a:pt x="334" y="329"/>
                    <a:pt x="234" y="529"/>
                    <a:pt x="167" y="796"/>
                  </a:cubicBezTo>
                  <a:cubicBezTo>
                    <a:pt x="134" y="963"/>
                    <a:pt x="0" y="1130"/>
                    <a:pt x="0" y="1263"/>
                  </a:cubicBezTo>
                  <a:cubicBezTo>
                    <a:pt x="0" y="1285"/>
                    <a:pt x="8" y="1293"/>
                    <a:pt x="18" y="1293"/>
                  </a:cubicBezTo>
                  <a:cubicBezTo>
                    <a:pt x="38" y="1293"/>
                    <a:pt x="67" y="1263"/>
                    <a:pt x="67" y="1263"/>
                  </a:cubicBezTo>
                  <a:cubicBezTo>
                    <a:pt x="201" y="1096"/>
                    <a:pt x="234" y="896"/>
                    <a:pt x="334" y="696"/>
                  </a:cubicBezTo>
                  <a:cubicBezTo>
                    <a:pt x="401" y="496"/>
                    <a:pt x="501" y="262"/>
                    <a:pt x="568" y="29"/>
                  </a:cubicBezTo>
                  <a:cubicBezTo>
                    <a:pt x="568" y="8"/>
                    <a:pt x="558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4"/>
            <p:cNvSpPr/>
            <p:nvPr/>
          </p:nvSpPr>
          <p:spPr>
            <a:xfrm>
              <a:off x="2737125" y="1846200"/>
              <a:ext cx="14625" cy="17625"/>
            </a:xfrm>
            <a:custGeom>
              <a:avLst/>
              <a:gdLst/>
              <a:ahLst/>
              <a:cxnLst/>
              <a:rect l="l" t="t" r="r" b="b"/>
              <a:pathLst>
                <a:path w="585" h="705" extrusionOk="0">
                  <a:moveTo>
                    <a:pt x="530" y="0"/>
                  </a:moveTo>
                  <a:cubicBezTo>
                    <a:pt x="520" y="0"/>
                    <a:pt x="509" y="6"/>
                    <a:pt x="501" y="23"/>
                  </a:cubicBezTo>
                  <a:cubicBezTo>
                    <a:pt x="334" y="156"/>
                    <a:pt x="1" y="423"/>
                    <a:pt x="34" y="690"/>
                  </a:cubicBezTo>
                  <a:cubicBezTo>
                    <a:pt x="34" y="700"/>
                    <a:pt x="42" y="704"/>
                    <a:pt x="55" y="704"/>
                  </a:cubicBezTo>
                  <a:cubicBezTo>
                    <a:pt x="84" y="704"/>
                    <a:pt x="134" y="680"/>
                    <a:pt x="134" y="657"/>
                  </a:cubicBezTo>
                  <a:cubicBezTo>
                    <a:pt x="201" y="557"/>
                    <a:pt x="201" y="490"/>
                    <a:pt x="301" y="357"/>
                  </a:cubicBezTo>
                  <a:cubicBezTo>
                    <a:pt x="367" y="223"/>
                    <a:pt x="468" y="156"/>
                    <a:pt x="534" y="56"/>
                  </a:cubicBezTo>
                  <a:cubicBezTo>
                    <a:pt x="584" y="56"/>
                    <a:pt x="559" y="0"/>
                    <a:pt x="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4"/>
            <p:cNvSpPr/>
            <p:nvPr/>
          </p:nvSpPr>
          <p:spPr>
            <a:xfrm>
              <a:off x="2750475" y="1845250"/>
              <a:ext cx="19075" cy="30525"/>
            </a:xfrm>
            <a:custGeom>
              <a:avLst/>
              <a:gdLst/>
              <a:ahLst/>
              <a:cxnLst/>
              <a:rect l="l" t="t" r="r" b="b"/>
              <a:pathLst>
                <a:path w="763" h="1221" extrusionOk="0">
                  <a:moveTo>
                    <a:pt x="722" y="1"/>
                  </a:moveTo>
                  <a:cubicBezTo>
                    <a:pt x="685" y="1"/>
                    <a:pt x="620" y="36"/>
                    <a:pt x="601" y="94"/>
                  </a:cubicBezTo>
                  <a:cubicBezTo>
                    <a:pt x="501" y="261"/>
                    <a:pt x="401" y="461"/>
                    <a:pt x="300" y="628"/>
                  </a:cubicBezTo>
                  <a:cubicBezTo>
                    <a:pt x="234" y="795"/>
                    <a:pt x="67" y="1028"/>
                    <a:pt x="0" y="1195"/>
                  </a:cubicBezTo>
                  <a:cubicBezTo>
                    <a:pt x="0" y="1212"/>
                    <a:pt x="17" y="1220"/>
                    <a:pt x="38" y="1220"/>
                  </a:cubicBezTo>
                  <a:cubicBezTo>
                    <a:pt x="59" y="1220"/>
                    <a:pt x="84" y="1212"/>
                    <a:pt x="100" y="1195"/>
                  </a:cubicBezTo>
                  <a:cubicBezTo>
                    <a:pt x="234" y="1062"/>
                    <a:pt x="300" y="862"/>
                    <a:pt x="401" y="695"/>
                  </a:cubicBezTo>
                  <a:cubicBezTo>
                    <a:pt x="501" y="461"/>
                    <a:pt x="634" y="261"/>
                    <a:pt x="734" y="61"/>
                  </a:cubicBezTo>
                  <a:cubicBezTo>
                    <a:pt x="762" y="19"/>
                    <a:pt x="749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4"/>
            <p:cNvSpPr/>
            <p:nvPr/>
          </p:nvSpPr>
          <p:spPr>
            <a:xfrm>
              <a:off x="2762975" y="1852075"/>
              <a:ext cx="16700" cy="25100"/>
            </a:xfrm>
            <a:custGeom>
              <a:avLst/>
              <a:gdLst/>
              <a:ahLst/>
              <a:cxnLst/>
              <a:rect l="l" t="t" r="r" b="b"/>
              <a:pathLst>
                <a:path w="668" h="1004" extrusionOk="0">
                  <a:moveTo>
                    <a:pt x="605" y="0"/>
                  </a:moveTo>
                  <a:cubicBezTo>
                    <a:pt x="565" y="0"/>
                    <a:pt x="519" y="35"/>
                    <a:pt x="501" y="88"/>
                  </a:cubicBezTo>
                  <a:cubicBezTo>
                    <a:pt x="434" y="255"/>
                    <a:pt x="301" y="355"/>
                    <a:pt x="234" y="522"/>
                  </a:cubicBezTo>
                  <a:cubicBezTo>
                    <a:pt x="134" y="655"/>
                    <a:pt x="1" y="822"/>
                    <a:pt x="67" y="989"/>
                  </a:cubicBezTo>
                  <a:cubicBezTo>
                    <a:pt x="67" y="1000"/>
                    <a:pt x="75" y="1004"/>
                    <a:pt x="85" y="1004"/>
                  </a:cubicBezTo>
                  <a:cubicBezTo>
                    <a:pt x="104" y="1004"/>
                    <a:pt x="134" y="989"/>
                    <a:pt x="134" y="989"/>
                  </a:cubicBezTo>
                  <a:cubicBezTo>
                    <a:pt x="201" y="855"/>
                    <a:pt x="301" y="689"/>
                    <a:pt x="368" y="522"/>
                  </a:cubicBezTo>
                  <a:cubicBezTo>
                    <a:pt x="468" y="355"/>
                    <a:pt x="601" y="255"/>
                    <a:pt x="668" y="88"/>
                  </a:cubicBezTo>
                  <a:cubicBezTo>
                    <a:pt x="668" y="26"/>
                    <a:pt x="639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4"/>
            <p:cNvSpPr/>
            <p:nvPr/>
          </p:nvSpPr>
          <p:spPr>
            <a:xfrm>
              <a:off x="2781325" y="1856575"/>
              <a:ext cx="5350" cy="15575"/>
            </a:xfrm>
            <a:custGeom>
              <a:avLst/>
              <a:gdLst/>
              <a:ahLst/>
              <a:cxnLst/>
              <a:rect l="l" t="t" r="r" b="b"/>
              <a:pathLst>
                <a:path w="214" h="623" extrusionOk="0">
                  <a:moveTo>
                    <a:pt x="178" y="0"/>
                  </a:moveTo>
                  <a:cubicBezTo>
                    <a:pt x="143" y="0"/>
                    <a:pt x="87" y="48"/>
                    <a:pt x="67" y="108"/>
                  </a:cubicBezTo>
                  <a:cubicBezTo>
                    <a:pt x="34" y="275"/>
                    <a:pt x="0" y="442"/>
                    <a:pt x="0" y="609"/>
                  </a:cubicBezTo>
                  <a:cubicBezTo>
                    <a:pt x="0" y="619"/>
                    <a:pt x="6" y="623"/>
                    <a:pt x="14" y="623"/>
                  </a:cubicBezTo>
                  <a:cubicBezTo>
                    <a:pt x="34" y="623"/>
                    <a:pt x="67" y="599"/>
                    <a:pt x="67" y="575"/>
                  </a:cubicBezTo>
                  <a:cubicBezTo>
                    <a:pt x="167" y="375"/>
                    <a:pt x="167" y="208"/>
                    <a:pt x="201" y="75"/>
                  </a:cubicBezTo>
                  <a:cubicBezTo>
                    <a:pt x="214" y="22"/>
                    <a:pt x="201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4"/>
            <p:cNvSpPr/>
            <p:nvPr/>
          </p:nvSpPr>
          <p:spPr>
            <a:xfrm>
              <a:off x="2789675" y="186427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3" y="1"/>
                  </a:moveTo>
                  <a:cubicBezTo>
                    <a:pt x="67" y="1"/>
                    <a:pt x="0" y="167"/>
                    <a:pt x="67" y="167"/>
                  </a:cubicBezTo>
                  <a:cubicBezTo>
                    <a:pt x="133" y="167"/>
                    <a:pt x="234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4"/>
            <p:cNvSpPr/>
            <p:nvPr/>
          </p:nvSpPr>
          <p:spPr>
            <a:xfrm>
              <a:off x="2873900" y="1851025"/>
              <a:ext cx="7450" cy="16525"/>
            </a:xfrm>
            <a:custGeom>
              <a:avLst/>
              <a:gdLst/>
              <a:ahLst/>
              <a:cxnLst/>
              <a:rect l="l" t="t" r="r" b="b"/>
              <a:pathLst>
                <a:path w="298" h="661" extrusionOk="0">
                  <a:moveTo>
                    <a:pt x="266" y="0"/>
                  </a:moveTo>
                  <a:cubicBezTo>
                    <a:pt x="240" y="0"/>
                    <a:pt x="200" y="27"/>
                    <a:pt x="200" y="64"/>
                  </a:cubicBezTo>
                  <a:cubicBezTo>
                    <a:pt x="167" y="230"/>
                    <a:pt x="0" y="397"/>
                    <a:pt x="0" y="631"/>
                  </a:cubicBezTo>
                  <a:cubicBezTo>
                    <a:pt x="0" y="653"/>
                    <a:pt x="8" y="660"/>
                    <a:pt x="17" y="660"/>
                  </a:cubicBezTo>
                  <a:cubicBezTo>
                    <a:pt x="37" y="660"/>
                    <a:pt x="67" y="631"/>
                    <a:pt x="67" y="631"/>
                  </a:cubicBezTo>
                  <a:cubicBezTo>
                    <a:pt x="200" y="497"/>
                    <a:pt x="234" y="230"/>
                    <a:pt x="267" y="64"/>
                  </a:cubicBezTo>
                  <a:cubicBezTo>
                    <a:pt x="297" y="18"/>
                    <a:pt x="286" y="0"/>
                    <a:pt x="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4"/>
            <p:cNvSpPr/>
            <p:nvPr/>
          </p:nvSpPr>
          <p:spPr>
            <a:xfrm>
              <a:off x="2885575" y="1845950"/>
              <a:ext cx="5025" cy="14525"/>
            </a:xfrm>
            <a:custGeom>
              <a:avLst/>
              <a:gdLst/>
              <a:ahLst/>
              <a:cxnLst/>
              <a:rect l="l" t="t" r="r" b="b"/>
              <a:pathLst>
                <a:path w="201" h="581" extrusionOk="0">
                  <a:moveTo>
                    <a:pt x="161" y="1"/>
                  </a:moveTo>
                  <a:cubicBezTo>
                    <a:pt x="122" y="1"/>
                    <a:pt x="67" y="57"/>
                    <a:pt x="67" y="100"/>
                  </a:cubicBezTo>
                  <a:cubicBezTo>
                    <a:pt x="33" y="233"/>
                    <a:pt x="0" y="400"/>
                    <a:pt x="0" y="567"/>
                  </a:cubicBezTo>
                  <a:cubicBezTo>
                    <a:pt x="0" y="577"/>
                    <a:pt x="6" y="581"/>
                    <a:pt x="14" y="581"/>
                  </a:cubicBezTo>
                  <a:cubicBezTo>
                    <a:pt x="33" y="581"/>
                    <a:pt x="67" y="557"/>
                    <a:pt x="67" y="533"/>
                  </a:cubicBezTo>
                  <a:cubicBezTo>
                    <a:pt x="167" y="400"/>
                    <a:pt x="167" y="233"/>
                    <a:pt x="200" y="66"/>
                  </a:cubicBezTo>
                  <a:cubicBezTo>
                    <a:pt x="200" y="18"/>
                    <a:pt x="183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4"/>
            <p:cNvSpPr/>
            <p:nvPr/>
          </p:nvSpPr>
          <p:spPr>
            <a:xfrm>
              <a:off x="2895575" y="1842525"/>
              <a:ext cx="12025" cy="30000"/>
            </a:xfrm>
            <a:custGeom>
              <a:avLst/>
              <a:gdLst/>
              <a:ahLst/>
              <a:cxnLst/>
              <a:rect l="l" t="t" r="r" b="b"/>
              <a:pathLst>
                <a:path w="481" h="1200" extrusionOk="0">
                  <a:moveTo>
                    <a:pt x="438" y="0"/>
                  </a:moveTo>
                  <a:cubicBezTo>
                    <a:pt x="398" y="0"/>
                    <a:pt x="334" y="29"/>
                    <a:pt x="334" y="70"/>
                  </a:cubicBezTo>
                  <a:cubicBezTo>
                    <a:pt x="201" y="404"/>
                    <a:pt x="0" y="770"/>
                    <a:pt x="0" y="1171"/>
                  </a:cubicBezTo>
                  <a:cubicBezTo>
                    <a:pt x="0" y="1191"/>
                    <a:pt x="7" y="1199"/>
                    <a:pt x="16" y="1199"/>
                  </a:cubicBezTo>
                  <a:cubicBezTo>
                    <a:pt x="35" y="1199"/>
                    <a:pt x="67" y="1160"/>
                    <a:pt x="67" y="1137"/>
                  </a:cubicBezTo>
                  <a:cubicBezTo>
                    <a:pt x="267" y="770"/>
                    <a:pt x="334" y="404"/>
                    <a:pt x="467" y="37"/>
                  </a:cubicBezTo>
                  <a:cubicBezTo>
                    <a:pt x="480" y="11"/>
                    <a:pt x="464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4"/>
            <p:cNvSpPr/>
            <p:nvPr/>
          </p:nvSpPr>
          <p:spPr>
            <a:xfrm>
              <a:off x="2903900" y="1852425"/>
              <a:ext cx="7550" cy="32575"/>
            </a:xfrm>
            <a:custGeom>
              <a:avLst/>
              <a:gdLst/>
              <a:ahLst/>
              <a:cxnLst/>
              <a:rect l="l" t="t" r="r" b="b"/>
              <a:pathLst>
                <a:path w="302" h="1303" extrusionOk="0">
                  <a:moveTo>
                    <a:pt x="293" y="1"/>
                  </a:moveTo>
                  <a:cubicBezTo>
                    <a:pt x="259" y="1"/>
                    <a:pt x="134" y="83"/>
                    <a:pt x="134" y="141"/>
                  </a:cubicBezTo>
                  <a:cubicBezTo>
                    <a:pt x="101" y="508"/>
                    <a:pt x="1" y="908"/>
                    <a:pt x="1" y="1275"/>
                  </a:cubicBezTo>
                  <a:cubicBezTo>
                    <a:pt x="1" y="1295"/>
                    <a:pt x="7" y="1303"/>
                    <a:pt x="15" y="1303"/>
                  </a:cubicBezTo>
                  <a:cubicBezTo>
                    <a:pt x="34" y="1303"/>
                    <a:pt x="68" y="1256"/>
                    <a:pt x="68" y="1208"/>
                  </a:cubicBezTo>
                  <a:cubicBezTo>
                    <a:pt x="201" y="841"/>
                    <a:pt x="234" y="441"/>
                    <a:pt x="301" y="8"/>
                  </a:cubicBezTo>
                  <a:cubicBezTo>
                    <a:pt x="301" y="3"/>
                    <a:pt x="298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4"/>
            <p:cNvSpPr/>
            <p:nvPr/>
          </p:nvSpPr>
          <p:spPr>
            <a:xfrm>
              <a:off x="2946450" y="1850850"/>
              <a:ext cx="13475" cy="20750"/>
            </a:xfrm>
            <a:custGeom>
              <a:avLst/>
              <a:gdLst/>
              <a:ahLst/>
              <a:cxnLst/>
              <a:rect l="l" t="t" r="r" b="b"/>
              <a:pathLst>
                <a:path w="539" h="830" extrusionOk="0">
                  <a:moveTo>
                    <a:pt x="521" y="1"/>
                  </a:moveTo>
                  <a:cubicBezTo>
                    <a:pt x="493" y="1"/>
                    <a:pt x="421" y="29"/>
                    <a:pt x="400" y="71"/>
                  </a:cubicBezTo>
                  <a:cubicBezTo>
                    <a:pt x="300" y="204"/>
                    <a:pt x="267" y="337"/>
                    <a:pt x="167" y="471"/>
                  </a:cubicBezTo>
                  <a:cubicBezTo>
                    <a:pt x="134" y="571"/>
                    <a:pt x="67" y="671"/>
                    <a:pt x="0" y="804"/>
                  </a:cubicBezTo>
                  <a:cubicBezTo>
                    <a:pt x="0" y="821"/>
                    <a:pt x="17" y="829"/>
                    <a:pt x="38" y="829"/>
                  </a:cubicBezTo>
                  <a:cubicBezTo>
                    <a:pt x="59" y="829"/>
                    <a:pt x="84" y="821"/>
                    <a:pt x="100" y="804"/>
                  </a:cubicBezTo>
                  <a:cubicBezTo>
                    <a:pt x="300" y="571"/>
                    <a:pt x="367" y="304"/>
                    <a:pt x="501" y="37"/>
                  </a:cubicBezTo>
                  <a:cubicBezTo>
                    <a:pt x="539" y="12"/>
                    <a:pt x="538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4"/>
            <p:cNvSpPr/>
            <p:nvPr/>
          </p:nvSpPr>
          <p:spPr>
            <a:xfrm>
              <a:off x="2990650" y="1802575"/>
              <a:ext cx="17250" cy="23375"/>
            </a:xfrm>
            <a:custGeom>
              <a:avLst/>
              <a:gdLst/>
              <a:ahLst/>
              <a:cxnLst/>
              <a:rect l="l" t="t" r="r" b="b"/>
              <a:pathLst>
                <a:path w="690" h="935" extrusionOk="0">
                  <a:moveTo>
                    <a:pt x="591" y="0"/>
                  </a:moveTo>
                  <a:cubicBezTo>
                    <a:pt x="567" y="0"/>
                    <a:pt x="545" y="11"/>
                    <a:pt x="534" y="33"/>
                  </a:cubicBezTo>
                  <a:cubicBezTo>
                    <a:pt x="334" y="300"/>
                    <a:pt x="67" y="534"/>
                    <a:pt x="0" y="834"/>
                  </a:cubicBezTo>
                  <a:cubicBezTo>
                    <a:pt x="0" y="867"/>
                    <a:pt x="0" y="934"/>
                    <a:pt x="33" y="934"/>
                  </a:cubicBezTo>
                  <a:cubicBezTo>
                    <a:pt x="67" y="934"/>
                    <a:pt x="100" y="934"/>
                    <a:pt x="167" y="867"/>
                  </a:cubicBezTo>
                  <a:cubicBezTo>
                    <a:pt x="167" y="867"/>
                    <a:pt x="200" y="834"/>
                    <a:pt x="167" y="801"/>
                  </a:cubicBezTo>
                  <a:cubicBezTo>
                    <a:pt x="200" y="734"/>
                    <a:pt x="234" y="634"/>
                    <a:pt x="334" y="567"/>
                  </a:cubicBezTo>
                  <a:cubicBezTo>
                    <a:pt x="467" y="400"/>
                    <a:pt x="534" y="267"/>
                    <a:pt x="667" y="134"/>
                  </a:cubicBezTo>
                  <a:cubicBezTo>
                    <a:pt x="689" y="45"/>
                    <a:pt x="638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4"/>
            <p:cNvSpPr/>
            <p:nvPr/>
          </p:nvSpPr>
          <p:spPr>
            <a:xfrm>
              <a:off x="3003975" y="1804125"/>
              <a:ext cx="20500" cy="30150"/>
            </a:xfrm>
            <a:custGeom>
              <a:avLst/>
              <a:gdLst/>
              <a:ahLst/>
              <a:cxnLst/>
              <a:rect l="l" t="t" r="r" b="b"/>
              <a:pathLst>
                <a:path w="820" h="1206" extrusionOk="0">
                  <a:moveTo>
                    <a:pt x="752" y="0"/>
                  </a:moveTo>
                  <a:cubicBezTo>
                    <a:pt x="720" y="0"/>
                    <a:pt x="683" y="25"/>
                    <a:pt x="668" y="72"/>
                  </a:cubicBezTo>
                  <a:cubicBezTo>
                    <a:pt x="535" y="272"/>
                    <a:pt x="368" y="438"/>
                    <a:pt x="268" y="672"/>
                  </a:cubicBezTo>
                  <a:cubicBezTo>
                    <a:pt x="168" y="839"/>
                    <a:pt x="1" y="1006"/>
                    <a:pt x="1" y="1172"/>
                  </a:cubicBezTo>
                  <a:cubicBezTo>
                    <a:pt x="1" y="1206"/>
                    <a:pt x="1" y="1206"/>
                    <a:pt x="34" y="1206"/>
                  </a:cubicBezTo>
                  <a:cubicBezTo>
                    <a:pt x="101" y="1206"/>
                    <a:pt x="134" y="1172"/>
                    <a:pt x="168" y="1106"/>
                  </a:cubicBezTo>
                  <a:cubicBezTo>
                    <a:pt x="201" y="1006"/>
                    <a:pt x="268" y="905"/>
                    <a:pt x="334" y="772"/>
                  </a:cubicBezTo>
                  <a:cubicBezTo>
                    <a:pt x="468" y="539"/>
                    <a:pt x="668" y="338"/>
                    <a:pt x="801" y="105"/>
                  </a:cubicBezTo>
                  <a:cubicBezTo>
                    <a:pt x="819" y="33"/>
                    <a:pt x="789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4"/>
            <p:cNvSpPr/>
            <p:nvPr/>
          </p:nvSpPr>
          <p:spPr>
            <a:xfrm>
              <a:off x="3011500" y="1810800"/>
              <a:ext cx="20925" cy="30575"/>
            </a:xfrm>
            <a:custGeom>
              <a:avLst/>
              <a:gdLst/>
              <a:ahLst/>
              <a:cxnLst/>
              <a:rect l="l" t="t" r="r" b="b"/>
              <a:pathLst>
                <a:path w="837" h="1223" extrusionOk="0">
                  <a:moveTo>
                    <a:pt x="776" y="0"/>
                  </a:moveTo>
                  <a:cubicBezTo>
                    <a:pt x="743" y="0"/>
                    <a:pt x="698" y="25"/>
                    <a:pt x="667" y="71"/>
                  </a:cubicBezTo>
                  <a:cubicBezTo>
                    <a:pt x="534" y="272"/>
                    <a:pt x="400" y="472"/>
                    <a:pt x="300" y="638"/>
                  </a:cubicBezTo>
                  <a:cubicBezTo>
                    <a:pt x="200" y="805"/>
                    <a:pt x="33" y="972"/>
                    <a:pt x="0" y="1172"/>
                  </a:cubicBezTo>
                  <a:cubicBezTo>
                    <a:pt x="0" y="1206"/>
                    <a:pt x="8" y="1222"/>
                    <a:pt x="21" y="1222"/>
                  </a:cubicBezTo>
                  <a:cubicBezTo>
                    <a:pt x="33" y="1222"/>
                    <a:pt x="50" y="1206"/>
                    <a:pt x="67" y="1172"/>
                  </a:cubicBezTo>
                  <a:cubicBezTo>
                    <a:pt x="200" y="1072"/>
                    <a:pt x="300" y="839"/>
                    <a:pt x="400" y="672"/>
                  </a:cubicBezTo>
                  <a:cubicBezTo>
                    <a:pt x="534" y="472"/>
                    <a:pt x="667" y="272"/>
                    <a:pt x="801" y="105"/>
                  </a:cubicBezTo>
                  <a:cubicBezTo>
                    <a:pt x="836" y="33"/>
                    <a:pt x="815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4"/>
            <p:cNvSpPr/>
            <p:nvPr/>
          </p:nvSpPr>
          <p:spPr>
            <a:xfrm>
              <a:off x="3014825" y="1815800"/>
              <a:ext cx="28050" cy="40075"/>
            </a:xfrm>
            <a:custGeom>
              <a:avLst/>
              <a:gdLst/>
              <a:ahLst/>
              <a:cxnLst/>
              <a:rect l="l" t="t" r="r" b="b"/>
              <a:pathLst>
                <a:path w="1122" h="1603" extrusionOk="0">
                  <a:moveTo>
                    <a:pt x="1069" y="0"/>
                  </a:moveTo>
                  <a:cubicBezTo>
                    <a:pt x="1035" y="0"/>
                    <a:pt x="981" y="25"/>
                    <a:pt x="934" y="72"/>
                  </a:cubicBezTo>
                  <a:cubicBezTo>
                    <a:pt x="601" y="539"/>
                    <a:pt x="67" y="1039"/>
                    <a:pt x="0" y="1573"/>
                  </a:cubicBezTo>
                  <a:cubicBezTo>
                    <a:pt x="0" y="1595"/>
                    <a:pt x="8" y="1602"/>
                    <a:pt x="18" y="1602"/>
                  </a:cubicBezTo>
                  <a:cubicBezTo>
                    <a:pt x="38" y="1602"/>
                    <a:pt x="67" y="1573"/>
                    <a:pt x="67" y="1573"/>
                  </a:cubicBezTo>
                  <a:cubicBezTo>
                    <a:pt x="234" y="1306"/>
                    <a:pt x="367" y="1072"/>
                    <a:pt x="534" y="805"/>
                  </a:cubicBezTo>
                  <a:cubicBezTo>
                    <a:pt x="701" y="572"/>
                    <a:pt x="901" y="338"/>
                    <a:pt x="1068" y="105"/>
                  </a:cubicBezTo>
                  <a:cubicBezTo>
                    <a:pt x="1122" y="33"/>
                    <a:pt x="1108" y="0"/>
                    <a:pt x="1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4"/>
            <p:cNvSpPr/>
            <p:nvPr/>
          </p:nvSpPr>
          <p:spPr>
            <a:xfrm>
              <a:off x="3030525" y="1818200"/>
              <a:ext cx="25375" cy="33300"/>
            </a:xfrm>
            <a:custGeom>
              <a:avLst/>
              <a:gdLst/>
              <a:ahLst/>
              <a:cxnLst/>
              <a:rect l="l" t="t" r="r" b="b"/>
              <a:pathLst>
                <a:path w="1015" h="1332" extrusionOk="0">
                  <a:moveTo>
                    <a:pt x="940" y="1"/>
                  </a:moveTo>
                  <a:cubicBezTo>
                    <a:pt x="914" y="1"/>
                    <a:pt x="886" y="16"/>
                    <a:pt x="874" y="42"/>
                  </a:cubicBezTo>
                  <a:cubicBezTo>
                    <a:pt x="573" y="443"/>
                    <a:pt x="273" y="843"/>
                    <a:pt x="40" y="1276"/>
                  </a:cubicBezTo>
                  <a:cubicBezTo>
                    <a:pt x="1" y="1316"/>
                    <a:pt x="19" y="1332"/>
                    <a:pt x="47" y="1332"/>
                  </a:cubicBezTo>
                  <a:cubicBezTo>
                    <a:pt x="67" y="1332"/>
                    <a:pt x="92" y="1324"/>
                    <a:pt x="106" y="1310"/>
                  </a:cubicBezTo>
                  <a:cubicBezTo>
                    <a:pt x="407" y="910"/>
                    <a:pt x="707" y="509"/>
                    <a:pt x="974" y="142"/>
                  </a:cubicBezTo>
                  <a:cubicBezTo>
                    <a:pt x="1014" y="40"/>
                    <a:pt x="980" y="1"/>
                    <a:pt x="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4"/>
            <p:cNvSpPr/>
            <p:nvPr/>
          </p:nvSpPr>
          <p:spPr>
            <a:xfrm>
              <a:off x="3048675" y="1813325"/>
              <a:ext cx="24950" cy="35250"/>
            </a:xfrm>
            <a:custGeom>
              <a:avLst/>
              <a:gdLst/>
              <a:ahLst/>
              <a:cxnLst/>
              <a:rect l="l" t="t" r="r" b="b"/>
              <a:pathLst>
                <a:path w="998" h="1410" extrusionOk="0">
                  <a:moveTo>
                    <a:pt x="935" y="1"/>
                  </a:moveTo>
                  <a:cubicBezTo>
                    <a:pt x="909" y="1"/>
                    <a:pt x="874" y="12"/>
                    <a:pt x="848" y="37"/>
                  </a:cubicBezTo>
                  <a:cubicBezTo>
                    <a:pt x="548" y="437"/>
                    <a:pt x="248" y="904"/>
                    <a:pt x="14" y="1371"/>
                  </a:cubicBezTo>
                  <a:cubicBezTo>
                    <a:pt x="0" y="1400"/>
                    <a:pt x="4" y="1410"/>
                    <a:pt x="15" y="1410"/>
                  </a:cubicBezTo>
                  <a:cubicBezTo>
                    <a:pt x="31" y="1410"/>
                    <a:pt x="62" y="1391"/>
                    <a:pt x="81" y="1371"/>
                  </a:cubicBezTo>
                  <a:cubicBezTo>
                    <a:pt x="381" y="938"/>
                    <a:pt x="648" y="504"/>
                    <a:pt x="915" y="70"/>
                  </a:cubicBezTo>
                  <a:cubicBezTo>
                    <a:pt x="997" y="29"/>
                    <a:pt x="978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4"/>
            <p:cNvSpPr/>
            <p:nvPr/>
          </p:nvSpPr>
          <p:spPr>
            <a:xfrm>
              <a:off x="3066200" y="1807025"/>
              <a:ext cx="29925" cy="46925"/>
            </a:xfrm>
            <a:custGeom>
              <a:avLst/>
              <a:gdLst/>
              <a:ahLst/>
              <a:cxnLst/>
              <a:rect l="l" t="t" r="r" b="b"/>
              <a:pathLst>
                <a:path w="1197" h="1877" extrusionOk="0">
                  <a:moveTo>
                    <a:pt x="1158" y="1"/>
                  </a:moveTo>
                  <a:cubicBezTo>
                    <a:pt x="1129" y="1"/>
                    <a:pt x="1083" y="35"/>
                    <a:pt x="1048" y="89"/>
                  </a:cubicBezTo>
                  <a:cubicBezTo>
                    <a:pt x="714" y="656"/>
                    <a:pt x="347" y="1190"/>
                    <a:pt x="14" y="1824"/>
                  </a:cubicBezTo>
                  <a:cubicBezTo>
                    <a:pt x="1" y="1863"/>
                    <a:pt x="3" y="1876"/>
                    <a:pt x="15" y="1876"/>
                  </a:cubicBezTo>
                  <a:cubicBezTo>
                    <a:pt x="33" y="1876"/>
                    <a:pt x="73" y="1844"/>
                    <a:pt x="114" y="1824"/>
                  </a:cubicBezTo>
                  <a:cubicBezTo>
                    <a:pt x="514" y="1290"/>
                    <a:pt x="848" y="656"/>
                    <a:pt x="1181" y="89"/>
                  </a:cubicBezTo>
                  <a:cubicBezTo>
                    <a:pt x="1197" y="27"/>
                    <a:pt x="1183" y="1"/>
                    <a:pt x="1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4"/>
            <p:cNvSpPr/>
            <p:nvPr/>
          </p:nvSpPr>
          <p:spPr>
            <a:xfrm>
              <a:off x="3089875" y="1807025"/>
              <a:ext cx="26275" cy="41550"/>
            </a:xfrm>
            <a:custGeom>
              <a:avLst/>
              <a:gdLst/>
              <a:ahLst/>
              <a:cxnLst/>
              <a:rect l="l" t="t" r="r" b="b"/>
              <a:pathLst>
                <a:path w="1051" h="1662" extrusionOk="0">
                  <a:moveTo>
                    <a:pt x="1000" y="1"/>
                  </a:moveTo>
                  <a:cubicBezTo>
                    <a:pt x="966" y="1"/>
                    <a:pt x="919" y="35"/>
                    <a:pt x="901" y="89"/>
                  </a:cubicBezTo>
                  <a:cubicBezTo>
                    <a:pt x="734" y="356"/>
                    <a:pt x="568" y="656"/>
                    <a:pt x="368" y="956"/>
                  </a:cubicBezTo>
                  <a:cubicBezTo>
                    <a:pt x="234" y="1156"/>
                    <a:pt x="34" y="1357"/>
                    <a:pt x="1" y="1623"/>
                  </a:cubicBezTo>
                  <a:cubicBezTo>
                    <a:pt x="1" y="1652"/>
                    <a:pt x="13" y="1662"/>
                    <a:pt x="26" y="1662"/>
                  </a:cubicBezTo>
                  <a:cubicBezTo>
                    <a:pt x="45" y="1662"/>
                    <a:pt x="67" y="1643"/>
                    <a:pt x="67" y="1623"/>
                  </a:cubicBezTo>
                  <a:cubicBezTo>
                    <a:pt x="267" y="1357"/>
                    <a:pt x="401" y="1090"/>
                    <a:pt x="601" y="823"/>
                  </a:cubicBezTo>
                  <a:cubicBezTo>
                    <a:pt x="768" y="589"/>
                    <a:pt x="901" y="322"/>
                    <a:pt x="1035" y="89"/>
                  </a:cubicBezTo>
                  <a:cubicBezTo>
                    <a:pt x="1050" y="27"/>
                    <a:pt x="1030" y="1"/>
                    <a:pt x="1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4"/>
            <p:cNvSpPr/>
            <p:nvPr/>
          </p:nvSpPr>
          <p:spPr>
            <a:xfrm>
              <a:off x="3120325" y="1811525"/>
              <a:ext cx="20775" cy="25675"/>
            </a:xfrm>
            <a:custGeom>
              <a:avLst/>
              <a:gdLst/>
              <a:ahLst/>
              <a:cxnLst/>
              <a:rect l="l" t="t" r="r" b="b"/>
              <a:pathLst>
                <a:path w="831" h="1027" extrusionOk="0">
                  <a:moveTo>
                    <a:pt x="763" y="0"/>
                  </a:moveTo>
                  <a:cubicBezTo>
                    <a:pt x="742" y="0"/>
                    <a:pt x="714" y="12"/>
                    <a:pt x="684" y="42"/>
                  </a:cubicBezTo>
                  <a:cubicBezTo>
                    <a:pt x="450" y="309"/>
                    <a:pt x="184" y="609"/>
                    <a:pt x="17" y="976"/>
                  </a:cubicBezTo>
                  <a:cubicBezTo>
                    <a:pt x="0" y="1010"/>
                    <a:pt x="8" y="1026"/>
                    <a:pt x="29" y="1026"/>
                  </a:cubicBezTo>
                  <a:cubicBezTo>
                    <a:pt x="50" y="1026"/>
                    <a:pt x="84" y="1010"/>
                    <a:pt x="117" y="976"/>
                  </a:cubicBezTo>
                  <a:cubicBezTo>
                    <a:pt x="350" y="710"/>
                    <a:pt x="551" y="409"/>
                    <a:pt x="784" y="109"/>
                  </a:cubicBezTo>
                  <a:cubicBezTo>
                    <a:pt x="830" y="63"/>
                    <a:pt x="812" y="0"/>
                    <a:pt x="7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4"/>
            <p:cNvSpPr/>
            <p:nvPr/>
          </p:nvSpPr>
          <p:spPr>
            <a:xfrm>
              <a:off x="3137400" y="1806900"/>
              <a:ext cx="18175" cy="24675"/>
            </a:xfrm>
            <a:custGeom>
              <a:avLst/>
              <a:gdLst/>
              <a:ahLst/>
              <a:cxnLst/>
              <a:rect l="l" t="t" r="r" b="b"/>
              <a:pathLst>
                <a:path w="727" h="987" extrusionOk="0">
                  <a:moveTo>
                    <a:pt x="658" y="0"/>
                  </a:moveTo>
                  <a:cubicBezTo>
                    <a:pt x="624" y="0"/>
                    <a:pt x="577" y="19"/>
                    <a:pt x="535" y="61"/>
                  </a:cubicBezTo>
                  <a:cubicBezTo>
                    <a:pt x="368" y="327"/>
                    <a:pt x="101" y="628"/>
                    <a:pt x="1" y="961"/>
                  </a:cubicBezTo>
                  <a:cubicBezTo>
                    <a:pt x="1" y="978"/>
                    <a:pt x="9" y="986"/>
                    <a:pt x="22" y="986"/>
                  </a:cubicBezTo>
                  <a:cubicBezTo>
                    <a:pt x="34" y="986"/>
                    <a:pt x="51" y="978"/>
                    <a:pt x="68" y="961"/>
                  </a:cubicBezTo>
                  <a:cubicBezTo>
                    <a:pt x="301" y="694"/>
                    <a:pt x="468" y="361"/>
                    <a:pt x="668" y="94"/>
                  </a:cubicBezTo>
                  <a:cubicBezTo>
                    <a:pt x="726" y="36"/>
                    <a:pt x="706" y="0"/>
                    <a:pt x="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4"/>
            <p:cNvSpPr/>
            <p:nvPr/>
          </p:nvSpPr>
          <p:spPr>
            <a:xfrm>
              <a:off x="3181600" y="1798400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34" y="0"/>
                  </a:moveTo>
                  <a:cubicBezTo>
                    <a:pt x="101" y="0"/>
                    <a:pt x="1" y="167"/>
                    <a:pt x="68" y="167"/>
                  </a:cubicBezTo>
                  <a:cubicBezTo>
                    <a:pt x="134" y="167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4"/>
            <p:cNvSpPr/>
            <p:nvPr/>
          </p:nvSpPr>
          <p:spPr>
            <a:xfrm>
              <a:off x="3154925" y="1809000"/>
              <a:ext cx="27550" cy="43150"/>
            </a:xfrm>
            <a:custGeom>
              <a:avLst/>
              <a:gdLst/>
              <a:ahLst/>
              <a:cxnLst/>
              <a:rect l="l" t="t" r="r" b="b"/>
              <a:pathLst>
                <a:path w="1102" h="1726" extrusionOk="0">
                  <a:moveTo>
                    <a:pt x="881" y="1"/>
                  </a:moveTo>
                  <a:cubicBezTo>
                    <a:pt x="811" y="1"/>
                    <a:pt x="768" y="50"/>
                    <a:pt x="768" y="77"/>
                  </a:cubicBezTo>
                  <a:cubicBezTo>
                    <a:pt x="801" y="377"/>
                    <a:pt x="568" y="710"/>
                    <a:pt x="434" y="977"/>
                  </a:cubicBezTo>
                  <a:cubicBezTo>
                    <a:pt x="334" y="1144"/>
                    <a:pt x="0" y="1511"/>
                    <a:pt x="101" y="1711"/>
                  </a:cubicBezTo>
                  <a:cubicBezTo>
                    <a:pt x="110" y="1721"/>
                    <a:pt x="120" y="1725"/>
                    <a:pt x="131" y="1725"/>
                  </a:cubicBezTo>
                  <a:cubicBezTo>
                    <a:pt x="156" y="1725"/>
                    <a:pt x="187" y="1701"/>
                    <a:pt x="234" y="1678"/>
                  </a:cubicBezTo>
                  <a:cubicBezTo>
                    <a:pt x="301" y="1544"/>
                    <a:pt x="334" y="1411"/>
                    <a:pt x="434" y="1311"/>
                  </a:cubicBezTo>
                  <a:cubicBezTo>
                    <a:pt x="501" y="1077"/>
                    <a:pt x="634" y="911"/>
                    <a:pt x="768" y="710"/>
                  </a:cubicBezTo>
                  <a:cubicBezTo>
                    <a:pt x="834" y="544"/>
                    <a:pt x="1101" y="177"/>
                    <a:pt x="934" y="10"/>
                  </a:cubicBezTo>
                  <a:cubicBezTo>
                    <a:pt x="915" y="4"/>
                    <a:pt x="897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4"/>
            <p:cNvSpPr/>
            <p:nvPr/>
          </p:nvSpPr>
          <p:spPr>
            <a:xfrm>
              <a:off x="3164300" y="1809800"/>
              <a:ext cx="31650" cy="51175"/>
            </a:xfrm>
            <a:custGeom>
              <a:avLst/>
              <a:gdLst/>
              <a:ahLst/>
              <a:cxnLst/>
              <a:rect l="l" t="t" r="r" b="b"/>
              <a:pathLst>
                <a:path w="1266" h="2047" extrusionOk="0">
                  <a:moveTo>
                    <a:pt x="1177" y="1"/>
                  </a:moveTo>
                  <a:cubicBezTo>
                    <a:pt x="1144" y="1"/>
                    <a:pt x="1107" y="17"/>
                    <a:pt x="1093" y="45"/>
                  </a:cubicBezTo>
                  <a:cubicBezTo>
                    <a:pt x="726" y="645"/>
                    <a:pt x="193" y="1279"/>
                    <a:pt x="26" y="1979"/>
                  </a:cubicBezTo>
                  <a:cubicBezTo>
                    <a:pt x="1" y="2030"/>
                    <a:pt x="9" y="2047"/>
                    <a:pt x="28" y="2047"/>
                  </a:cubicBezTo>
                  <a:cubicBezTo>
                    <a:pt x="61" y="2047"/>
                    <a:pt x="126" y="2000"/>
                    <a:pt x="126" y="1979"/>
                  </a:cubicBezTo>
                  <a:cubicBezTo>
                    <a:pt x="459" y="1346"/>
                    <a:pt x="860" y="712"/>
                    <a:pt x="1227" y="111"/>
                  </a:cubicBezTo>
                  <a:cubicBezTo>
                    <a:pt x="1266" y="33"/>
                    <a:pt x="1225" y="1"/>
                    <a:pt x="1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4"/>
            <p:cNvSpPr/>
            <p:nvPr/>
          </p:nvSpPr>
          <p:spPr>
            <a:xfrm>
              <a:off x="3177450" y="1807925"/>
              <a:ext cx="29350" cy="51275"/>
            </a:xfrm>
            <a:custGeom>
              <a:avLst/>
              <a:gdLst/>
              <a:ahLst/>
              <a:cxnLst/>
              <a:rect l="l" t="t" r="r" b="b"/>
              <a:pathLst>
                <a:path w="1174" h="2051" extrusionOk="0">
                  <a:moveTo>
                    <a:pt x="1153" y="0"/>
                  </a:moveTo>
                  <a:cubicBezTo>
                    <a:pt x="1124" y="0"/>
                    <a:pt x="1054" y="33"/>
                    <a:pt x="1034" y="53"/>
                  </a:cubicBezTo>
                  <a:cubicBezTo>
                    <a:pt x="701" y="653"/>
                    <a:pt x="200" y="1287"/>
                    <a:pt x="0" y="1988"/>
                  </a:cubicBezTo>
                  <a:cubicBezTo>
                    <a:pt x="0" y="2033"/>
                    <a:pt x="14" y="2051"/>
                    <a:pt x="29" y="2051"/>
                  </a:cubicBezTo>
                  <a:cubicBezTo>
                    <a:pt x="47" y="2051"/>
                    <a:pt x="67" y="2024"/>
                    <a:pt x="67" y="1988"/>
                  </a:cubicBezTo>
                  <a:cubicBezTo>
                    <a:pt x="500" y="1387"/>
                    <a:pt x="834" y="720"/>
                    <a:pt x="1134" y="53"/>
                  </a:cubicBezTo>
                  <a:cubicBezTo>
                    <a:pt x="1174" y="14"/>
                    <a:pt x="1172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4"/>
            <p:cNvSpPr/>
            <p:nvPr/>
          </p:nvSpPr>
          <p:spPr>
            <a:xfrm>
              <a:off x="3189250" y="1798550"/>
              <a:ext cx="43750" cy="69225"/>
            </a:xfrm>
            <a:custGeom>
              <a:avLst/>
              <a:gdLst/>
              <a:ahLst/>
              <a:cxnLst/>
              <a:rect l="l" t="t" r="r" b="b"/>
              <a:pathLst>
                <a:path w="1750" h="2769" extrusionOk="0">
                  <a:moveTo>
                    <a:pt x="1671" y="1"/>
                  </a:moveTo>
                  <a:cubicBezTo>
                    <a:pt x="1642" y="1"/>
                    <a:pt x="1610" y="19"/>
                    <a:pt x="1596" y="61"/>
                  </a:cubicBezTo>
                  <a:cubicBezTo>
                    <a:pt x="1063" y="928"/>
                    <a:pt x="395" y="1762"/>
                    <a:pt x="28" y="2730"/>
                  </a:cubicBezTo>
                  <a:cubicBezTo>
                    <a:pt x="0" y="2758"/>
                    <a:pt x="2" y="2768"/>
                    <a:pt x="16" y="2768"/>
                  </a:cubicBezTo>
                  <a:cubicBezTo>
                    <a:pt x="34" y="2768"/>
                    <a:pt x="76" y="2749"/>
                    <a:pt x="95" y="2730"/>
                  </a:cubicBezTo>
                  <a:cubicBezTo>
                    <a:pt x="662" y="1829"/>
                    <a:pt x="1163" y="962"/>
                    <a:pt x="1730" y="94"/>
                  </a:cubicBezTo>
                  <a:cubicBezTo>
                    <a:pt x="1749" y="36"/>
                    <a:pt x="1712" y="1"/>
                    <a:pt x="1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4"/>
            <p:cNvSpPr/>
            <p:nvPr/>
          </p:nvSpPr>
          <p:spPr>
            <a:xfrm>
              <a:off x="3200375" y="1801400"/>
              <a:ext cx="46850" cy="71650"/>
            </a:xfrm>
            <a:custGeom>
              <a:avLst/>
              <a:gdLst/>
              <a:ahLst/>
              <a:cxnLst/>
              <a:rect l="l" t="t" r="r" b="b"/>
              <a:pathLst>
                <a:path w="1874" h="2866" extrusionOk="0">
                  <a:moveTo>
                    <a:pt x="1827" y="1"/>
                  </a:moveTo>
                  <a:cubicBezTo>
                    <a:pt x="1802" y="1"/>
                    <a:pt x="1767" y="17"/>
                    <a:pt x="1752" y="47"/>
                  </a:cubicBezTo>
                  <a:cubicBezTo>
                    <a:pt x="1151" y="914"/>
                    <a:pt x="484" y="1848"/>
                    <a:pt x="17" y="2816"/>
                  </a:cubicBezTo>
                  <a:cubicBezTo>
                    <a:pt x="0" y="2849"/>
                    <a:pt x="25" y="2866"/>
                    <a:pt x="55" y="2866"/>
                  </a:cubicBezTo>
                  <a:cubicBezTo>
                    <a:pt x="84" y="2866"/>
                    <a:pt x="117" y="2849"/>
                    <a:pt x="117" y="2816"/>
                  </a:cubicBezTo>
                  <a:cubicBezTo>
                    <a:pt x="684" y="1882"/>
                    <a:pt x="1251" y="981"/>
                    <a:pt x="1818" y="80"/>
                  </a:cubicBezTo>
                  <a:cubicBezTo>
                    <a:pt x="1873" y="25"/>
                    <a:pt x="1858" y="1"/>
                    <a:pt x="1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4"/>
            <p:cNvSpPr/>
            <p:nvPr/>
          </p:nvSpPr>
          <p:spPr>
            <a:xfrm>
              <a:off x="3210100" y="1808825"/>
              <a:ext cx="48675" cy="79800"/>
            </a:xfrm>
            <a:custGeom>
              <a:avLst/>
              <a:gdLst/>
              <a:ahLst/>
              <a:cxnLst/>
              <a:rect l="l" t="t" r="r" b="b"/>
              <a:pathLst>
                <a:path w="1947" h="3192" extrusionOk="0">
                  <a:moveTo>
                    <a:pt x="1913" y="0"/>
                  </a:moveTo>
                  <a:cubicBezTo>
                    <a:pt x="1888" y="0"/>
                    <a:pt x="1846" y="17"/>
                    <a:pt x="1796" y="50"/>
                  </a:cubicBezTo>
                  <a:cubicBezTo>
                    <a:pt x="1196" y="1051"/>
                    <a:pt x="462" y="2052"/>
                    <a:pt x="28" y="3153"/>
                  </a:cubicBezTo>
                  <a:cubicBezTo>
                    <a:pt x="0" y="3181"/>
                    <a:pt x="2" y="3191"/>
                    <a:pt x="16" y="3191"/>
                  </a:cubicBezTo>
                  <a:cubicBezTo>
                    <a:pt x="34" y="3191"/>
                    <a:pt x="76" y="3172"/>
                    <a:pt x="95" y="3153"/>
                  </a:cubicBezTo>
                  <a:cubicBezTo>
                    <a:pt x="729" y="2152"/>
                    <a:pt x="1263" y="1051"/>
                    <a:pt x="1930" y="50"/>
                  </a:cubicBezTo>
                  <a:cubicBezTo>
                    <a:pt x="1946" y="17"/>
                    <a:pt x="1938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4"/>
            <p:cNvSpPr/>
            <p:nvPr/>
          </p:nvSpPr>
          <p:spPr>
            <a:xfrm>
              <a:off x="3216225" y="1817675"/>
              <a:ext cx="54175" cy="89775"/>
            </a:xfrm>
            <a:custGeom>
              <a:avLst/>
              <a:gdLst/>
              <a:ahLst/>
              <a:cxnLst/>
              <a:rect l="l" t="t" r="r" b="b"/>
              <a:pathLst>
                <a:path w="2167" h="3591" extrusionOk="0">
                  <a:moveTo>
                    <a:pt x="2105" y="0"/>
                  </a:moveTo>
                  <a:cubicBezTo>
                    <a:pt x="2062" y="0"/>
                    <a:pt x="2003" y="27"/>
                    <a:pt x="1985" y="63"/>
                  </a:cubicBezTo>
                  <a:cubicBezTo>
                    <a:pt x="1351" y="1231"/>
                    <a:pt x="651" y="2398"/>
                    <a:pt x="17" y="3566"/>
                  </a:cubicBezTo>
                  <a:cubicBezTo>
                    <a:pt x="0" y="3582"/>
                    <a:pt x="9" y="3591"/>
                    <a:pt x="29" y="3591"/>
                  </a:cubicBezTo>
                  <a:cubicBezTo>
                    <a:pt x="50" y="3591"/>
                    <a:pt x="84" y="3582"/>
                    <a:pt x="117" y="3566"/>
                  </a:cubicBezTo>
                  <a:cubicBezTo>
                    <a:pt x="884" y="2498"/>
                    <a:pt x="1485" y="1231"/>
                    <a:pt x="2152" y="63"/>
                  </a:cubicBezTo>
                  <a:cubicBezTo>
                    <a:pt x="2167" y="18"/>
                    <a:pt x="2141" y="0"/>
                    <a:pt x="2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4"/>
            <p:cNvSpPr/>
            <p:nvPr/>
          </p:nvSpPr>
          <p:spPr>
            <a:xfrm>
              <a:off x="3207050" y="1807925"/>
              <a:ext cx="80825" cy="134150"/>
            </a:xfrm>
            <a:custGeom>
              <a:avLst/>
              <a:gdLst/>
              <a:ahLst/>
              <a:cxnLst/>
              <a:rect l="l" t="t" r="r" b="b"/>
              <a:pathLst>
                <a:path w="3233" h="5366" extrusionOk="0">
                  <a:moveTo>
                    <a:pt x="3207" y="0"/>
                  </a:moveTo>
                  <a:cubicBezTo>
                    <a:pt x="3179" y="0"/>
                    <a:pt x="3126" y="33"/>
                    <a:pt x="3086" y="53"/>
                  </a:cubicBezTo>
                  <a:cubicBezTo>
                    <a:pt x="2152" y="1854"/>
                    <a:pt x="984" y="3522"/>
                    <a:pt x="17" y="5290"/>
                  </a:cubicBezTo>
                  <a:cubicBezTo>
                    <a:pt x="0" y="5340"/>
                    <a:pt x="17" y="5365"/>
                    <a:pt x="38" y="5365"/>
                  </a:cubicBezTo>
                  <a:cubicBezTo>
                    <a:pt x="59" y="5365"/>
                    <a:pt x="84" y="5340"/>
                    <a:pt x="84" y="5290"/>
                  </a:cubicBezTo>
                  <a:cubicBezTo>
                    <a:pt x="1218" y="3622"/>
                    <a:pt x="2219" y="1821"/>
                    <a:pt x="3219" y="53"/>
                  </a:cubicBezTo>
                  <a:cubicBezTo>
                    <a:pt x="3232" y="14"/>
                    <a:pt x="3225" y="0"/>
                    <a:pt x="3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4"/>
            <p:cNvSpPr/>
            <p:nvPr/>
          </p:nvSpPr>
          <p:spPr>
            <a:xfrm>
              <a:off x="3205925" y="1808150"/>
              <a:ext cx="94475" cy="168850"/>
            </a:xfrm>
            <a:custGeom>
              <a:avLst/>
              <a:gdLst/>
              <a:ahLst/>
              <a:cxnLst/>
              <a:rect l="l" t="t" r="r" b="b"/>
              <a:pathLst>
                <a:path w="3779" h="6754" extrusionOk="0">
                  <a:moveTo>
                    <a:pt x="3725" y="0"/>
                  </a:moveTo>
                  <a:cubicBezTo>
                    <a:pt x="3681" y="0"/>
                    <a:pt x="3617" y="39"/>
                    <a:pt x="3598" y="77"/>
                  </a:cubicBezTo>
                  <a:cubicBezTo>
                    <a:pt x="2530" y="2346"/>
                    <a:pt x="1029" y="4414"/>
                    <a:pt x="29" y="6715"/>
                  </a:cubicBezTo>
                  <a:cubicBezTo>
                    <a:pt x="0" y="6744"/>
                    <a:pt x="8" y="6754"/>
                    <a:pt x="26" y="6754"/>
                  </a:cubicBezTo>
                  <a:cubicBezTo>
                    <a:pt x="51" y="6754"/>
                    <a:pt x="95" y="6735"/>
                    <a:pt x="95" y="6715"/>
                  </a:cubicBezTo>
                  <a:cubicBezTo>
                    <a:pt x="1296" y="4514"/>
                    <a:pt x="2630" y="2346"/>
                    <a:pt x="3765" y="77"/>
                  </a:cubicBezTo>
                  <a:cubicBezTo>
                    <a:pt x="3779" y="21"/>
                    <a:pt x="3757" y="0"/>
                    <a:pt x="3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4"/>
            <p:cNvSpPr/>
            <p:nvPr/>
          </p:nvSpPr>
          <p:spPr>
            <a:xfrm>
              <a:off x="3209825" y="1802875"/>
              <a:ext cx="116850" cy="198750"/>
            </a:xfrm>
            <a:custGeom>
              <a:avLst/>
              <a:gdLst/>
              <a:ahLst/>
              <a:cxnLst/>
              <a:rect l="l" t="t" r="r" b="b"/>
              <a:pathLst>
                <a:path w="4674" h="7950" extrusionOk="0">
                  <a:moveTo>
                    <a:pt x="4618" y="0"/>
                  </a:moveTo>
                  <a:cubicBezTo>
                    <a:pt x="4576" y="0"/>
                    <a:pt x="4512" y="35"/>
                    <a:pt x="4476" y="88"/>
                  </a:cubicBezTo>
                  <a:cubicBezTo>
                    <a:pt x="3208" y="2790"/>
                    <a:pt x="1741" y="5425"/>
                    <a:pt x="39" y="7894"/>
                  </a:cubicBezTo>
                  <a:cubicBezTo>
                    <a:pt x="0" y="7933"/>
                    <a:pt x="18" y="7949"/>
                    <a:pt x="47" y="7949"/>
                  </a:cubicBezTo>
                  <a:cubicBezTo>
                    <a:pt x="67" y="7949"/>
                    <a:pt x="92" y="7941"/>
                    <a:pt x="106" y="7927"/>
                  </a:cubicBezTo>
                  <a:cubicBezTo>
                    <a:pt x="1974" y="5592"/>
                    <a:pt x="3375" y="2757"/>
                    <a:pt x="4643" y="88"/>
                  </a:cubicBezTo>
                  <a:cubicBezTo>
                    <a:pt x="4674" y="26"/>
                    <a:pt x="4654" y="0"/>
                    <a:pt x="4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4"/>
            <p:cNvSpPr/>
            <p:nvPr/>
          </p:nvSpPr>
          <p:spPr>
            <a:xfrm>
              <a:off x="3225400" y="1793275"/>
              <a:ext cx="136725" cy="223000"/>
            </a:xfrm>
            <a:custGeom>
              <a:avLst/>
              <a:gdLst/>
              <a:ahLst/>
              <a:cxnLst/>
              <a:rect l="l" t="t" r="r" b="b"/>
              <a:pathLst>
                <a:path w="5469" h="8920" extrusionOk="0">
                  <a:moveTo>
                    <a:pt x="5414" y="0"/>
                  </a:moveTo>
                  <a:cubicBezTo>
                    <a:pt x="5370" y="0"/>
                    <a:pt x="5307" y="19"/>
                    <a:pt x="5287" y="39"/>
                  </a:cubicBezTo>
                  <a:cubicBezTo>
                    <a:pt x="3586" y="3007"/>
                    <a:pt x="1751" y="5876"/>
                    <a:pt x="17" y="8845"/>
                  </a:cubicBezTo>
                  <a:cubicBezTo>
                    <a:pt x="0" y="8895"/>
                    <a:pt x="25" y="8920"/>
                    <a:pt x="54" y="8920"/>
                  </a:cubicBezTo>
                  <a:cubicBezTo>
                    <a:pt x="84" y="8920"/>
                    <a:pt x="117" y="8895"/>
                    <a:pt x="117" y="8845"/>
                  </a:cubicBezTo>
                  <a:cubicBezTo>
                    <a:pt x="2018" y="6010"/>
                    <a:pt x="3753" y="3007"/>
                    <a:pt x="5454" y="39"/>
                  </a:cubicBezTo>
                  <a:cubicBezTo>
                    <a:pt x="5468" y="10"/>
                    <a:pt x="5446" y="0"/>
                    <a:pt x="5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4"/>
            <p:cNvSpPr/>
            <p:nvPr/>
          </p:nvSpPr>
          <p:spPr>
            <a:xfrm>
              <a:off x="3269675" y="1798325"/>
              <a:ext cx="106275" cy="188225"/>
            </a:xfrm>
            <a:custGeom>
              <a:avLst/>
              <a:gdLst/>
              <a:ahLst/>
              <a:cxnLst/>
              <a:rect l="l" t="t" r="r" b="b"/>
              <a:pathLst>
                <a:path w="4251" h="7529" extrusionOk="0">
                  <a:moveTo>
                    <a:pt x="4217" y="0"/>
                  </a:moveTo>
                  <a:cubicBezTo>
                    <a:pt x="4188" y="0"/>
                    <a:pt x="4150" y="29"/>
                    <a:pt x="4150" y="70"/>
                  </a:cubicBezTo>
                  <a:cubicBezTo>
                    <a:pt x="3650" y="1471"/>
                    <a:pt x="2549" y="2772"/>
                    <a:pt x="1815" y="4073"/>
                  </a:cubicBezTo>
                  <a:cubicBezTo>
                    <a:pt x="1148" y="5140"/>
                    <a:pt x="514" y="6275"/>
                    <a:pt x="14" y="7475"/>
                  </a:cubicBezTo>
                  <a:cubicBezTo>
                    <a:pt x="1" y="7515"/>
                    <a:pt x="8" y="7528"/>
                    <a:pt x="26" y="7528"/>
                  </a:cubicBezTo>
                  <a:cubicBezTo>
                    <a:pt x="54" y="7528"/>
                    <a:pt x="107" y="7496"/>
                    <a:pt x="147" y="7475"/>
                  </a:cubicBezTo>
                  <a:cubicBezTo>
                    <a:pt x="881" y="5974"/>
                    <a:pt x="1682" y="4573"/>
                    <a:pt x="2549" y="3139"/>
                  </a:cubicBezTo>
                  <a:cubicBezTo>
                    <a:pt x="3183" y="2138"/>
                    <a:pt x="3917" y="1171"/>
                    <a:pt x="4250" y="37"/>
                  </a:cubicBezTo>
                  <a:cubicBezTo>
                    <a:pt x="4250" y="11"/>
                    <a:pt x="4236" y="0"/>
                    <a:pt x="4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4"/>
            <p:cNvSpPr/>
            <p:nvPr/>
          </p:nvSpPr>
          <p:spPr>
            <a:xfrm>
              <a:off x="3324700" y="1794525"/>
              <a:ext cx="76575" cy="119950"/>
            </a:xfrm>
            <a:custGeom>
              <a:avLst/>
              <a:gdLst/>
              <a:ahLst/>
              <a:cxnLst/>
              <a:rect l="l" t="t" r="r" b="b"/>
              <a:pathLst>
                <a:path w="3063" h="4798" extrusionOk="0">
                  <a:moveTo>
                    <a:pt x="2993" y="1"/>
                  </a:moveTo>
                  <a:cubicBezTo>
                    <a:pt x="2943" y="1"/>
                    <a:pt x="2868" y="35"/>
                    <a:pt x="2850" y="89"/>
                  </a:cubicBezTo>
                  <a:cubicBezTo>
                    <a:pt x="1949" y="1623"/>
                    <a:pt x="882" y="3157"/>
                    <a:pt x="14" y="4759"/>
                  </a:cubicBezTo>
                  <a:cubicBezTo>
                    <a:pt x="0" y="4787"/>
                    <a:pt x="4" y="4797"/>
                    <a:pt x="16" y="4797"/>
                  </a:cubicBezTo>
                  <a:cubicBezTo>
                    <a:pt x="31" y="4797"/>
                    <a:pt x="62" y="4778"/>
                    <a:pt x="81" y="4759"/>
                  </a:cubicBezTo>
                  <a:cubicBezTo>
                    <a:pt x="1182" y="3291"/>
                    <a:pt x="2049" y="1656"/>
                    <a:pt x="3016" y="89"/>
                  </a:cubicBezTo>
                  <a:cubicBezTo>
                    <a:pt x="3063" y="27"/>
                    <a:pt x="3037" y="1"/>
                    <a:pt x="2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4"/>
            <p:cNvSpPr/>
            <p:nvPr/>
          </p:nvSpPr>
          <p:spPr>
            <a:xfrm>
              <a:off x="3344650" y="1794375"/>
              <a:ext cx="79175" cy="135175"/>
            </a:xfrm>
            <a:custGeom>
              <a:avLst/>
              <a:gdLst/>
              <a:ahLst/>
              <a:cxnLst/>
              <a:rect l="l" t="t" r="r" b="b"/>
              <a:pathLst>
                <a:path w="3167" h="5407" extrusionOk="0">
                  <a:moveTo>
                    <a:pt x="3114" y="1"/>
                  </a:moveTo>
                  <a:cubicBezTo>
                    <a:pt x="3070" y="1"/>
                    <a:pt x="3005" y="36"/>
                    <a:pt x="2986" y="95"/>
                  </a:cubicBezTo>
                  <a:cubicBezTo>
                    <a:pt x="2018" y="1829"/>
                    <a:pt x="851" y="3564"/>
                    <a:pt x="17" y="5332"/>
                  </a:cubicBezTo>
                  <a:cubicBezTo>
                    <a:pt x="0" y="5382"/>
                    <a:pt x="17" y="5407"/>
                    <a:pt x="46" y="5407"/>
                  </a:cubicBezTo>
                  <a:cubicBezTo>
                    <a:pt x="75" y="5407"/>
                    <a:pt x="117" y="5382"/>
                    <a:pt x="150" y="5332"/>
                  </a:cubicBezTo>
                  <a:cubicBezTo>
                    <a:pt x="1184" y="3597"/>
                    <a:pt x="2185" y="1829"/>
                    <a:pt x="3152" y="61"/>
                  </a:cubicBezTo>
                  <a:cubicBezTo>
                    <a:pt x="3166" y="19"/>
                    <a:pt x="3145" y="1"/>
                    <a:pt x="3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4"/>
            <p:cNvSpPr/>
            <p:nvPr/>
          </p:nvSpPr>
          <p:spPr>
            <a:xfrm>
              <a:off x="3348875" y="1791475"/>
              <a:ext cx="90325" cy="165525"/>
            </a:xfrm>
            <a:custGeom>
              <a:avLst/>
              <a:gdLst/>
              <a:ahLst/>
              <a:cxnLst/>
              <a:rect l="l" t="t" r="r" b="b"/>
              <a:pathLst>
                <a:path w="3613" h="6621" extrusionOk="0">
                  <a:moveTo>
                    <a:pt x="3548" y="0"/>
                  </a:moveTo>
                  <a:cubicBezTo>
                    <a:pt x="3495" y="0"/>
                    <a:pt x="3417" y="39"/>
                    <a:pt x="3417" y="77"/>
                  </a:cubicBezTo>
                  <a:cubicBezTo>
                    <a:pt x="2383" y="2279"/>
                    <a:pt x="1015" y="4314"/>
                    <a:pt x="15" y="6582"/>
                  </a:cubicBezTo>
                  <a:cubicBezTo>
                    <a:pt x="1" y="6610"/>
                    <a:pt x="10" y="6620"/>
                    <a:pt x="31" y="6620"/>
                  </a:cubicBezTo>
                  <a:cubicBezTo>
                    <a:pt x="60" y="6620"/>
                    <a:pt x="110" y="6601"/>
                    <a:pt x="148" y="6582"/>
                  </a:cubicBezTo>
                  <a:cubicBezTo>
                    <a:pt x="1349" y="4447"/>
                    <a:pt x="2550" y="2345"/>
                    <a:pt x="3584" y="77"/>
                  </a:cubicBezTo>
                  <a:cubicBezTo>
                    <a:pt x="3612" y="21"/>
                    <a:pt x="3587" y="0"/>
                    <a:pt x="3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4"/>
            <p:cNvSpPr/>
            <p:nvPr/>
          </p:nvSpPr>
          <p:spPr>
            <a:xfrm>
              <a:off x="3374750" y="1796825"/>
              <a:ext cx="88600" cy="152200"/>
            </a:xfrm>
            <a:custGeom>
              <a:avLst/>
              <a:gdLst/>
              <a:ahLst/>
              <a:cxnLst/>
              <a:rect l="l" t="t" r="r" b="b"/>
              <a:pathLst>
                <a:path w="3544" h="6088" extrusionOk="0">
                  <a:moveTo>
                    <a:pt x="3491" y="0"/>
                  </a:moveTo>
                  <a:cubicBezTo>
                    <a:pt x="3446" y="0"/>
                    <a:pt x="3368" y="27"/>
                    <a:pt x="3349" y="63"/>
                  </a:cubicBezTo>
                  <a:cubicBezTo>
                    <a:pt x="2282" y="2065"/>
                    <a:pt x="981" y="3999"/>
                    <a:pt x="14" y="6034"/>
                  </a:cubicBezTo>
                  <a:cubicBezTo>
                    <a:pt x="1" y="6074"/>
                    <a:pt x="13" y="6087"/>
                    <a:pt x="33" y="6087"/>
                  </a:cubicBezTo>
                  <a:cubicBezTo>
                    <a:pt x="65" y="6087"/>
                    <a:pt x="114" y="6055"/>
                    <a:pt x="114" y="6034"/>
                  </a:cubicBezTo>
                  <a:cubicBezTo>
                    <a:pt x="1281" y="4066"/>
                    <a:pt x="2382" y="2065"/>
                    <a:pt x="3483" y="63"/>
                  </a:cubicBezTo>
                  <a:cubicBezTo>
                    <a:pt x="3543" y="18"/>
                    <a:pt x="3529" y="0"/>
                    <a:pt x="3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4"/>
            <p:cNvSpPr/>
            <p:nvPr/>
          </p:nvSpPr>
          <p:spPr>
            <a:xfrm>
              <a:off x="3403075" y="1799800"/>
              <a:ext cx="72450" cy="140525"/>
            </a:xfrm>
            <a:custGeom>
              <a:avLst/>
              <a:gdLst/>
              <a:ahLst/>
              <a:cxnLst/>
              <a:rect l="l" t="t" r="r" b="b"/>
              <a:pathLst>
                <a:path w="2898" h="5621" extrusionOk="0">
                  <a:moveTo>
                    <a:pt x="2844" y="1"/>
                  </a:moveTo>
                  <a:cubicBezTo>
                    <a:pt x="2800" y="1"/>
                    <a:pt x="2736" y="39"/>
                    <a:pt x="2717" y="78"/>
                  </a:cubicBezTo>
                  <a:cubicBezTo>
                    <a:pt x="1816" y="1912"/>
                    <a:pt x="815" y="3714"/>
                    <a:pt x="15" y="5582"/>
                  </a:cubicBezTo>
                  <a:cubicBezTo>
                    <a:pt x="1" y="5610"/>
                    <a:pt x="11" y="5620"/>
                    <a:pt x="32" y="5620"/>
                  </a:cubicBezTo>
                  <a:cubicBezTo>
                    <a:pt x="60" y="5620"/>
                    <a:pt x="110" y="5601"/>
                    <a:pt x="148" y="5582"/>
                  </a:cubicBezTo>
                  <a:lnTo>
                    <a:pt x="2884" y="78"/>
                  </a:lnTo>
                  <a:cubicBezTo>
                    <a:pt x="2898" y="21"/>
                    <a:pt x="2876" y="1"/>
                    <a:pt x="2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4"/>
            <p:cNvSpPr/>
            <p:nvPr/>
          </p:nvSpPr>
          <p:spPr>
            <a:xfrm>
              <a:off x="3423875" y="1798700"/>
              <a:ext cx="83375" cy="152950"/>
            </a:xfrm>
            <a:custGeom>
              <a:avLst/>
              <a:gdLst/>
              <a:ahLst/>
              <a:cxnLst/>
              <a:rect l="l" t="t" r="r" b="b"/>
              <a:pathLst>
                <a:path w="3335" h="6118" extrusionOk="0">
                  <a:moveTo>
                    <a:pt x="3269" y="0"/>
                  </a:moveTo>
                  <a:cubicBezTo>
                    <a:pt x="3226" y="0"/>
                    <a:pt x="3170" y="35"/>
                    <a:pt x="3152" y="88"/>
                  </a:cubicBezTo>
                  <a:cubicBezTo>
                    <a:pt x="2152" y="2090"/>
                    <a:pt x="917" y="4058"/>
                    <a:pt x="17" y="6093"/>
                  </a:cubicBezTo>
                  <a:cubicBezTo>
                    <a:pt x="0" y="6109"/>
                    <a:pt x="8" y="6118"/>
                    <a:pt x="25" y="6118"/>
                  </a:cubicBezTo>
                  <a:cubicBezTo>
                    <a:pt x="42" y="6118"/>
                    <a:pt x="67" y="6109"/>
                    <a:pt x="84" y="6093"/>
                  </a:cubicBezTo>
                  <a:cubicBezTo>
                    <a:pt x="1251" y="4125"/>
                    <a:pt x="2318" y="2090"/>
                    <a:pt x="3319" y="88"/>
                  </a:cubicBezTo>
                  <a:cubicBezTo>
                    <a:pt x="3335" y="26"/>
                    <a:pt x="3307" y="0"/>
                    <a:pt x="3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4"/>
            <p:cNvSpPr/>
            <p:nvPr/>
          </p:nvSpPr>
          <p:spPr>
            <a:xfrm>
              <a:off x="3433050" y="1804025"/>
              <a:ext cx="85500" cy="144075"/>
            </a:xfrm>
            <a:custGeom>
              <a:avLst/>
              <a:gdLst/>
              <a:ahLst/>
              <a:cxnLst/>
              <a:rect l="l" t="t" r="r" b="b"/>
              <a:pathLst>
                <a:path w="3420" h="5763" extrusionOk="0">
                  <a:moveTo>
                    <a:pt x="3352" y="1"/>
                  </a:moveTo>
                  <a:cubicBezTo>
                    <a:pt x="3311" y="1"/>
                    <a:pt x="3252" y="26"/>
                    <a:pt x="3219" y="76"/>
                  </a:cubicBezTo>
                  <a:cubicBezTo>
                    <a:pt x="2285" y="2010"/>
                    <a:pt x="1118" y="3845"/>
                    <a:pt x="17" y="5713"/>
                  </a:cubicBezTo>
                  <a:cubicBezTo>
                    <a:pt x="0" y="5746"/>
                    <a:pt x="25" y="5763"/>
                    <a:pt x="58" y="5763"/>
                  </a:cubicBezTo>
                  <a:cubicBezTo>
                    <a:pt x="92" y="5763"/>
                    <a:pt x="134" y="5746"/>
                    <a:pt x="150" y="5713"/>
                  </a:cubicBezTo>
                  <a:cubicBezTo>
                    <a:pt x="1351" y="3912"/>
                    <a:pt x="2385" y="2010"/>
                    <a:pt x="3386" y="76"/>
                  </a:cubicBezTo>
                  <a:cubicBezTo>
                    <a:pt x="3419" y="26"/>
                    <a:pt x="3394" y="1"/>
                    <a:pt x="3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4"/>
            <p:cNvSpPr/>
            <p:nvPr/>
          </p:nvSpPr>
          <p:spPr>
            <a:xfrm>
              <a:off x="3462225" y="1811050"/>
              <a:ext cx="77375" cy="132050"/>
            </a:xfrm>
            <a:custGeom>
              <a:avLst/>
              <a:gdLst/>
              <a:ahLst/>
              <a:cxnLst/>
              <a:rect l="l" t="t" r="r" b="b"/>
              <a:pathLst>
                <a:path w="3095" h="5282" extrusionOk="0">
                  <a:moveTo>
                    <a:pt x="3067" y="1"/>
                  </a:moveTo>
                  <a:cubicBezTo>
                    <a:pt x="3037" y="1"/>
                    <a:pt x="2972" y="37"/>
                    <a:pt x="2953" y="95"/>
                  </a:cubicBezTo>
                  <a:cubicBezTo>
                    <a:pt x="2019" y="1829"/>
                    <a:pt x="985" y="3497"/>
                    <a:pt x="17" y="5232"/>
                  </a:cubicBezTo>
                  <a:cubicBezTo>
                    <a:pt x="1" y="5265"/>
                    <a:pt x="26" y="5282"/>
                    <a:pt x="55" y="5282"/>
                  </a:cubicBezTo>
                  <a:cubicBezTo>
                    <a:pt x="84" y="5282"/>
                    <a:pt x="117" y="5265"/>
                    <a:pt x="117" y="5232"/>
                  </a:cubicBezTo>
                  <a:cubicBezTo>
                    <a:pt x="1218" y="3597"/>
                    <a:pt x="2152" y="1796"/>
                    <a:pt x="3053" y="61"/>
                  </a:cubicBezTo>
                  <a:cubicBezTo>
                    <a:pt x="3095" y="20"/>
                    <a:pt x="3090" y="1"/>
                    <a:pt x="3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4"/>
            <p:cNvSpPr/>
            <p:nvPr/>
          </p:nvSpPr>
          <p:spPr>
            <a:xfrm>
              <a:off x="3261350" y="1921900"/>
              <a:ext cx="54475" cy="119675"/>
            </a:xfrm>
            <a:custGeom>
              <a:avLst/>
              <a:gdLst/>
              <a:ahLst/>
              <a:cxnLst/>
              <a:rect l="l" t="t" r="r" b="b"/>
              <a:pathLst>
                <a:path w="2179" h="4787" extrusionOk="0">
                  <a:moveTo>
                    <a:pt x="2129" y="1"/>
                  </a:moveTo>
                  <a:cubicBezTo>
                    <a:pt x="2091" y="1"/>
                    <a:pt x="2033" y="27"/>
                    <a:pt x="2015" y="64"/>
                  </a:cubicBezTo>
                  <a:cubicBezTo>
                    <a:pt x="1381" y="1598"/>
                    <a:pt x="580" y="3166"/>
                    <a:pt x="13" y="4734"/>
                  </a:cubicBezTo>
                  <a:cubicBezTo>
                    <a:pt x="0" y="4773"/>
                    <a:pt x="8" y="4787"/>
                    <a:pt x="21" y="4787"/>
                  </a:cubicBezTo>
                  <a:cubicBezTo>
                    <a:pt x="43" y="4787"/>
                    <a:pt x="80" y="4754"/>
                    <a:pt x="80" y="4734"/>
                  </a:cubicBezTo>
                  <a:cubicBezTo>
                    <a:pt x="847" y="3233"/>
                    <a:pt x="1514" y="1665"/>
                    <a:pt x="2148" y="64"/>
                  </a:cubicBezTo>
                  <a:cubicBezTo>
                    <a:pt x="2178" y="19"/>
                    <a:pt x="2161" y="1"/>
                    <a:pt x="2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4"/>
            <p:cNvSpPr/>
            <p:nvPr/>
          </p:nvSpPr>
          <p:spPr>
            <a:xfrm>
              <a:off x="3297525" y="1938425"/>
              <a:ext cx="36200" cy="61175"/>
            </a:xfrm>
            <a:custGeom>
              <a:avLst/>
              <a:gdLst/>
              <a:ahLst/>
              <a:cxnLst/>
              <a:rect l="l" t="t" r="r" b="b"/>
              <a:pathLst>
                <a:path w="1448" h="2447" extrusionOk="0">
                  <a:moveTo>
                    <a:pt x="1404" y="0"/>
                  </a:moveTo>
                  <a:cubicBezTo>
                    <a:pt x="1360" y="0"/>
                    <a:pt x="1289" y="29"/>
                    <a:pt x="1268" y="70"/>
                  </a:cubicBezTo>
                  <a:cubicBezTo>
                    <a:pt x="868" y="871"/>
                    <a:pt x="434" y="1638"/>
                    <a:pt x="34" y="2372"/>
                  </a:cubicBezTo>
                  <a:cubicBezTo>
                    <a:pt x="1" y="2422"/>
                    <a:pt x="17" y="2447"/>
                    <a:pt x="42" y="2447"/>
                  </a:cubicBezTo>
                  <a:cubicBezTo>
                    <a:pt x="67" y="2447"/>
                    <a:pt x="101" y="2422"/>
                    <a:pt x="101" y="2372"/>
                  </a:cubicBezTo>
                  <a:cubicBezTo>
                    <a:pt x="601" y="1638"/>
                    <a:pt x="1001" y="837"/>
                    <a:pt x="1435" y="37"/>
                  </a:cubicBezTo>
                  <a:cubicBezTo>
                    <a:pt x="1448" y="11"/>
                    <a:pt x="1431" y="0"/>
                    <a:pt x="1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4"/>
            <p:cNvSpPr/>
            <p:nvPr/>
          </p:nvSpPr>
          <p:spPr>
            <a:xfrm>
              <a:off x="3232900" y="1990350"/>
              <a:ext cx="32475" cy="51775"/>
            </a:xfrm>
            <a:custGeom>
              <a:avLst/>
              <a:gdLst/>
              <a:ahLst/>
              <a:cxnLst/>
              <a:rect l="l" t="t" r="r" b="b"/>
              <a:pathLst>
                <a:path w="1299" h="2071" extrusionOk="0">
                  <a:moveTo>
                    <a:pt x="1246" y="1"/>
                  </a:moveTo>
                  <a:cubicBezTo>
                    <a:pt x="1202" y="1"/>
                    <a:pt x="1137" y="36"/>
                    <a:pt x="1118" y="95"/>
                  </a:cubicBezTo>
                  <a:cubicBezTo>
                    <a:pt x="784" y="762"/>
                    <a:pt x="384" y="1396"/>
                    <a:pt x="17" y="1996"/>
                  </a:cubicBezTo>
                  <a:cubicBezTo>
                    <a:pt x="0" y="2046"/>
                    <a:pt x="25" y="2071"/>
                    <a:pt x="59" y="2071"/>
                  </a:cubicBezTo>
                  <a:cubicBezTo>
                    <a:pt x="92" y="2071"/>
                    <a:pt x="134" y="2046"/>
                    <a:pt x="150" y="1996"/>
                  </a:cubicBezTo>
                  <a:cubicBezTo>
                    <a:pt x="551" y="1429"/>
                    <a:pt x="951" y="728"/>
                    <a:pt x="1285" y="61"/>
                  </a:cubicBezTo>
                  <a:cubicBezTo>
                    <a:pt x="1299" y="19"/>
                    <a:pt x="1277" y="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4"/>
            <p:cNvSpPr/>
            <p:nvPr/>
          </p:nvSpPr>
          <p:spPr>
            <a:xfrm>
              <a:off x="2699250" y="2777300"/>
              <a:ext cx="49100" cy="107850"/>
            </a:xfrm>
            <a:custGeom>
              <a:avLst/>
              <a:gdLst/>
              <a:ahLst/>
              <a:cxnLst/>
              <a:rect l="l" t="t" r="r" b="b"/>
              <a:pathLst>
                <a:path w="1964" h="4314" extrusionOk="0">
                  <a:moveTo>
                    <a:pt x="1912" y="1"/>
                  </a:moveTo>
                  <a:cubicBezTo>
                    <a:pt x="1871" y="1"/>
                    <a:pt x="1816" y="20"/>
                    <a:pt x="1816" y="39"/>
                  </a:cubicBezTo>
                  <a:cubicBezTo>
                    <a:pt x="1182" y="1473"/>
                    <a:pt x="481" y="2841"/>
                    <a:pt x="14" y="4275"/>
                  </a:cubicBezTo>
                  <a:cubicBezTo>
                    <a:pt x="0" y="4304"/>
                    <a:pt x="22" y="4314"/>
                    <a:pt x="52" y="4314"/>
                  </a:cubicBezTo>
                  <a:cubicBezTo>
                    <a:pt x="92" y="4314"/>
                    <a:pt x="148" y="4295"/>
                    <a:pt x="148" y="4275"/>
                  </a:cubicBezTo>
                  <a:cubicBezTo>
                    <a:pt x="782" y="2874"/>
                    <a:pt x="1382" y="1473"/>
                    <a:pt x="1949" y="39"/>
                  </a:cubicBezTo>
                  <a:cubicBezTo>
                    <a:pt x="1963" y="11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4"/>
            <p:cNvSpPr/>
            <p:nvPr/>
          </p:nvSpPr>
          <p:spPr>
            <a:xfrm>
              <a:off x="2713425" y="2763150"/>
              <a:ext cx="61650" cy="131175"/>
            </a:xfrm>
            <a:custGeom>
              <a:avLst/>
              <a:gdLst/>
              <a:ahLst/>
              <a:cxnLst/>
              <a:rect l="l" t="t" r="r" b="b"/>
              <a:pathLst>
                <a:path w="2466" h="5247" extrusionOk="0">
                  <a:moveTo>
                    <a:pt x="2400" y="0"/>
                  </a:moveTo>
                  <a:cubicBezTo>
                    <a:pt x="2357" y="0"/>
                    <a:pt x="2301" y="36"/>
                    <a:pt x="2283" y="71"/>
                  </a:cubicBezTo>
                  <a:cubicBezTo>
                    <a:pt x="1482" y="1739"/>
                    <a:pt x="548" y="3407"/>
                    <a:pt x="15" y="5208"/>
                  </a:cubicBezTo>
                  <a:cubicBezTo>
                    <a:pt x="0" y="5237"/>
                    <a:pt x="16" y="5247"/>
                    <a:pt x="41" y="5247"/>
                  </a:cubicBezTo>
                  <a:cubicBezTo>
                    <a:pt x="76" y="5247"/>
                    <a:pt x="129" y="5228"/>
                    <a:pt x="148" y="5208"/>
                  </a:cubicBezTo>
                  <a:cubicBezTo>
                    <a:pt x="915" y="3507"/>
                    <a:pt x="1649" y="1773"/>
                    <a:pt x="2450" y="105"/>
                  </a:cubicBezTo>
                  <a:cubicBezTo>
                    <a:pt x="2465" y="27"/>
                    <a:pt x="2437" y="0"/>
                    <a:pt x="2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4"/>
            <p:cNvSpPr/>
            <p:nvPr/>
          </p:nvSpPr>
          <p:spPr>
            <a:xfrm>
              <a:off x="2730525" y="2762900"/>
              <a:ext cx="63325" cy="142050"/>
            </a:xfrm>
            <a:custGeom>
              <a:avLst/>
              <a:gdLst/>
              <a:ahLst/>
              <a:cxnLst/>
              <a:rect l="l" t="t" r="r" b="b"/>
              <a:pathLst>
                <a:path w="2533" h="5682" extrusionOk="0">
                  <a:moveTo>
                    <a:pt x="2403" y="1"/>
                  </a:moveTo>
                  <a:cubicBezTo>
                    <a:pt x="2355" y="1"/>
                    <a:pt x="2299" y="72"/>
                    <a:pt x="2299" y="115"/>
                  </a:cubicBezTo>
                  <a:cubicBezTo>
                    <a:pt x="2299" y="1082"/>
                    <a:pt x="1565" y="2250"/>
                    <a:pt x="1199" y="3117"/>
                  </a:cubicBezTo>
                  <a:cubicBezTo>
                    <a:pt x="798" y="3951"/>
                    <a:pt x="298" y="4751"/>
                    <a:pt x="31" y="5619"/>
                  </a:cubicBezTo>
                  <a:cubicBezTo>
                    <a:pt x="1" y="5664"/>
                    <a:pt x="12" y="5682"/>
                    <a:pt x="35" y="5682"/>
                  </a:cubicBezTo>
                  <a:cubicBezTo>
                    <a:pt x="64" y="5682"/>
                    <a:pt x="113" y="5655"/>
                    <a:pt x="131" y="5619"/>
                  </a:cubicBezTo>
                  <a:cubicBezTo>
                    <a:pt x="698" y="4551"/>
                    <a:pt x="1199" y="3517"/>
                    <a:pt x="1699" y="2416"/>
                  </a:cubicBezTo>
                  <a:cubicBezTo>
                    <a:pt x="1966" y="1749"/>
                    <a:pt x="2533" y="882"/>
                    <a:pt x="2466" y="81"/>
                  </a:cubicBezTo>
                  <a:cubicBezTo>
                    <a:pt x="2454" y="22"/>
                    <a:pt x="2430" y="1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4"/>
            <p:cNvSpPr/>
            <p:nvPr/>
          </p:nvSpPr>
          <p:spPr>
            <a:xfrm>
              <a:off x="2757625" y="2765075"/>
              <a:ext cx="50650" cy="140925"/>
            </a:xfrm>
            <a:custGeom>
              <a:avLst/>
              <a:gdLst/>
              <a:ahLst/>
              <a:cxnLst/>
              <a:rect l="l" t="t" r="r" b="b"/>
              <a:pathLst>
                <a:path w="2026" h="5637" extrusionOk="0">
                  <a:moveTo>
                    <a:pt x="2002" y="0"/>
                  </a:moveTo>
                  <a:cubicBezTo>
                    <a:pt x="1963" y="0"/>
                    <a:pt x="1873" y="47"/>
                    <a:pt x="1849" y="94"/>
                  </a:cubicBezTo>
                  <a:cubicBezTo>
                    <a:pt x="1282" y="1929"/>
                    <a:pt x="548" y="3764"/>
                    <a:pt x="14" y="5598"/>
                  </a:cubicBezTo>
                  <a:cubicBezTo>
                    <a:pt x="0" y="5627"/>
                    <a:pt x="16" y="5637"/>
                    <a:pt x="41" y="5637"/>
                  </a:cubicBezTo>
                  <a:cubicBezTo>
                    <a:pt x="76" y="5637"/>
                    <a:pt x="129" y="5618"/>
                    <a:pt x="148" y="5598"/>
                  </a:cubicBezTo>
                  <a:cubicBezTo>
                    <a:pt x="948" y="3797"/>
                    <a:pt x="1482" y="1896"/>
                    <a:pt x="2016" y="28"/>
                  </a:cubicBezTo>
                  <a:cubicBezTo>
                    <a:pt x="2026" y="8"/>
                    <a:pt x="2018" y="0"/>
                    <a:pt x="2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4"/>
            <p:cNvSpPr/>
            <p:nvPr/>
          </p:nvSpPr>
          <p:spPr>
            <a:xfrm>
              <a:off x="2781800" y="2768875"/>
              <a:ext cx="50575" cy="132975"/>
            </a:xfrm>
            <a:custGeom>
              <a:avLst/>
              <a:gdLst/>
              <a:ahLst/>
              <a:cxnLst/>
              <a:rect l="l" t="t" r="r" b="b"/>
              <a:pathLst>
                <a:path w="2023" h="5319" extrusionOk="0">
                  <a:moveTo>
                    <a:pt x="2016" y="0"/>
                  </a:moveTo>
                  <a:cubicBezTo>
                    <a:pt x="1993" y="0"/>
                    <a:pt x="1877" y="55"/>
                    <a:pt x="1849" y="109"/>
                  </a:cubicBezTo>
                  <a:cubicBezTo>
                    <a:pt x="1249" y="1844"/>
                    <a:pt x="715" y="3612"/>
                    <a:pt x="15" y="5280"/>
                  </a:cubicBezTo>
                  <a:cubicBezTo>
                    <a:pt x="1" y="5308"/>
                    <a:pt x="4" y="5318"/>
                    <a:pt x="16" y="5318"/>
                  </a:cubicBezTo>
                  <a:cubicBezTo>
                    <a:pt x="32" y="5318"/>
                    <a:pt x="62" y="5299"/>
                    <a:pt x="82" y="5280"/>
                  </a:cubicBezTo>
                  <a:cubicBezTo>
                    <a:pt x="1049" y="3779"/>
                    <a:pt x="1449" y="1710"/>
                    <a:pt x="2016" y="9"/>
                  </a:cubicBezTo>
                  <a:cubicBezTo>
                    <a:pt x="2022" y="3"/>
                    <a:pt x="2022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4"/>
            <p:cNvSpPr/>
            <p:nvPr/>
          </p:nvSpPr>
          <p:spPr>
            <a:xfrm>
              <a:off x="2795150" y="2779675"/>
              <a:ext cx="50100" cy="130500"/>
            </a:xfrm>
            <a:custGeom>
              <a:avLst/>
              <a:gdLst/>
              <a:ahLst/>
              <a:cxnLst/>
              <a:rect l="l" t="t" r="r" b="b"/>
              <a:pathLst>
                <a:path w="2004" h="5220" extrusionOk="0">
                  <a:moveTo>
                    <a:pt x="1987" y="1"/>
                  </a:moveTo>
                  <a:cubicBezTo>
                    <a:pt x="1957" y="1"/>
                    <a:pt x="1872" y="55"/>
                    <a:pt x="1849" y="77"/>
                  </a:cubicBezTo>
                  <a:cubicBezTo>
                    <a:pt x="1315" y="1845"/>
                    <a:pt x="548" y="3447"/>
                    <a:pt x="15" y="5181"/>
                  </a:cubicBezTo>
                  <a:cubicBezTo>
                    <a:pt x="0" y="5209"/>
                    <a:pt x="22" y="5220"/>
                    <a:pt x="52" y="5220"/>
                  </a:cubicBezTo>
                  <a:cubicBezTo>
                    <a:pt x="92" y="5220"/>
                    <a:pt x="148" y="5200"/>
                    <a:pt x="148" y="5181"/>
                  </a:cubicBezTo>
                  <a:cubicBezTo>
                    <a:pt x="815" y="3513"/>
                    <a:pt x="1482" y="1779"/>
                    <a:pt x="1983" y="44"/>
                  </a:cubicBezTo>
                  <a:cubicBezTo>
                    <a:pt x="2004" y="12"/>
                    <a:pt x="2001" y="1"/>
                    <a:pt x="1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4"/>
            <p:cNvSpPr/>
            <p:nvPr/>
          </p:nvSpPr>
          <p:spPr>
            <a:xfrm>
              <a:off x="2818150" y="2790575"/>
              <a:ext cx="43600" cy="116275"/>
            </a:xfrm>
            <a:custGeom>
              <a:avLst/>
              <a:gdLst/>
              <a:ahLst/>
              <a:cxnLst/>
              <a:rect l="l" t="t" r="r" b="b"/>
              <a:pathLst>
                <a:path w="1744" h="4651" extrusionOk="0">
                  <a:moveTo>
                    <a:pt x="1685" y="0"/>
                  </a:moveTo>
                  <a:cubicBezTo>
                    <a:pt x="1635" y="0"/>
                    <a:pt x="1563" y="48"/>
                    <a:pt x="1563" y="108"/>
                  </a:cubicBezTo>
                  <a:cubicBezTo>
                    <a:pt x="1063" y="1610"/>
                    <a:pt x="529" y="3111"/>
                    <a:pt x="29" y="4612"/>
                  </a:cubicBezTo>
                  <a:cubicBezTo>
                    <a:pt x="0" y="4640"/>
                    <a:pt x="14" y="4650"/>
                    <a:pt x="39" y="4650"/>
                  </a:cubicBezTo>
                  <a:cubicBezTo>
                    <a:pt x="73" y="4650"/>
                    <a:pt x="129" y="4631"/>
                    <a:pt x="129" y="4612"/>
                  </a:cubicBezTo>
                  <a:cubicBezTo>
                    <a:pt x="696" y="3111"/>
                    <a:pt x="1229" y="1576"/>
                    <a:pt x="1730" y="75"/>
                  </a:cubicBezTo>
                  <a:cubicBezTo>
                    <a:pt x="1743" y="22"/>
                    <a:pt x="1719" y="0"/>
                    <a:pt x="1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4"/>
            <p:cNvSpPr/>
            <p:nvPr/>
          </p:nvSpPr>
          <p:spPr>
            <a:xfrm>
              <a:off x="2840175" y="2786875"/>
              <a:ext cx="52900" cy="145825"/>
            </a:xfrm>
            <a:custGeom>
              <a:avLst/>
              <a:gdLst/>
              <a:ahLst/>
              <a:cxnLst/>
              <a:rect l="l" t="t" r="r" b="b"/>
              <a:pathLst>
                <a:path w="2116" h="5833" extrusionOk="0">
                  <a:moveTo>
                    <a:pt x="2114" y="1"/>
                  </a:moveTo>
                  <a:cubicBezTo>
                    <a:pt x="2111" y="1"/>
                    <a:pt x="2008" y="64"/>
                    <a:pt x="1983" y="90"/>
                  </a:cubicBezTo>
                  <a:cubicBezTo>
                    <a:pt x="1349" y="1991"/>
                    <a:pt x="749" y="3926"/>
                    <a:pt x="15" y="5794"/>
                  </a:cubicBezTo>
                  <a:cubicBezTo>
                    <a:pt x="1" y="5822"/>
                    <a:pt x="10" y="5832"/>
                    <a:pt x="26" y="5832"/>
                  </a:cubicBezTo>
                  <a:cubicBezTo>
                    <a:pt x="48" y="5832"/>
                    <a:pt x="82" y="5813"/>
                    <a:pt x="82" y="5794"/>
                  </a:cubicBezTo>
                  <a:cubicBezTo>
                    <a:pt x="982" y="3959"/>
                    <a:pt x="1516" y="1958"/>
                    <a:pt x="2083" y="23"/>
                  </a:cubicBezTo>
                  <a:cubicBezTo>
                    <a:pt x="2107" y="7"/>
                    <a:pt x="2116" y="1"/>
                    <a:pt x="2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4"/>
            <p:cNvSpPr/>
            <p:nvPr/>
          </p:nvSpPr>
          <p:spPr>
            <a:xfrm>
              <a:off x="2834350" y="2799700"/>
              <a:ext cx="71525" cy="186375"/>
            </a:xfrm>
            <a:custGeom>
              <a:avLst/>
              <a:gdLst/>
              <a:ahLst/>
              <a:cxnLst/>
              <a:rect l="l" t="t" r="r" b="b"/>
              <a:pathLst>
                <a:path w="2861" h="7455" extrusionOk="0">
                  <a:moveTo>
                    <a:pt x="2840" y="0"/>
                  </a:moveTo>
                  <a:cubicBezTo>
                    <a:pt x="2808" y="0"/>
                    <a:pt x="2739" y="54"/>
                    <a:pt x="2716" y="77"/>
                  </a:cubicBezTo>
                  <a:cubicBezTo>
                    <a:pt x="2082" y="2612"/>
                    <a:pt x="1282" y="5114"/>
                    <a:pt x="14" y="7416"/>
                  </a:cubicBezTo>
                  <a:cubicBezTo>
                    <a:pt x="0" y="7444"/>
                    <a:pt x="10" y="7454"/>
                    <a:pt x="28" y="7454"/>
                  </a:cubicBezTo>
                  <a:cubicBezTo>
                    <a:pt x="54" y="7454"/>
                    <a:pt x="95" y="7435"/>
                    <a:pt x="114" y="7416"/>
                  </a:cubicBezTo>
                  <a:cubicBezTo>
                    <a:pt x="1515" y="5247"/>
                    <a:pt x="2249" y="2479"/>
                    <a:pt x="2850" y="44"/>
                  </a:cubicBezTo>
                  <a:cubicBezTo>
                    <a:pt x="2860" y="12"/>
                    <a:pt x="2854" y="0"/>
                    <a:pt x="28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4"/>
            <p:cNvSpPr/>
            <p:nvPr/>
          </p:nvSpPr>
          <p:spPr>
            <a:xfrm>
              <a:off x="2851450" y="2811425"/>
              <a:ext cx="70000" cy="193600"/>
            </a:xfrm>
            <a:custGeom>
              <a:avLst/>
              <a:gdLst/>
              <a:ahLst/>
              <a:cxnLst/>
              <a:rect l="l" t="t" r="r" b="b"/>
              <a:pathLst>
                <a:path w="2800" h="7744" extrusionOk="0">
                  <a:moveTo>
                    <a:pt x="2729" y="0"/>
                  </a:moveTo>
                  <a:cubicBezTo>
                    <a:pt x="2671" y="0"/>
                    <a:pt x="2599" y="48"/>
                    <a:pt x="2599" y="108"/>
                  </a:cubicBezTo>
                  <a:cubicBezTo>
                    <a:pt x="1899" y="2677"/>
                    <a:pt x="965" y="5179"/>
                    <a:pt x="31" y="7681"/>
                  </a:cubicBezTo>
                  <a:cubicBezTo>
                    <a:pt x="1" y="7726"/>
                    <a:pt x="11" y="7744"/>
                    <a:pt x="35" y="7744"/>
                  </a:cubicBezTo>
                  <a:cubicBezTo>
                    <a:pt x="64" y="7744"/>
                    <a:pt x="113" y="7717"/>
                    <a:pt x="131" y="7681"/>
                  </a:cubicBezTo>
                  <a:cubicBezTo>
                    <a:pt x="1265" y="5245"/>
                    <a:pt x="2099" y="2644"/>
                    <a:pt x="2799" y="75"/>
                  </a:cubicBezTo>
                  <a:cubicBezTo>
                    <a:pt x="2799" y="22"/>
                    <a:pt x="2767" y="0"/>
                    <a:pt x="27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4"/>
            <p:cNvSpPr/>
            <p:nvPr/>
          </p:nvSpPr>
          <p:spPr>
            <a:xfrm>
              <a:off x="2856850" y="2820825"/>
              <a:ext cx="75200" cy="216250"/>
            </a:xfrm>
            <a:custGeom>
              <a:avLst/>
              <a:gdLst/>
              <a:ahLst/>
              <a:cxnLst/>
              <a:rect l="l" t="t" r="r" b="b"/>
              <a:pathLst>
                <a:path w="3008" h="8650" extrusionOk="0">
                  <a:moveTo>
                    <a:pt x="2972" y="0"/>
                  </a:moveTo>
                  <a:cubicBezTo>
                    <a:pt x="2928" y="0"/>
                    <a:pt x="2838" y="57"/>
                    <a:pt x="2817" y="99"/>
                  </a:cubicBezTo>
                  <a:cubicBezTo>
                    <a:pt x="2016" y="2968"/>
                    <a:pt x="1082" y="5770"/>
                    <a:pt x="15" y="8572"/>
                  </a:cubicBezTo>
                  <a:cubicBezTo>
                    <a:pt x="1" y="8628"/>
                    <a:pt x="23" y="8649"/>
                    <a:pt x="52" y="8649"/>
                  </a:cubicBezTo>
                  <a:cubicBezTo>
                    <a:pt x="93" y="8649"/>
                    <a:pt x="148" y="8611"/>
                    <a:pt x="148" y="8572"/>
                  </a:cubicBezTo>
                  <a:cubicBezTo>
                    <a:pt x="1249" y="5770"/>
                    <a:pt x="2183" y="2935"/>
                    <a:pt x="2984" y="66"/>
                  </a:cubicBezTo>
                  <a:cubicBezTo>
                    <a:pt x="3008" y="18"/>
                    <a:pt x="2997" y="0"/>
                    <a:pt x="2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4"/>
            <p:cNvSpPr/>
            <p:nvPr/>
          </p:nvSpPr>
          <p:spPr>
            <a:xfrm>
              <a:off x="2873050" y="2833325"/>
              <a:ext cx="65075" cy="210000"/>
            </a:xfrm>
            <a:custGeom>
              <a:avLst/>
              <a:gdLst/>
              <a:ahLst/>
              <a:cxnLst/>
              <a:rect l="l" t="t" r="r" b="b"/>
              <a:pathLst>
                <a:path w="2603" h="8400" extrusionOk="0">
                  <a:moveTo>
                    <a:pt x="2553" y="1"/>
                  </a:moveTo>
                  <a:cubicBezTo>
                    <a:pt x="2504" y="1"/>
                    <a:pt x="2436" y="57"/>
                    <a:pt x="2436" y="100"/>
                  </a:cubicBezTo>
                  <a:cubicBezTo>
                    <a:pt x="1769" y="2902"/>
                    <a:pt x="568" y="5537"/>
                    <a:pt x="1" y="8372"/>
                  </a:cubicBezTo>
                  <a:cubicBezTo>
                    <a:pt x="1" y="8392"/>
                    <a:pt x="6" y="8400"/>
                    <a:pt x="15" y="8400"/>
                  </a:cubicBezTo>
                  <a:cubicBezTo>
                    <a:pt x="37" y="8400"/>
                    <a:pt x="77" y="8353"/>
                    <a:pt x="101" y="8306"/>
                  </a:cubicBezTo>
                  <a:cubicBezTo>
                    <a:pt x="935" y="5570"/>
                    <a:pt x="1935" y="2868"/>
                    <a:pt x="2603" y="66"/>
                  </a:cubicBezTo>
                  <a:cubicBezTo>
                    <a:pt x="2603" y="18"/>
                    <a:pt x="2581" y="1"/>
                    <a:pt x="2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4"/>
            <p:cNvSpPr/>
            <p:nvPr/>
          </p:nvSpPr>
          <p:spPr>
            <a:xfrm>
              <a:off x="2890225" y="2836800"/>
              <a:ext cx="68750" cy="227650"/>
            </a:xfrm>
            <a:custGeom>
              <a:avLst/>
              <a:gdLst/>
              <a:ahLst/>
              <a:cxnLst/>
              <a:rect l="l" t="t" r="r" b="b"/>
              <a:pathLst>
                <a:path w="2750" h="9106" extrusionOk="0">
                  <a:moveTo>
                    <a:pt x="2686" y="0"/>
                  </a:moveTo>
                  <a:cubicBezTo>
                    <a:pt x="2639" y="0"/>
                    <a:pt x="2583" y="36"/>
                    <a:pt x="2583" y="94"/>
                  </a:cubicBezTo>
                  <a:cubicBezTo>
                    <a:pt x="2216" y="3096"/>
                    <a:pt x="982" y="6165"/>
                    <a:pt x="14" y="9067"/>
                  </a:cubicBezTo>
                  <a:cubicBezTo>
                    <a:pt x="0" y="9095"/>
                    <a:pt x="10" y="9106"/>
                    <a:pt x="31" y="9106"/>
                  </a:cubicBezTo>
                  <a:cubicBezTo>
                    <a:pt x="60" y="9106"/>
                    <a:pt x="109" y="9086"/>
                    <a:pt x="148" y="9067"/>
                  </a:cubicBezTo>
                  <a:cubicBezTo>
                    <a:pt x="1315" y="6332"/>
                    <a:pt x="2416" y="2996"/>
                    <a:pt x="2750" y="61"/>
                  </a:cubicBezTo>
                  <a:cubicBezTo>
                    <a:pt x="2750" y="19"/>
                    <a:pt x="2720" y="0"/>
                    <a:pt x="2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4"/>
            <p:cNvSpPr/>
            <p:nvPr/>
          </p:nvSpPr>
          <p:spPr>
            <a:xfrm>
              <a:off x="2906850" y="2847900"/>
              <a:ext cx="64100" cy="221125"/>
            </a:xfrm>
            <a:custGeom>
              <a:avLst/>
              <a:gdLst/>
              <a:ahLst/>
              <a:cxnLst/>
              <a:rect l="l" t="t" r="r" b="b"/>
              <a:pathLst>
                <a:path w="2564" h="8845" extrusionOk="0">
                  <a:moveTo>
                    <a:pt x="2528" y="1"/>
                  </a:moveTo>
                  <a:cubicBezTo>
                    <a:pt x="2485" y="1"/>
                    <a:pt x="2406" y="52"/>
                    <a:pt x="2385" y="117"/>
                  </a:cubicBezTo>
                  <a:cubicBezTo>
                    <a:pt x="1818" y="3019"/>
                    <a:pt x="1151" y="6021"/>
                    <a:pt x="16" y="8757"/>
                  </a:cubicBezTo>
                  <a:cubicBezTo>
                    <a:pt x="1" y="8819"/>
                    <a:pt x="29" y="8845"/>
                    <a:pt x="63" y="8845"/>
                  </a:cubicBezTo>
                  <a:cubicBezTo>
                    <a:pt x="102" y="8845"/>
                    <a:pt x="150" y="8810"/>
                    <a:pt x="150" y="8757"/>
                  </a:cubicBezTo>
                  <a:cubicBezTo>
                    <a:pt x="1384" y="6121"/>
                    <a:pt x="2018" y="2919"/>
                    <a:pt x="2552" y="50"/>
                  </a:cubicBezTo>
                  <a:cubicBezTo>
                    <a:pt x="2563" y="16"/>
                    <a:pt x="2550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4"/>
            <p:cNvSpPr/>
            <p:nvPr/>
          </p:nvSpPr>
          <p:spPr>
            <a:xfrm>
              <a:off x="2919400" y="2850000"/>
              <a:ext cx="61350" cy="227800"/>
            </a:xfrm>
            <a:custGeom>
              <a:avLst/>
              <a:gdLst/>
              <a:ahLst/>
              <a:cxnLst/>
              <a:rect l="l" t="t" r="r" b="b"/>
              <a:pathLst>
                <a:path w="2454" h="9112" extrusionOk="0">
                  <a:moveTo>
                    <a:pt x="2440" y="1"/>
                  </a:moveTo>
                  <a:cubicBezTo>
                    <a:pt x="2414" y="1"/>
                    <a:pt x="2338" y="57"/>
                    <a:pt x="2316" y="100"/>
                  </a:cubicBezTo>
                  <a:cubicBezTo>
                    <a:pt x="1716" y="3069"/>
                    <a:pt x="1216" y="6271"/>
                    <a:pt x="15" y="9073"/>
                  </a:cubicBezTo>
                  <a:cubicBezTo>
                    <a:pt x="1" y="9101"/>
                    <a:pt x="10" y="9111"/>
                    <a:pt x="26" y="9111"/>
                  </a:cubicBezTo>
                  <a:cubicBezTo>
                    <a:pt x="48" y="9111"/>
                    <a:pt x="81" y="9092"/>
                    <a:pt x="81" y="9073"/>
                  </a:cubicBezTo>
                  <a:cubicBezTo>
                    <a:pt x="1549" y="6471"/>
                    <a:pt x="1883" y="2935"/>
                    <a:pt x="2416" y="67"/>
                  </a:cubicBezTo>
                  <a:cubicBezTo>
                    <a:pt x="2452" y="19"/>
                    <a:pt x="2454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4"/>
            <p:cNvSpPr/>
            <p:nvPr/>
          </p:nvSpPr>
          <p:spPr>
            <a:xfrm>
              <a:off x="2936925" y="2852075"/>
              <a:ext cx="61250" cy="238225"/>
            </a:xfrm>
            <a:custGeom>
              <a:avLst/>
              <a:gdLst/>
              <a:ahLst/>
              <a:cxnLst/>
              <a:rect l="l" t="t" r="r" b="b"/>
              <a:pathLst>
                <a:path w="2450" h="9529" extrusionOk="0">
                  <a:moveTo>
                    <a:pt x="2403" y="1"/>
                  </a:moveTo>
                  <a:cubicBezTo>
                    <a:pt x="2353" y="1"/>
                    <a:pt x="2283" y="52"/>
                    <a:pt x="2283" y="117"/>
                  </a:cubicBezTo>
                  <a:cubicBezTo>
                    <a:pt x="1715" y="3286"/>
                    <a:pt x="1048" y="6488"/>
                    <a:pt x="14" y="9490"/>
                  </a:cubicBezTo>
                  <a:cubicBezTo>
                    <a:pt x="0" y="9519"/>
                    <a:pt x="16" y="9529"/>
                    <a:pt x="41" y="9529"/>
                  </a:cubicBezTo>
                  <a:cubicBezTo>
                    <a:pt x="76" y="9529"/>
                    <a:pt x="128" y="9510"/>
                    <a:pt x="148" y="9490"/>
                  </a:cubicBezTo>
                  <a:cubicBezTo>
                    <a:pt x="1349" y="6522"/>
                    <a:pt x="1949" y="3186"/>
                    <a:pt x="2449" y="50"/>
                  </a:cubicBezTo>
                  <a:cubicBezTo>
                    <a:pt x="2449" y="15"/>
                    <a:pt x="2429" y="1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4"/>
            <p:cNvSpPr/>
            <p:nvPr/>
          </p:nvSpPr>
          <p:spPr>
            <a:xfrm>
              <a:off x="2957050" y="2872925"/>
              <a:ext cx="53625" cy="221275"/>
            </a:xfrm>
            <a:custGeom>
              <a:avLst/>
              <a:gdLst/>
              <a:ahLst/>
              <a:cxnLst/>
              <a:rect l="l" t="t" r="r" b="b"/>
              <a:pathLst>
                <a:path w="2145" h="8851" extrusionOk="0">
                  <a:moveTo>
                    <a:pt x="2106" y="1"/>
                  </a:moveTo>
                  <a:cubicBezTo>
                    <a:pt x="2064" y="1"/>
                    <a:pt x="2000" y="52"/>
                    <a:pt x="1978" y="117"/>
                  </a:cubicBezTo>
                  <a:cubicBezTo>
                    <a:pt x="1377" y="3019"/>
                    <a:pt x="744" y="5888"/>
                    <a:pt x="10" y="8823"/>
                  </a:cubicBezTo>
                  <a:cubicBezTo>
                    <a:pt x="0" y="8843"/>
                    <a:pt x="2" y="8851"/>
                    <a:pt x="11" y="8851"/>
                  </a:cubicBezTo>
                  <a:cubicBezTo>
                    <a:pt x="32" y="8851"/>
                    <a:pt x="96" y="8804"/>
                    <a:pt x="143" y="8756"/>
                  </a:cubicBezTo>
                  <a:cubicBezTo>
                    <a:pt x="1144" y="5988"/>
                    <a:pt x="1578" y="2986"/>
                    <a:pt x="2145" y="50"/>
                  </a:cubicBezTo>
                  <a:cubicBezTo>
                    <a:pt x="2145" y="15"/>
                    <a:pt x="2128" y="1"/>
                    <a:pt x="2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4"/>
            <p:cNvSpPr/>
            <p:nvPr/>
          </p:nvSpPr>
          <p:spPr>
            <a:xfrm>
              <a:off x="2972425" y="2901800"/>
              <a:ext cx="45450" cy="197675"/>
            </a:xfrm>
            <a:custGeom>
              <a:avLst/>
              <a:gdLst/>
              <a:ahLst/>
              <a:cxnLst/>
              <a:rect l="l" t="t" r="r" b="b"/>
              <a:pathLst>
                <a:path w="1818" h="7907" extrusionOk="0">
                  <a:moveTo>
                    <a:pt x="1803" y="1"/>
                  </a:moveTo>
                  <a:cubicBezTo>
                    <a:pt x="1776" y="1"/>
                    <a:pt x="1696" y="40"/>
                    <a:pt x="1696" y="63"/>
                  </a:cubicBezTo>
                  <a:cubicBezTo>
                    <a:pt x="1196" y="2698"/>
                    <a:pt x="796" y="5333"/>
                    <a:pt x="29" y="7868"/>
                  </a:cubicBezTo>
                  <a:cubicBezTo>
                    <a:pt x="0" y="7896"/>
                    <a:pt x="8" y="7907"/>
                    <a:pt x="26" y="7907"/>
                  </a:cubicBezTo>
                  <a:cubicBezTo>
                    <a:pt x="51" y="7907"/>
                    <a:pt x="95" y="7887"/>
                    <a:pt x="95" y="7868"/>
                  </a:cubicBezTo>
                  <a:cubicBezTo>
                    <a:pt x="1196" y="5433"/>
                    <a:pt x="1296" y="2598"/>
                    <a:pt x="1797" y="29"/>
                  </a:cubicBezTo>
                  <a:cubicBezTo>
                    <a:pt x="1817" y="9"/>
                    <a:pt x="1815" y="1"/>
                    <a:pt x="1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4"/>
            <p:cNvSpPr/>
            <p:nvPr/>
          </p:nvSpPr>
          <p:spPr>
            <a:xfrm>
              <a:off x="2969400" y="2929800"/>
              <a:ext cx="59050" cy="221800"/>
            </a:xfrm>
            <a:custGeom>
              <a:avLst/>
              <a:gdLst/>
              <a:ahLst/>
              <a:cxnLst/>
              <a:rect l="l" t="t" r="r" b="b"/>
              <a:pathLst>
                <a:path w="2362" h="8872" extrusionOk="0">
                  <a:moveTo>
                    <a:pt x="2334" y="0"/>
                  </a:moveTo>
                  <a:cubicBezTo>
                    <a:pt x="2296" y="0"/>
                    <a:pt x="2218" y="54"/>
                    <a:pt x="2218" y="77"/>
                  </a:cubicBezTo>
                  <a:cubicBezTo>
                    <a:pt x="1517" y="2946"/>
                    <a:pt x="1050" y="5981"/>
                    <a:pt x="16" y="8783"/>
                  </a:cubicBezTo>
                  <a:cubicBezTo>
                    <a:pt x="1" y="8845"/>
                    <a:pt x="14" y="8871"/>
                    <a:pt x="39" y="8871"/>
                  </a:cubicBezTo>
                  <a:cubicBezTo>
                    <a:pt x="69" y="8871"/>
                    <a:pt x="114" y="8837"/>
                    <a:pt x="150" y="8783"/>
                  </a:cubicBezTo>
                  <a:cubicBezTo>
                    <a:pt x="1484" y="6248"/>
                    <a:pt x="1684" y="2812"/>
                    <a:pt x="2351" y="43"/>
                  </a:cubicBezTo>
                  <a:cubicBezTo>
                    <a:pt x="2362" y="12"/>
                    <a:pt x="2352" y="0"/>
                    <a:pt x="2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4"/>
            <p:cNvSpPr/>
            <p:nvPr/>
          </p:nvSpPr>
          <p:spPr>
            <a:xfrm>
              <a:off x="2987050" y="2934975"/>
              <a:ext cx="56975" cy="218450"/>
            </a:xfrm>
            <a:custGeom>
              <a:avLst/>
              <a:gdLst/>
              <a:ahLst/>
              <a:cxnLst/>
              <a:rect l="l" t="t" r="r" b="b"/>
              <a:pathLst>
                <a:path w="2279" h="8738" extrusionOk="0">
                  <a:moveTo>
                    <a:pt x="2235" y="0"/>
                  </a:moveTo>
                  <a:cubicBezTo>
                    <a:pt x="2196" y="0"/>
                    <a:pt x="2146" y="29"/>
                    <a:pt x="2146" y="70"/>
                  </a:cubicBezTo>
                  <a:cubicBezTo>
                    <a:pt x="1612" y="3005"/>
                    <a:pt x="711" y="5841"/>
                    <a:pt x="11" y="8709"/>
                  </a:cubicBezTo>
                  <a:cubicBezTo>
                    <a:pt x="0" y="8730"/>
                    <a:pt x="6" y="8738"/>
                    <a:pt x="20" y="8738"/>
                  </a:cubicBezTo>
                  <a:cubicBezTo>
                    <a:pt x="50" y="8738"/>
                    <a:pt x="121" y="8699"/>
                    <a:pt x="144" y="8676"/>
                  </a:cubicBezTo>
                  <a:cubicBezTo>
                    <a:pt x="1111" y="5907"/>
                    <a:pt x="1812" y="2905"/>
                    <a:pt x="2279" y="37"/>
                  </a:cubicBezTo>
                  <a:cubicBezTo>
                    <a:pt x="2279" y="11"/>
                    <a:pt x="2259" y="0"/>
                    <a:pt x="2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4"/>
            <p:cNvSpPr/>
            <p:nvPr/>
          </p:nvSpPr>
          <p:spPr>
            <a:xfrm>
              <a:off x="3024000" y="2942575"/>
              <a:ext cx="36725" cy="190200"/>
            </a:xfrm>
            <a:custGeom>
              <a:avLst/>
              <a:gdLst/>
              <a:ahLst/>
              <a:cxnLst/>
              <a:rect l="l" t="t" r="r" b="b"/>
              <a:pathLst>
                <a:path w="1469" h="7608" extrusionOk="0">
                  <a:moveTo>
                    <a:pt x="1419" y="0"/>
                  </a:moveTo>
                  <a:cubicBezTo>
                    <a:pt x="1370" y="0"/>
                    <a:pt x="1301" y="57"/>
                    <a:pt x="1301" y="100"/>
                  </a:cubicBezTo>
                  <a:cubicBezTo>
                    <a:pt x="868" y="2568"/>
                    <a:pt x="334" y="5070"/>
                    <a:pt x="0" y="7572"/>
                  </a:cubicBezTo>
                  <a:cubicBezTo>
                    <a:pt x="0" y="7597"/>
                    <a:pt x="20" y="7608"/>
                    <a:pt x="44" y="7608"/>
                  </a:cubicBezTo>
                  <a:cubicBezTo>
                    <a:pt x="83" y="7608"/>
                    <a:pt x="134" y="7579"/>
                    <a:pt x="134" y="7538"/>
                  </a:cubicBezTo>
                  <a:cubicBezTo>
                    <a:pt x="668" y="5070"/>
                    <a:pt x="1034" y="2568"/>
                    <a:pt x="1468" y="66"/>
                  </a:cubicBezTo>
                  <a:cubicBezTo>
                    <a:pt x="1468" y="18"/>
                    <a:pt x="1447" y="0"/>
                    <a:pt x="1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4"/>
            <p:cNvSpPr/>
            <p:nvPr/>
          </p:nvSpPr>
          <p:spPr>
            <a:xfrm>
              <a:off x="3031500" y="2960200"/>
              <a:ext cx="48875" cy="214275"/>
            </a:xfrm>
            <a:custGeom>
              <a:avLst/>
              <a:gdLst/>
              <a:ahLst/>
              <a:cxnLst/>
              <a:rect l="l" t="t" r="r" b="b"/>
              <a:pathLst>
                <a:path w="1955" h="8571" extrusionOk="0">
                  <a:moveTo>
                    <a:pt x="1930" y="1"/>
                  </a:moveTo>
                  <a:cubicBezTo>
                    <a:pt x="1885" y="1"/>
                    <a:pt x="1769" y="48"/>
                    <a:pt x="1769" y="95"/>
                  </a:cubicBezTo>
                  <a:cubicBezTo>
                    <a:pt x="1235" y="2964"/>
                    <a:pt x="501" y="5699"/>
                    <a:pt x="1" y="8534"/>
                  </a:cubicBezTo>
                  <a:cubicBezTo>
                    <a:pt x="1" y="8560"/>
                    <a:pt x="15" y="8571"/>
                    <a:pt x="33" y="8571"/>
                  </a:cubicBezTo>
                  <a:cubicBezTo>
                    <a:pt x="62" y="8571"/>
                    <a:pt x="101" y="8542"/>
                    <a:pt x="101" y="8501"/>
                  </a:cubicBezTo>
                  <a:cubicBezTo>
                    <a:pt x="768" y="5699"/>
                    <a:pt x="1368" y="2864"/>
                    <a:pt x="1935" y="28"/>
                  </a:cubicBezTo>
                  <a:cubicBezTo>
                    <a:pt x="1955" y="9"/>
                    <a:pt x="1949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4"/>
            <p:cNvSpPr/>
            <p:nvPr/>
          </p:nvSpPr>
          <p:spPr>
            <a:xfrm>
              <a:off x="3054600" y="2968575"/>
              <a:ext cx="48050" cy="206925"/>
            </a:xfrm>
            <a:custGeom>
              <a:avLst/>
              <a:gdLst/>
              <a:ahLst/>
              <a:cxnLst/>
              <a:rect l="l" t="t" r="r" b="b"/>
              <a:pathLst>
                <a:path w="1922" h="8277" extrusionOk="0">
                  <a:moveTo>
                    <a:pt x="1900" y="0"/>
                  </a:moveTo>
                  <a:cubicBezTo>
                    <a:pt x="1863" y="0"/>
                    <a:pt x="1769" y="55"/>
                    <a:pt x="1745" y="127"/>
                  </a:cubicBezTo>
                  <a:cubicBezTo>
                    <a:pt x="1178" y="2829"/>
                    <a:pt x="744" y="5564"/>
                    <a:pt x="11" y="8233"/>
                  </a:cubicBezTo>
                  <a:cubicBezTo>
                    <a:pt x="0" y="8264"/>
                    <a:pt x="10" y="8276"/>
                    <a:pt x="28" y="8276"/>
                  </a:cubicBezTo>
                  <a:cubicBezTo>
                    <a:pt x="66" y="8276"/>
                    <a:pt x="144" y="8222"/>
                    <a:pt x="144" y="8199"/>
                  </a:cubicBezTo>
                  <a:cubicBezTo>
                    <a:pt x="1078" y="5564"/>
                    <a:pt x="1345" y="2729"/>
                    <a:pt x="1912" y="27"/>
                  </a:cubicBezTo>
                  <a:cubicBezTo>
                    <a:pt x="1921" y="8"/>
                    <a:pt x="1915" y="0"/>
                    <a:pt x="19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4"/>
            <p:cNvSpPr/>
            <p:nvPr/>
          </p:nvSpPr>
          <p:spPr>
            <a:xfrm>
              <a:off x="3067350" y="2961700"/>
              <a:ext cx="58400" cy="234800"/>
            </a:xfrm>
            <a:custGeom>
              <a:avLst/>
              <a:gdLst/>
              <a:ahLst/>
              <a:cxnLst/>
              <a:rect l="l" t="t" r="r" b="b"/>
              <a:pathLst>
                <a:path w="2336" h="9392" extrusionOk="0">
                  <a:moveTo>
                    <a:pt x="2267" y="0"/>
                  </a:moveTo>
                  <a:cubicBezTo>
                    <a:pt x="2221" y="0"/>
                    <a:pt x="2169" y="46"/>
                    <a:pt x="2169" y="102"/>
                  </a:cubicBezTo>
                  <a:cubicBezTo>
                    <a:pt x="1635" y="3237"/>
                    <a:pt x="1002" y="6306"/>
                    <a:pt x="1" y="9342"/>
                  </a:cubicBezTo>
                  <a:cubicBezTo>
                    <a:pt x="1" y="9375"/>
                    <a:pt x="26" y="9392"/>
                    <a:pt x="51" y="9392"/>
                  </a:cubicBezTo>
                  <a:cubicBezTo>
                    <a:pt x="76" y="9392"/>
                    <a:pt x="101" y="9375"/>
                    <a:pt x="101" y="9342"/>
                  </a:cubicBezTo>
                  <a:cubicBezTo>
                    <a:pt x="1335" y="6373"/>
                    <a:pt x="1802" y="3237"/>
                    <a:pt x="2336" y="102"/>
                  </a:cubicBezTo>
                  <a:cubicBezTo>
                    <a:pt x="2336" y="28"/>
                    <a:pt x="2304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4"/>
            <p:cNvSpPr/>
            <p:nvPr/>
          </p:nvSpPr>
          <p:spPr>
            <a:xfrm>
              <a:off x="3066175" y="2975925"/>
              <a:ext cx="71250" cy="269500"/>
            </a:xfrm>
            <a:custGeom>
              <a:avLst/>
              <a:gdLst/>
              <a:ahLst/>
              <a:cxnLst/>
              <a:rect l="l" t="t" r="r" b="b"/>
              <a:pathLst>
                <a:path w="2850" h="10780" extrusionOk="0">
                  <a:moveTo>
                    <a:pt x="2801" y="1"/>
                  </a:moveTo>
                  <a:cubicBezTo>
                    <a:pt x="2752" y="1"/>
                    <a:pt x="2683" y="57"/>
                    <a:pt x="2683" y="100"/>
                  </a:cubicBezTo>
                  <a:cubicBezTo>
                    <a:pt x="2016" y="3736"/>
                    <a:pt x="1215" y="7272"/>
                    <a:pt x="15" y="10741"/>
                  </a:cubicBezTo>
                  <a:cubicBezTo>
                    <a:pt x="1" y="10769"/>
                    <a:pt x="16" y="10779"/>
                    <a:pt x="42" y="10779"/>
                  </a:cubicBezTo>
                  <a:cubicBezTo>
                    <a:pt x="76" y="10779"/>
                    <a:pt x="129" y="10760"/>
                    <a:pt x="148" y="10741"/>
                  </a:cubicBezTo>
                  <a:cubicBezTo>
                    <a:pt x="1516" y="7338"/>
                    <a:pt x="2183" y="3636"/>
                    <a:pt x="2850" y="66"/>
                  </a:cubicBezTo>
                  <a:cubicBezTo>
                    <a:pt x="2850" y="18"/>
                    <a:pt x="2828" y="1"/>
                    <a:pt x="2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4"/>
            <p:cNvSpPr/>
            <p:nvPr/>
          </p:nvSpPr>
          <p:spPr>
            <a:xfrm>
              <a:off x="3076625" y="2994675"/>
              <a:ext cx="69975" cy="282225"/>
            </a:xfrm>
            <a:custGeom>
              <a:avLst/>
              <a:gdLst/>
              <a:ahLst/>
              <a:cxnLst/>
              <a:rect l="l" t="t" r="r" b="b"/>
              <a:pathLst>
                <a:path w="2799" h="11289" extrusionOk="0">
                  <a:moveTo>
                    <a:pt x="2752" y="1"/>
                  </a:moveTo>
                  <a:cubicBezTo>
                    <a:pt x="2703" y="1"/>
                    <a:pt x="2632" y="52"/>
                    <a:pt x="2632" y="117"/>
                  </a:cubicBezTo>
                  <a:cubicBezTo>
                    <a:pt x="2032" y="3920"/>
                    <a:pt x="1198" y="7556"/>
                    <a:pt x="30" y="11225"/>
                  </a:cubicBezTo>
                  <a:cubicBezTo>
                    <a:pt x="0" y="11270"/>
                    <a:pt x="11" y="11288"/>
                    <a:pt x="32" y="11288"/>
                  </a:cubicBezTo>
                  <a:cubicBezTo>
                    <a:pt x="57" y="11288"/>
                    <a:pt x="97" y="11262"/>
                    <a:pt x="97" y="11225"/>
                  </a:cubicBezTo>
                  <a:cubicBezTo>
                    <a:pt x="1531" y="7689"/>
                    <a:pt x="2198" y="3853"/>
                    <a:pt x="2799" y="50"/>
                  </a:cubicBezTo>
                  <a:cubicBezTo>
                    <a:pt x="2799" y="15"/>
                    <a:pt x="2779" y="1"/>
                    <a:pt x="27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4"/>
            <p:cNvSpPr/>
            <p:nvPr/>
          </p:nvSpPr>
          <p:spPr>
            <a:xfrm>
              <a:off x="3095725" y="3000125"/>
              <a:ext cx="63500" cy="276700"/>
            </a:xfrm>
            <a:custGeom>
              <a:avLst/>
              <a:gdLst/>
              <a:ahLst/>
              <a:cxnLst/>
              <a:rect l="l" t="t" r="r" b="b"/>
              <a:pathLst>
                <a:path w="2540" h="11068" extrusionOk="0">
                  <a:moveTo>
                    <a:pt x="2523" y="0"/>
                  </a:moveTo>
                  <a:cubicBezTo>
                    <a:pt x="2495" y="0"/>
                    <a:pt x="2411" y="56"/>
                    <a:pt x="2368" y="99"/>
                  </a:cubicBezTo>
                  <a:cubicBezTo>
                    <a:pt x="1868" y="3802"/>
                    <a:pt x="801" y="7338"/>
                    <a:pt x="0" y="11007"/>
                  </a:cubicBezTo>
                  <a:cubicBezTo>
                    <a:pt x="0" y="11049"/>
                    <a:pt x="24" y="11067"/>
                    <a:pt x="51" y="11067"/>
                  </a:cubicBezTo>
                  <a:cubicBezTo>
                    <a:pt x="88" y="11067"/>
                    <a:pt x="134" y="11032"/>
                    <a:pt x="134" y="10974"/>
                  </a:cubicBezTo>
                  <a:cubicBezTo>
                    <a:pt x="1134" y="7338"/>
                    <a:pt x="2002" y="3802"/>
                    <a:pt x="2502" y="66"/>
                  </a:cubicBezTo>
                  <a:cubicBezTo>
                    <a:pt x="2538" y="18"/>
                    <a:pt x="2539" y="0"/>
                    <a:pt x="2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4"/>
            <p:cNvSpPr/>
            <p:nvPr/>
          </p:nvSpPr>
          <p:spPr>
            <a:xfrm>
              <a:off x="3115725" y="2986075"/>
              <a:ext cx="66975" cy="294500"/>
            </a:xfrm>
            <a:custGeom>
              <a:avLst/>
              <a:gdLst/>
              <a:ahLst/>
              <a:cxnLst/>
              <a:rect l="l" t="t" r="r" b="b"/>
              <a:pathLst>
                <a:path w="2679" h="11780" extrusionOk="0">
                  <a:moveTo>
                    <a:pt x="2658" y="1"/>
                  </a:moveTo>
                  <a:cubicBezTo>
                    <a:pt x="2622" y="1"/>
                    <a:pt x="2536" y="55"/>
                    <a:pt x="2536" y="127"/>
                  </a:cubicBezTo>
                  <a:cubicBezTo>
                    <a:pt x="1969" y="4064"/>
                    <a:pt x="1001" y="7866"/>
                    <a:pt x="1" y="11736"/>
                  </a:cubicBezTo>
                  <a:cubicBezTo>
                    <a:pt x="1" y="11767"/>
                    <a:pt x="7" y="11779"/>
                    <a:pt x="17" y="11779"/>
                  </a:cubicBezTo>
                  <a:cubicBezTo>
                    <a:pt x="36" y="11779"/>
                    <a:pt x="67" y="11725"/>
                    <a:pt x="67" y="11702"/>
                  </a:cubicBezTo>
                  <a:cubicBezTo>
                    <a:pt x="1368" y="7966"/>
                    <a:pt x="2136" y="3997"/>
                    <a:pt x="2669" y="27"/>
                  </a:cubicBezTo>
                  <a:cubicBezTo>
                    <a:pt x="2679" y="9"/>
                    <a:pt x="2672" y="1"/>
                    <a:pt x="2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4"/>
            <p:cNvSpPr/>
            <p:nvPr/>
          </p:nvSpPr>
          <p:spPr>
            <a:xfrm>
              <a:off x="3137975" y="3003025"/>
              <a:ext cx="66175" cy="264200"/>
            </a:xfrm>
            <a:custGeom>
              <a:avLst/>
              <a:gdLst/>
              <a:ahLst/>
              <a:cxnLst/>
              <a:rect l="l" t="t" r="r" b="b"/>
              <a:pathLst>
                <a:path w="2647" h="10568" extrusionOk="0">
                  <a:moveTo>
                    <a:pt x="2600" y="0"/>
                  </a:moveTo>
                  <a:cubicBezTo>
                    <a:pt x="2551" y="0"/>
                    <a:pt x="2480" y="51"/>
                    <a:pt x="2480" y="117"/>
                  </a:cubicBezTo>
                  <a:cubicBezTo>
                    <a:pt x="1913" y="3652"/>
                    <a:pt x="945" y="7088"/>
                    <a:pt x="11" y="10524"/>
                  </a:cubicBezTo>
                  <a:cubicBezTo>
                    <a:pt x="1" y="10556"/>
                    <a:pt x="10" y="10567"/>
                    <a:pt x="28" y="10567"/>
                  </a:cubicBezTo>
                  <a:cubicBezTo>
                    <a:pt x="67" y="10567"/>
                    <a:pt x="145" y="10513"/>
                    <a:pt x="145" y="10491"/>
                  </a:cubicBezTo>
                  <a:cubicBezTo>
                    <a:pt x="1279" y="7122"/>
                    <a:pt x="2079" y="3552"/>
                    <a:pt x="2647" y="50"/>
                  </a:cubicBezTo>
                  <a:cubicBezTo>
                    <a:pt x="2647" y="15"/>
                    <a:pt x="2626" y="0"/>
                    <a:pt x="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4"/>
            <p:cNvSpPr/>
            <p:nvPr/>
          </p:nvSpPr>
          <p:spPr>
            <a:xfrm>
              <a:off x="3183025" y="3043600"/>
              <a:ext cx="30300" cy="123550"/>
            </a:xfrm>
            <a:custGeom>
              <a:avLst/>
              <a:gdLst/>
              <a:ahLst/>
              <a:cxnLst/>
              <a:rect l="l" t="t" r="r" b="b"/>
              <a:pathLst>
                <a:path w="1212" h="4942" extrusionOk="0">
                  <a:moveTo>
                    <a:pt x="1177" y="0"/>
                  </a:moveTo>
                  <a:cubicBezTo>
                    <a:pt x="1128" y="0"/>
                    <a:pt x="1045" y="48"/>
                    <a:pt x="1045" y="95"/>
                  </a:cubicBezTo>
                  <a:cubicBezTo>
                    <a:pt x="811" y="1729"/>
                    <a:pt x="444" y="3330"/>
                    <a:pt x="11" y="4898"/>
                  </a:cubicBezTo>
                  <a:cubicBezTo>
                    <a:pt x="0" y="4930"/>
                    <a:pt x="3" y="4942"/>
                    <a:pt x="14" y="4942"/>
                  </a:cubicBezTo>
                  <a:cubicBezTo>
                    <a:pt x="37" y="4942"/>
                    <a:pt x="98" y="4888"/>
                    <a:pt x="144" y="4865"/>
                  </a:cubicBezTo>
                  <a:cubicBezTo>
                    <a:pt x="644" y="3264"/>
                    <a:pt x="978" y="1696"/>
                    <a:pt x="1211" y="28"/>
                  </a:cubicBezTo>
                  <a:cubicBezTo>
                    <a:pt x="1211" y="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4"/>
            <p:cNvSpPr/>
            <p:nvPr/>
          </p:nvSpPr>
          <p:spPr>
            <a:xfrm>
              <a:off x="2669200" y="2904900"/>
              <a:ext cx="43700" cy="100125"/>
            </a:xfrm>
            <a:custGeom>
              <a:avLst/>
              <a:gdLst/>
              <a:ahLst/>
              <a:cxnLst/>
              <a:rect l="l" t="t" r="r" b="b"/>
              <a:pathLst>
                <a:path w="1748" h="4005" extrusionOk="0">
                  <a:moveTo>
                    <a:pt x="1680" y="1"/>
                  </a:moveTo>
                  <a:cubicBezTo>
                    <a:pt x="1633" y="1"/>
                    <a:pt x="1568" y="36"/>
                    <a:pt x="1550" y="72"/>
                  </a:cubicBezTo>
                  <a:cubicBezTo>
                    <a:pt x="1050" y="1373"/>
                    <a:pt x="416" y="2607"/>
                    <a:pt x="16" y="3942"/>
                  </a:cubicBezTo>
                  <a:cubicBezTo>
                    <a:pt x="1" y="3987"/>
                    <a:pt x="13" y="4005"/>
                    <a:pt x="37" y="4005"/>
                  </a:cubicBezTo>
                  <a:cubicBezTo>
                    <a:pt x="66" y="4005"/>
                    <a:pt x="112" y="3978"/>
                    <a:pt x="149" y="3942"/>
                  </a:cubicBezTo>
                  <a:cubicBezTo>
                    <a:pt x="749" y="2741"/>
                    <a:pt x="1216" y="1373"/>
                    <a:pt x="1717" y="105"/>
                  </a:cubicBezTo>
                  <a:cubicBezTo>
                    <a:pt x="1748" y="28"/>
                    <a:pt x="1721" y="1"/>
                    <a:pt x="1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4"/>
            <p:cNvSpPr/>
            <p:nvPr/>
          </p:nvSpPr>
          <p:spPr>
            <a:xfrm>
              <a:off x="2686725" y="2918750"/>
              <a:ext cx="34050" cy="87125"/>
            </a:xfrm>
            <a:custGeom>
              <a:avLst/>
              <a:gdLst/>
              <a:ahLst/>
              <a:cxnLst/>
              <a:rect l="l" t="t" r="r" b="b"/>
              <a:pathLst>
                <a:path w="1362" h="3485" extrusionOk="0">
                  <a:moveTo>
                    <a:pt x="1322" y="1"/>
                  </a:moveTo>
                  <a:cubicBezTo>
                    <a:pt x="1278" y="1"/>
                    <a:pt x="1204" y="43"/>
                    <a:pt x="1183" y="85"/>
                  </a:cubicBezTo>
                  <a:cubicBezTo>
                    <a:pt x="816" y="1219"/>
                    <a:pt x="382" y="2320"/>
                    <a:pt x="15" y="3421"/>
                  </a:cubicBezTo>
                  <a:cubicBezTo>
                    <a:pt x="0" y="3466"/>
                    <a:pt x="26" y="3484"/>
                    <a:pt x="59" y="3484"/>
                  </a:cubicBezTo>
                  <a:cubicBezTo>
                    <a:pt x="98" y="3484"/>
                    <a:pt x="149" y="3457"/>
                    <a:pt x="149" y="3421"/>
                  </a:cubicBezTo>
                  <a:cubicBezTo>
                    <a:pt x="649" y="2353"/>
                    <a:pt x="982" y="1186"/>
                    <a:pt x="1349" y="52"/>
                  </a:cubicBezTo>
                  <a:cubicBezTo>
                    <a:pt x="1362" y="15"/>
                    <a:pt x="1347" y="1"/>
                    <a:pt x="1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4"/>
            <p:cNvSpPr/>
            <p:nvPr/>
          </p:nvSpPr>
          <p:spPr>
            <a:xfrm>
              <a:off x="2675050" y="2929925"/>
              <a:ext cx="54600" cy="131200"/>
            </a:xfrm>
            <a:custGeom>
              <a:avLst/>
              <a:gdLst/>
              <a:ahLst/>
              <a:cxnLst/>
              <a:rect l="l" t="t" r="r" b="b"/>
              <a:pathLst>
                <a:path w="2184" h="5248" extrusionOk="0">
                  <a:moveTo>
                    <a:pt x="2109" y="0"/>
                  </a:moveTo>
                  <a:cubicBezTo>
                    <a:pt x="2064" y="0"/>
                    <a:pt x="2017" y="36"/>
                    <a:pt x="2017" y="72"/>
                  </a:cubicBezTo>
                  <a:cubicBezTo>
                    <a:pt x="1349" y="1773"/>
                    <a:pt x="616" y="3441"/>
                    <a:pt x="15" y="5209"/>
                  </a:cubicBezTo>
                  <a:cubicBezTo>
                    <a:pt x="1" y="5237"/>
                    <a:pt x="17" y="5247"/>
                    <a:pt x="42" y="5247"/>
                  </a:cubicBezTo>
                  <a:cubicBezTo>
                    <a:pt x="77" y="5247"/>
                    <a:pt x="129" y="5228"/>
                    <a:pt x="149" y="5209"/>
                  </a:cubicBezTo>
                  <a:cubicBezTo>
                    <a:pt x="949" y="3574"/>
                    <a:pt x="1583" y="1773"/>
                    <a:pt x="2183" y="105"/>
                  </a:cubicBezTo>
                  <a:cubicBezTo>
                    <a:pt x="2183" y="28"/>
                    <a:pt x="2147" y="0"/>
                    <a:pt x="2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4"/>
            <p:cNvSpPr/>
            <p:nvPr/>
          </p:nvSpPr>
          <p:spPr>
            <a:xfrm>
              <a:off x="2692550" y="2925625"/>
              <a:ext cx="57900" cy="150075"/>
            </a:xfrm>
            <a:custGeom>
              <a:avLst/>
              <a:gdLst/>
              <a:ahLst/>
              <a:cxnLst/>
              <a:rect l="l" t="t" r="r" b="b"/>
              <a:pathLst>
                <a:path w="2316" h="6003" extrusionOk="0">
                  <a:moveTo>
                    <a:pt x="2295" y="0"/>
                  </a:moveTo>
                  <a:cubicBezTo>
                    <a:pt x="2256" y="0"/>
                    <a:pt x="2140" y="54"/>
                    <a:pt x="2117" y="77"/>
                  </a:cubicBezTo>
                  <a:cubicBezTo>
                    <a:pt x="1450" y="2045"/>
                    <a:pt x="749" y="3980"/>
                    <a:pt x="16" y="5915"/>
                  </a:cubicBezTo>
                  <a:cubicBezTo>
                    <a:pt x="0" y="5977"/>
                    <a:pt x="21" y="6003"/>
                    <a:pt x="50" y="6003"/>
                  </a:cubicBezTo>
                  <a:cubicBezTo>
                    <a:pt x="85" y="6003"/>
                    <a:pt x="131" y="5968"/>
                    <a:pt x="149" y="5915"/>
                  </a:cubicBezTo>
                  <a:cubicBezTo>
                    <a:pt x="1083" y="4047"/>
                    <a:pt x="1650" y="2012"/>
                    <a:pt x="2284" y="44"/>
                  </a:cubicBezTo>
                  <a:cubicBezTo>
                    <a:pt x="2316" y="12"/>
                    <a:pt x="2314" y="0"/>
                    <a:pt x="22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4"/>
            <p:cNvSpPr/>
            <p:nvPr/>
          </p:nvSpPr>
          <p:spPr>
            <a:xfrm>
              <a:off x="2700075" y="2913375"/>
              <a:ext cx="66575" cy="178725"/>
            </a:xfrm>
            <a:custGeom>
              <a:avLst/>
              <a:gdLst/>
              <a:ahLst/>
              <a:cxnLst/>
              <a:rect l="l" t="t" r="r" b="b"/>
              <a:pathLst>
                <a:path w="2663" h="7149" extrusionOk="0">
                  <a:moveTo>
                    <a:pt x="2616" y="1"/>
                  </a:moveTo>
                  <a:cubicBezTo>
                    <a:pt x="2565" y="1"/>
                    <a:pt x="2483" y="57"/>
                    <a:pt x="2483" y="100"/>
                  </a:cubicBezTo>
                  <a:cubicBezTo>
                    <a:pt x="1783" y="2468"/>
                    <a:pt x="982" y="4770"/>
                    <a:pt x="15" y="7072"/>
                  </a:cubicBezTo>
                  <a:cubicBezTo>
                    <a:pt x="1" y="7128"/>
                    <a:pt x="16" y="7149"/>
                    <a:pt x="42" y="7149"/>
                  </a:cubicBezTo>
                  <a:cubicBezTo>
                    <a:pt x="76" y="7149"/>
                    <a:pt x="129" y="7110"/>
                    <a:pt x="148" y="7072"/>
                  </a:cubicBezTo>
                  <a:cubicBezTo>
                    <a:pt x="1249" y="4837"/>
                    <a:pt x="1950" y="2435"/>
                    <a:pt x="2650" y="67"/>
                  </a:cubicBezTo>
                  <a:cubicBezTo>
                    <a:pt x="2662" y="19"/>
                    <a:pt x="2644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4"/>
            <p:cNvSpPr/>
            <p:nvPr/>
          </p:nvSpPr>
          <p:spPr>
            <a:xfrm>
              <a:off x="2719350" y="2931300"/>
              <a:ext cx="63125" cy="180800"/>
            </a:xfrm>
            <a:custGeom>
              <a:avLst/>
              <a:gdLst/>
              <a:ahLst/>
              <a:cxnLst/>
              <a:rect l="l" t="t" r="r" b="b"/>
              <a:pathLst>
                <a:path w="2525" h="7232" extrusionOk="0">
                  <a:moveTo>
                    <a:pt x="2489" y="1"/>
                  </a:moveTo>
                  <a:cubicBezTo>
                    <a:pt x="2446" y="1"/>
                    <a:pt x="2368" y="52"/>
                    <a:pt x="2346" y="117"/>
                  </a:cubicBezTo>
                  <a:cubicBezTo>
                    <a:pt x="1646" y="2485"/>
                    <a:pt x="678" y="4820"/>
                    <a:pt x="11" y="7189"/>
                  </a:cubicBezTo>
                  <a:cubicBezTo>
                    <a:pt x="0" y="7220"/>
                    <a:pt x="10" y="7232"/>
                    <a:pt x="28" y="7232"/>
                  </a:cubicBezTo>
                  <a:cubicBezTo>
                    <a:pt x="67" y="7232"/>
                    <a:pt x="144" y="7178"/>
                    <a:pt x="144" y="7155"/>
                  </a:cubicBezTo>
                  <a:cubicBezTo>
                    <a:pt x="978" y="4820"/>
                    <a:pt x="1812" y="2452"/>
                    <a:pt x="2513" y="50"/>
                  </a:cubicBezTo>
                  <a:cubicBezTo>
                    <a:pt x="2524" y="15"/>
                    <a:pt x="2512" y="1"/>
                    <a:pt x="2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4"/>
            <p:cNvSpPr/>
            <p:nvPr/>
          </p:nvSpPr>
          <p:spPr>
            <a:xfrm>
              <a:off x="2720925" y="2928175"/>
              <a:ext cx="75775" cy="217300"/>
            </a:xfrm>
            <a:custGeom>
              <a:avLst/>
              <a:gdLst/>
              <a:ahLst/>
              <a:cxnLst/>
              <a:rect l="l" t="t" r="r" b="b"/>
              <a:pathLst>
                <a:path w="3031" h="8692" extrusionOk="0">
                  <a:moveTo>
                    <a:pt x="2992" y="0"/>
                  </a:moveTo>
                  <a:cubicBezTo>
                    <a:pt x="2954" y="0"/>
                    <a:pt x="2890" y="48"/>
                    <a:pt x="2850" y="108"/>
                  </a:cubicBezTo>
                  <a:cubicBezTo>
                    <a:pt x="2116" y="2944"/>
                    <a:pt x="1282" y="5946"/>
                    <a:pt x="15" y="8615"/>
                  </a:cubicBezTo>
                  <a:cubicBezTo>
                    <a:pt x="1" y="8671"/>
                    <a:pt x="16" y="8692"/>
                    <a:pt x="42" y="8692"/>
                  </a:cubicBezTo>
                  <a:cubicBezTo>
                    <a:pt x="76" y="8692"/>
                    <a:pt x="129" y="8653"/>
                    <a:pt x="148" y="8615"/>
                  </a:cubicBezTo>
                  <a:cubicBezTo>
                    <a:pt x="1516" y="6013"/>
                    <a:pt x="2283" y="2844"/>
                    <a:pt x="3017" y="75"/>
                  </a:cubicBezTo>
                  <a:cubicBezTo>
                    <a:pt x="3030" y="22"/>
                    <a:pt x="3017" y="0"/>
                    <a:pt x="2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4"/>
            <p:cNvSpPr/>
            <p:nvPr/>
          </p:nvSpPr>
          <p:spPr>
            <a:xfrm>
              <a:off x="2734700" y="2937575"/>
              <a:ext cx="74175" cy="225900"/>
            </a:xfrm>
            <a:custGeom>
              <a:avLst/>
              <a:gdLst/>
              <a:ahLst/>
              <a:cxnLst/>
              <a:rect l="l" t="t" r="r" b="b"/>
              <a:pathLst>
                <a:path w="2967" h="9036" extrusionOk="0">
                  <a:moveTo>
                    <a:pt x="2907" y="0"/>
                  </a:moveTo>
                  <a:cubicBezTo>
                    <a:pt x="2848" y="0"/>
                    <a:pt x="2766" y="57"/>
                    <a:pt x="2766" y="99"/>
                  </a:cubicBezTo>
                  <a:cubicBezTo>
                    <a:pt x="1966" y="3102"/>
                    <a:pt x="1065" y="6070"/>
                    <a:pt x="31" y="8972"/>
                  </a:cubicBezTo>
                  <a:cubicBezTo>
                    <a:pt x="1" y="9018"/>
                    <a:pt x="11" y="9036"/>
                    <a:pt x="35" y="9036"/>
                  </a:cubicBezTo>
                  <a:cubicBezTo>
                    <a:pt x="64" y="9036"/>
                    <a:pt x="113" y="9009"/>
                    <a:pt x="131" y="8972"/>
                  </a:cubicBezTo>
                  <a:cubicBezTo>
                    <a:pt x="1365" y="6104"/>
                    <a:pt x="2199" y="3102"/>
                    <a:pt x="2966" y="66"/>
                  </a:cubicBezTo>
                  <a:cubicBezTo>
                    <a:pt x="2966" y="18"/>
                    <a:pt x="2940" y="0"/>
                    <a:pt x="2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4"/>
            <p:cNvSpPr/>
            <p:nvPr/>
          </p:nvSpPr>
          <p:spPr>
            <a:xfrm>
              <a:off x="2751375" y="2946950"/>
              <a:ext cx="68325" cy="220700"/>
            </a:xfrm>
            <a:custGeom>
              <a:avLst/>
              <a:gdLst/>
              <a:ahLst/>
              <a:cxnLst/>
              <a:rect l="l" t="t" r="r" b="b"/>
              <a:pathLst>
                <a:path w="2733" h="8828" extrusionOk="0">
                  <a:moveTo>
                    <a:pt x="2661" y="0"/>
                  </a:moveTo>
                  <a:cubicBezTo>
                    <a:pt x="2604" y="0"/>
                    <a:pt x="2533" y="52"/>
                    <a:pt x="2533" y="91"/>
                  </a:cubicBezTo>
                  <a:cubicBezTo>
                    <a:pt x="1866" y="3060"/>
                    <a:pt x="965" y="5895"/>
                    <a:pt x="31" y="8764"/>
                  </a:cubicBezTo>
                  <a:cubicBezTo>
                    <a:pt x="1" y="8809"/>
                    <a:pt x="12" y="8827"/>
                    <a:pt x="35" y="8827"/>
                  </a:cubicBezTo>
                  <a:cubicBezTo>
                    <a:pt x="64" y="8827"/>
                    <a:pt x="113" y="8801"/>
                    <a:pt x="131" y="8764"/>
                  </a:cubicBezTo>
                  <a:cubicBezTo>
                    <a:pt x="1265" y="5996"/>
                    <a:pt x="2032" y="3027"/>
                    <a:pt x="2733" y="91"/>
                  </a:cubicBezTo>
                  <a:cubicBezTo>
                    <a:pt x="2733" y="24"/>
                    <a:pt x="2700" y="0"/>
                    <a:pt x="2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4"/>
            <p:cNvSpPr/>
            <p:nvPr/>
          </p:nvSpPr>
          <p:spPr>
            <a:xfrm>
              <a:off x="2829025" y="2955650"/>
              <a:ext cx="2350" cy="1100"/>
            </a:xfrm>
            <a:custGeom>
              <a:avLst/>
              <a:gdLst/>
              <a:ahLst/>
              <a:cxnLst/>
              <a:rect l="l" t="t" r="r" b="b"/>
              <a:pathLst>
                <a:path w="94" h="44" extrusionOk="0">
                  <a:moveTo>
                    <a:pt x="58" y="1"/>
                  </a:moveTo>
                  <a:cubicBezTo>
                    <a:pt x="16" y="1"/>
                    <a:pt x="0" y="44"/>
                    <a:pt x="27" y="44"/>
                  </a:cubicBezTo>
                  <a:cubicBezTo>
                    <a:pt x="94" y="44"/>
                    <a:pt x="94" y="10"/>
                    <a:pt x="94" y="10"/>
                  </a:cubicBezTo>
                  <a:cubicBezTo>
                    <a:pt x="81" y="3"/>
                    <a:pt x="69" y="1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4"/>
            <p:cNvSpPr/>
            <p:nvPr/>
          </p:nvSpPr>
          <p:spPr>
            <a:xfrm>
              <a:off x="2791850" y="2949800"/>
              <a:ext cx="41200" cy="125025"/>
            </a:xfrm>
            <a:custGeom>
              <a:avLst/>
              <a:gdLst/>
              <a:ahLst/>
              <a:cxnLst/>
              <a:rect l="l" t="t" r="r" b="b"/>
              <a:pathLst>
                <a:path w="1648" h="5001" extrusionOk="0">
                  <a:moveTo>
                    <a:pt x="1632" y="1"/>
                  </a:moveTo>
                  <a:cubicBezTo>
                    <a:pt x="1612" y="1"/>
                    <a:pt x="1581" y="55"/>
                    <a:pt x="1581" y="77"/>
                  </a:cubicBezTo>
                  <a:cubicBezTo>
                    <a:pt x="1581" y="111"/>
                    <a:pt x="1514" y="144"/>
                    <a:pt x="1514" y="211"/>
                  </a:cubicBezTo>
                  <a:lnTo>
                    <a:pt x="1547" y="211"/>
                  </a:lnTo>
                  <a:cubicBezTo>
                    <a:pt x="1520" y="267"/>
                    <a:pt x="1492" y="341"/>
                    <a:pt x="1481" y="411"/>
                  </a:cubicBezTo>
                  <a:cubicBezTo>
                    <a:pt x="1347" y="911"/>
                    <a:pt x="1247" y="1378"/>
                    <a:pt x="1114" y="1812"/>
                  </a:cubicBezTo>
                  <a:cubicBezTo>
                    <a:pt x="780" y="2879"/>
                    <a:pt x="347" y="3913"/>
                    <a:pt x="13" y="4948"/>
                  </a:cubicBezTo>
                  <a:cubicBezTo>
                    <a:pt x="0" y="4987"/>
                    <a:pt x="13" y="5000"/>
                    <a:pt x="35" y="5000"/>
                  </a:cubicBezTo>
                  <a:cubicBezTo>
                    <a:pt x="69" y="5000"/>
                    <a:pt x="126" y="4968"/>
                    <a:pt x="147" y="4948"/>
                  </a:cubicBezTo>
                  <a:cubicBezTo>
                    <a:pt x="814" y="3413"/>
                    <a:pt x="1447" y="1712"/>
                    <a:pt x="1648" y="44"/>
                  </a:cubicBezTo>
                  <a:cubicBezTo>
                    <a:pt x="1648" y="12"/>
                    <a:pt x="1641" y="1"/>
                    <a:pt x="1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4"/>
            <p:cNvSpPr/>
            <p:nvPr/>
          </p:nvSpPr>
          <p:spPr>
            <a:xfrm>
              <a:off x="2772225" y="3080900"/>
              <a:ext cx="26625" cy="78400"/>
            </a:xfrm>
            <a:custGeom>
              <a:avLst/>
              <a:gdLst/>
              <a:ahLst/>
              <a:cxnLst/>
              <a:rect l="l" t="t" r="r" b="b"/>
              <a:pathLst>
                <a:path w="1065" h="3136" extrusionOk="0">
                  <a:moveTo>
                    <a:pt x="1011" y="1"/>
                  </a:moveTo>
                  <a:cubicBezTo>
                    <a:pt x="962" y="1"/>
                    <a:pt x="898" y="29"/>
                    <a:pt x="898" y="70"/>
                  </a:cubicBezTo>
                  <a:lnTo>
                    <a:pt x="31" y="3073"/>
                  </a:lnTo>
                  <a:cubicBezTo>
                    <a:pt x="1" y="3118"/>
                    <a:pt x="18" y="3136"/>
                    <a:pt x="46" y="3136"/>
                  </a:cubicBezTo>
                  <a:cubicBezTo>
                    <a:pt x="81" y="3136"/>
                    <a:pt x="131" y="3109"/>
                    <a:pt x="131" y="3073"/>
                  </a:cubicBezTo>
                  <a:cubicBezTo>
                    <a:pt x="531" y="2072"/>
                    <a:pt x="765" y="1071"/>
                    <a:pt x="1065" y="37"/>
                  </a:cubicBezTo>
                  <a:cubicBezTo>
                    <a:pt x="1065" y="12"/>
                    <a:pt x="1041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4"/>
            <p:cNvSpPr/>
            <p:nvPr/>
          </p:nvSpPr>
          <p:spPr>
            <a:xfrm>
              <a:off x="2778475" y="3015900"/>
              <a:ext cx="58750" cy="174475"/>
            </a:xfrm>
            <a:custGeom>
              <a:avLst/>
              <a:gdLst/>
              <a:ahLst/>
              <a:cxnLst/>
              <a:rect l="l" t="t" r="r" b="b"/>
              <a:pathLst>
                <a:path w="2350" h="6979" extrusionOk="0">
                  <a:moveTo>
                    <a:pt x="2281" y="0"/>
                  </a:moveTo>
                  <a:cubicBezTo>
                    <a:pt x="2235" y="0"/>
                    <a:pt x="2183" y="46"/>
                    <a:pt x="2183" y="102"/>
                  </a:cubicBezTo>
                  <a:cubicBezTo>
                    <a:pt x="1515" y="2404"/>
                    <a:pt x="748" y="4672"/>
                    <a:pt x="14" y="6940"/>
                  </a:cubicBezTo>
                  <a:cubicBezTo>
                    <a:pt x="0" y="6968"/>
                    <a:pt x="22" y="6979"/>
                    <a:pt x="52" y="6979"/>
                  </a:cubicBezTo>
                  <a:cubicBezTo>
                    <a:pt x="92" y="6979"/>
                    <a:pt x="148" y="6959"/>
                    <a:pt x="148" y="6940"/>
                  </a:cubicBezTo>
                  <a:cubicBezTo>
                    <a:pt x="1048" y="4705"/>
                    <a:pt x="1682" y="2404"/>
                    <a:pt x="2349" y="102"/>
                  </a:cubicBezTo>
                  <a:cubicBezTo>
                    <a:pt x="2349" y="29"/>
                    <a:pt x="2317" y="0"/>
                    <a:pt x="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4"/>
            <p:cNvSpPr/>
            <p:nvPr/>
          </p:nvSpPr>
          <p:spPr>
            <a:xfrm>
              <a:off x="2800250" y="3007200"/>
              <a:ext cx="57275" cy="168300"/>
            </a:xfrm>
            <a:custGeom>
              <a:avLst/>
              <a:gdLst/>
              <a:ahLst/>
              <a:cxnLst/>
              <a:rect l="l" t="t" r="r" b="b"/>
              <a:pathLst>
                <a:path w="2291" h="6732" extrusionOk="0">
                  <a:moveTo>
                    <a:pt x="2247" y="0"/>
                  </a:moveTo>
                  <a:cubicBezTo>
                    <a:pt x="2197" y="0"/>
                    <a:pt x="2112" y="51"/>
                    <a:pt x="2112" y="116"/>
                  </a:cubicBezTo>
                  <a:cubicBezTo>
                    <a:pt x="1445" y="2318"/>
                    <a:pt x="611" y="4453"/>
                    <a:pt x="11" y="6688"/>
                  </a:cubicBezTo>
                  <a:cubicBezTo>
                    <a:pt x="0" y="6719"/>
                    <a:pt x="10" y="6731"/>
                    <a:pt x="28" y="6731"/>
                  </a:cubicBezTo>
                  <a:cubicBezTo>
                    <a:pt x="66" y="6731"/>
                    <a:pt x="144" y="6677"/>
                    <a:pt x="144" y="6654"/>
                  </a:cubicBezTo>
                  <a:cubicBezTo>
                    <a:pt x="911" y="4486"/>
                    <a:pt x="1578" y="2285"/>
                    <a:pt x="2279" y="50"/>
                  </a:cubicBezTo>
                  <a:cubicBezTo>
                    <a:pt x="2291" y="15"/>
                    <a:pt x="2274" y="0"/>
                    <a:pt x="2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4"/>
            <p:cNvSpPr/>
            <p:nvPr/>
          </p:nvSpPr>
          <p:spPr>
            <a:xfrm>
              <a:off x="2798850" y="3037650"/>
              <a:ext cx="61000" cy="171950"/>
            </a:xfrm>
            <a:custGeom>
              <a:avLst/>
              <a:gdLst/>
              <a:ahLst/>
              <a:cxnLst/>
              <a:rect l="l" t="t" r="r" b="b"/>
              <a:pathLst>
                <a:path w="2440" h="6878" extrusionOk="0">
                  <a:moveTo>
                    <a:pt x="2425" y="0"/>
                  </a:moveTo>
                  <a:cubicBezTo>
                    <a:pt x="2399" y="0"/>
                    <a:pt x="2323" y="57"/>
                    <a:pt x="2302" y="99"/>
                  </a:cubicBezTo>
                  <a:cubicBezTo>
                    <a:pt x="1968" y="1200"/>
                    <a:pt x="1634" y="2301"/>
                    <a:pt x="1234" y="3402"/>
                  </a:cubicBezTo>
                  <a:cubicBezTo>
                    <a:pt x="1034" y="4035"/>
                    <a:pt x="834" y="4636"/>
                    <a:pt x="567" y="5270"/>
                  </a:cubicBezTo>
                  <a:cubicBezTo>
                    <a:pt x="467" y="5637"/>
                    <a:pt x="334" y="6470"/>
                    <a:pt x="33" y="6771"/>
                  </a:cubicBezTo>
                  <a:cubicBezTo>
                    <a:pt x="5" y="6799"/>
                    <a:pt x="1" y="6877"/>
                    <a:pt x="21" y="6877"/>
                  </a:cubicBezTo>
                  <a:cubicBezTo>
                    <a:pt x="25" y="6877"/>
                    <a:pt x="29" y="6875"/>
                    <a:pt x="33" y="6871"/>
                  </a:cubicBezTo>
                  <a:cubicBezTo>
                    <a:pt x="367" y="6771"/>
                    <a:pt x="500" y="5937"/>
                    <a:pt x="567" y="5703"/>
                  </a:cubicBezTo>
                  <a:cubicBezTo>
                    <a:pt x="1234" y="3869"/>
                    <a:pt x="1868" y="1934"/>
                    <a:pt x="2402" y="66"/>
                  </a:cubicBezTo>
                  <a:cubicBezTo>
                    <a:pt x="2438" y="18"/>
                    <a:pt x="2439" y="0"/>
                    <a:pt x="2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4"/>
            <p:cNvSpPr/>
            <p:nvPr/>
          </p:nvSpPr>
          <p:spPr>
            <a:xfrm>
              <a:off x="2815125" y="3069725"/>
              <a:ext cx="54375" cy="136900"/>
            </a:xfrm>
            <a:custGeom>
              <a:avLst/>
              <a:gdLst/>
              <a:ahLst/>
              <a:cxnLst/>
              <a:rect l="l" t="t" r="r" b="b"/>
              <a:pathLst>
                <a:path w="2175" h="5476" extrusionOk="0">
                  <a:moveTo>
                    <a:pt x="2142" y="1"/>
                  </a:moveTo>
                  <a:cubicBezTo>
                    <a:pt x="2098" y="1"/>
                    <a:pt x="2006" y="52"/>
                    <a:pt x="1984" y="117"/>
                  </a:cubicBezTo>
                  <a:cubicBezTo>
                    <a:pt x="1350" y="1918"/>
                    <a:pt x="783" y="3686"/>
                    <a:pt x="16" y="5388"/>
                  </a:cubicBezTo>
                  <a:cubicBezTo>
                    <a:pt x="1" y="5450"/>
                    <a:pt x="14" y="5476"/>
                    <a:pt x="39" y="5476"/>
                  </a:cubicBezTo>
                  <a:cubicBezTo>
                    <a:pt x="69" y="5476"/>
                    <a:pt x="114" y="5441"/>
                    <a:pt x="150" y="5388"/>
                  </a:cubicBezTo>
                  <a:cubicBezTo>
                    <a:pt x="1017" y="3686"/>
                    <a:pt x="1551" y="1852"/>
                    <a:pt x="2151" y="50"/>
                  </a:cubicBezTo>
                  <a:cubicBezTo>
                    <a:pt x="2174" y="16"/>
                    <a:pt x="2165" y="1"/>
                    <a:pt x="2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4"/>
            <p:cNvSpPr/>
            <p:nvPr/>
          </p:nvSpPr>
          <p:spPr>
            <a:xfrm>
              <a:off x="2828025" y="3079525"/>
              <a:ext cx="53725" cy="144200"/>
            </a:xfrm>
            <a:custGeom>
              <a:avLst/>
              <a:gdLst/>
              <a:ahLst/>
              <a:cxnLst/>
              <a:rect l="l" t="t" r="r" b="b"/>
              <a:pathLst>
                <a:path w="2149" h="5768" extrusionOk="0">
                  <a:moveTo>
                    <a:pt x="2100" y="1"/>
                  </a:moveTo>
                  <a:cubicBezTo>
                    <a:pt x="2056" y="1"/>
                    <a:pt x="1988" y="52"/>
                    <a:pt x="1969" y="92"/>
                  </a:cubicBezTo>
                  <a:cubicBezTo>
                    <a:pt x="1335" y="1960"/>
                    <a:pt x="568" y="3795"/>
                    <a:pt x="0" y="5729"/>
                  </a:cubicBezTo>
                  <a:cubicBezTo>
                    <a:pt x="0" y="5758"/>
                    <a:pt x="12" y="5768"/>
                    <a:pt x="26" y="5768"/>
                  </a:cubicBezTo>
                  <a:cubicBezTo>
                    <a:pt x="45" y="5768"/>
                    <a:pt x="67" y="5749"/>
                    <a:pt x="67" y="5729"/>
                  </a:cubicBezTo>
                  <a:cubicBezTo>
                    <a:pt x="868" y="3895"/>
                    <a:pt x="1502" y="1960"/>
                    <a:pt x="2135" y="92"/>
                  </a:cubicBezTo>
                  <a:cubicBezTo>
                    <a:pt x="2149" y="25"/>
                    <a:pt x="2130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4"/>
            <p:cNvSpPr/>
            <p:nvPr/>
          </p:nvSpPr>
          <p:spPr>
            <a:xfrm>
              <a:off x="2833500" y="3085550"/>
              <a:ext cx="61575" cy="170425"/>
            </a:xfrm>
            <a:custGeom>
              <a:avLst/>
              <a:gdLst/>
              <a:ahLst/>
              <a:cxnLst/>
              <a:rect l="l" t="t" r="r" b="b"/>
              <a:pathLst>
                <a:path w="2463" h="6817" extrusionOk="0">
                  <a:moveTo>
                    <a:pt x="2422" y="0"/>
                  </a:moveTo>
                  <a:cubicBezTo>
                    <a:pt x="2379" y="0"/>
                    <a:pt x="2304" y="42"/>
                    <a:pt x="2283" y="85"/>
                  </a:cubicBezTo>
                  <a:cubicBezTo>
                    <a:pt x="1583" y="2353"/>
                    <a:pt x="649" y="4521"/>
                    <a:pt x="15" y="6756"/>
                  </a:cubicBezTo>
                  <a:cubicBezTo>
                    <a:pt x="1" y="6798"/>
                    <a:pt x="22" y="6816"/>
                    <a:pt x="51" y="6816"/>
                  </a:cubicBezTo>
                  <a:cubicBezTo>
                    <a:pt x="92" y="6816"/>
                    <a:pt x="148" y="6781"/>
                    <a:pt x="148" y="6723"/>
                  </a:cubicBezTo>
                  <a:cubicBezTo>
                    <a:pt x="916" y="4521"/>
                    <a:pt x="1750" y="2320"/>
                    <a:pt x="2450" y="51"/>
                  </a:cubicBezTo>
                  <a:cubicBezTo>
                    <a:pt x="2462" y="14"/>
                    <a:pt x="2448" y="0"/>
                    <a:pt x="2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4"/>
            <p:cNvSpPr/>
            <p:nvPr/>
          </p:nvSpPr>
          <p:spPr>
            <a:xfrm>
              <a:off x="2865550" y="3096200"/>
              <a:ext cx="51225" cy="146950"/>
            </a:xfrm>
            <a:custGeom>
              <a:avLst/>
              <a:gdLst/>
              <a:ahLst/>
              <a:cxnLst/>
              <a:rect l="l" t="t" r="r" b="b"/>
              <a:pathLst>
                <a:path w="2049" h="5878" extrusionOk="0">
                  <a:moveTo>
                    <a:pt x="2000" y="1"/>
                  </a:moveTo>
                  <a:cubicBezTo>
                    <a:pt x="1956" y="1"/>
                    <a:pt x="1888" y="53"/>
                    <a:pt x="1869" y="92"/>
                  </a:cubicBezTo>
                  <a:cubicBezTo>
                    <a:pt x="1235" y="2027"/>
                    <a:pt x="568" y="3928"/>
                    <a:pt x="1" y="5863"/>
                  </a:cubicBezTo>
                  <a:cubicBezTo>
                    <a:pt x="1" y="5874"/>
                    <a:pt x="8" y="5878"/>
                    <a:pt x="18" y="5878"/>
                  </a:cubicBezTo>
                  <a:cubicBezTo>
                    <a:pt x="38" y="5878"/>
                    <a:pt x="67" y="5863"/>
                    <a:pt x="67" y="5863"/>
                  </a:cubicBezTo>
                  <a:cubicBezTo>
                    <a:pt x="935" y="4028"/>
                    <a:pt x="1402" y="2027"/>
                    <a:pt x="2035" y="92"/>
                  </a:cubicBezTo>
                  <a:cubicBezTo>
                    <a:pt x="2049" y="25"/>
                    <a:pt x="2030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4"/>
            <p:cNvSpPr/>
            <p:nvPr/>
          </p:nvSpPr>
          <p:spPr>
            <a:xfrm>
              <a:off x="2881875" y="3098100"/>
              <a:ext cx="49575" cy="151625"/>
            </a:xfrm>
            <a:custGeom>
              <a:avLst/>
              <a:gdLst/>
              <a:ahLst/>
              <a:cxnLst/>
              <a:rect l="l" t="t" r="r" b="b"/>
              <a:pathLst>
                <a:path w="1983" h="6065" extrusionOk="0">
                  <a:moveTo>
                    <a:pt x="1917" y="0"/>
                  </a:moveTo>
                  <a:cubicBezTo>
                    <a:pt x="1848" y="0"/>
                    <a:pt x="1749" y="51"/>
                    <a:pt x="1749" y="116"/>
                  </a:cubicBezTo>
                  <a:cubicBezTo>
                    <a:pt x="1249" y="2118"/>
                    <a:pt x="715" y="4052"/>
                    <a:pt x="15" y="5987"/>
                  </a:cubicBezTo>
                  <a:cubicBezTo>
                    <a:pt x="1" y="6044"/>
                    <a:pt x="10" y="6064"/>
                    <a:pt x="31" y="6064"/>
                  </a:cubicBezTo>
                  <a:cubicBezTo>
                    <a:pt x="60" y="6064"/>
                    <a:pt x="110" y="6026"/>
                    <a:pt x="148" y="5987"/>
                  </a:cubicBezTo>
                  <a:cubicBezTo>
                    <a:pt x="982" y="4119"/>
                    <a:pt x="1482" y="2051"/>
                    <a:pt x="1983" y="50"/>
                  </a:cubicBezTo>
                  <a:cubicBezTo>
                    <a:pt x="1983" y="15"/>
                    <a:pt x="1954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4"/>
            <p:cNvSpPr/>
            <p:nvPr/>
          </p:nvSpPr>
          <p:spPr>
            <a:xfrm>
              <a:off x="2882700" y="3107625"/>
              <a:ext cx="61275" cy="178650"/>
            </a:xfrm>
            <a:custGeom>
              <a:avLst/>
              <a:gdLst/>
              <a:ahLst/>
              <a:cxnLst/>
              <a:rect l="l" t="t" r="r" b="b"/>
              <a:pathLst>
                <a:path w="2451" h="7146" extrusionOk="0">
                  <a:moveTo>
                    <a:pt x="2327" y="1"/>
                  </a:moveTo>
                  <a:cubicBezTo>
                    <a:pt x="2269" y="1"/>
                    <a:pt x="2217" y="46"/>
                    <a:pt x="2217" y="102"/>
                  </a:cubicBezTo>
                  <a:cubicBezTo>
                    <a:pt x="1549" y="2471"/>
                    <a:pt x="716" y="4772"/>
                    <a:pt x="15" y="7107"/>
                  </a:cubicBezTo>
                  <a:cubicBezTo>
                    <a:pt x="1" y="7135"/>
                    <a:pt x="11" y="7146"/>
                    <a:pt x="32" y="7146"/>
                  </a:cubicBezTo>
                  <a:cubicBezTo>
                    <a:pt x="60" y="7146"/>
                    <a:pt x="110" y="7127"/>
                    <a:pt x="148" y="7107"/>
                  </a:cubicBezTo>
                  <a:cubicBezTo>
                    <a:pt x="1116" y="4839"/>
                    <a:pt x="1783" y="2437"/>
                    <a:pt x="2450" y="102"/>
                  </a:cubicBezTo>
                  <a:cubicBezTo>
                    <a:pt x="2421" y="29"/>
                    <a:pt x="2372" y="1"/>
                    <a:pt x="2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4"/>
            <p:cNvSpPr/>
            <p:nvPr/>
          </p:nvSpPr>
          <p:spPr>
            <a:xfrm>
              <a:off x="2876625" y="3106575"/>
              <a:ext cx="82875" cy="246325"/>
            </a:xfrm>
            <a:custGeom>
              <a:avLst/>
              <a:gdLst/>
              <a:ahLst/>
              <a:cxnLst/>
              <a:rect l="l" t="t" r="r" b="b"/>
              <a:pathLst>
                <a:path w="3315" h="9853" extrusionOk="0">
                  <a:moveTo>
                    <a:pt x="3283" y="1"/>
                  </a:moveTo>
                  <a:cubicBezTo>
                    <a:pt x="3236" y="1"/>
                    <a:pt x="3127" y="55"/>
                    <a:pt x="3127" y="78"/>
                  </a:cubicBezTo>
                  <a:cubicBezTo>
                    <a:pt x="2193" y="3347"/>
                    <a:pt x="892" y="6549"/>
                    <a:pt x="25" y="9818"/>
                  </a:cubicBezTo>
                  <a:cubicBezTo>
                    <a:pt x="1" y="9841"/>
                    <a:pt x="7" y="9853"/>
                    <a:pt x="24" y="9853"/>
                  </a:cubicBezTo>
                  <a:cubicBezTo>
                    <a:pt x="55" y="9853"/>
                    <a:pt x="125" y="9816"/>
                    <a:pt x="125" y="9751"/>
                  </a:cubicBezTo>
                  <a:cubicBezTo>
                    <a:pt x="1192" y="6515"/>
                    <a:pt x="2293" y="3313"/>
                    <a:pt x="3294" y="44"/>
                  </a:cubicBezTo>
                  <a:cubicBezTo>
                    <a:pt x="3315" y="12"/>
                    <a:pt x="3306" y="1"/>
                    <a:pt x="3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4"/>
            <p:cNvSpPr/>
            <p:nvPr/>
          </p:nvSpPr>
          <p:spPr>
            <a:xfrm>
              <a:off x="2898200" y="3155225"/>
              <a:ext cx="59950" cy="181100"/>
            </a:xfrm>
            <a:custGeom>
              <a:avLst/>
              <a:gdLst/>
              <a:ahLst/>
              <a:cxnLst/>
              <a:rect l="l" t="t" r="r" b="b"/>
              <a:pathLst>
                <a:path w="2398" h="7244" extrusionOk="0">
                  <a:moveTo>
                    <a:pt x="2356" y="0"/>
                  </a:moveTo>
                  <a:cubicBezTo>
                    <a:pt x="2314" y="0"/>
                    <a:pt x="2252" y="57"/>
                    <a:pt x="2230" y="100"/>
                  </a:cubicBezTo>
                  <a:cubicBezTo>
                    <a:pt x="1730" y="2568"/>
                    <a:pt x="996" y="4870"/>
                    <a:pt x="29" y="7205"/>
                  </a:cubicBezTo>
                  <a:cubicBezTo>
                    <a:pt x="1" y="7233"/>
                    <a:pt x="8" y="7243"/>
                    <a:pt x="31" y="7243"/>
                  </a:cubicBezTo>
                  <a:cubicBezTo>
                    <a:pt x="63" y="7243"/>
                    <a:pt x="124" y="7224"/>
                    <a:pt x="162" y="7205"/>
                  </a:cubicBezTo>
                  <a:cubicBezTo>
                    <a:pt x="1330" y="5003"/>
                    <a:pt x="1897" y="2501"/>
                    <a:pt x="2397" y="66"/>
                  </a:cubicBezTo>
                  <a:cubicBezTo>
                    <a:pt x="2397" y="18"/>
                    <a:pt x="2380" y="0"/>
                    <a:pt x="2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4"/>
            <p:cNvSpPr/>
            <p:nvPr/>
          </p:nvSpPr>
          <p:spPr>
            <a:xfrm>
              <a:off x="2911825" y="3155225"/>
              <a:ext cx="59650" cy="193050"/>
            </a:xfrm>
            <a:custGeom>
              <a:avLst/>
              <a:gdLst/>
              <a:ahLst/>
              <a:cxnLst/>
              <a:rect l="l" t="t" r="r" b="b"/>
              <a:pathLst>
                <a:path w="2386" h="7722" extrusionOk="0">
                  <a:moveTo>
                    <a:pt x="2335" y="0"/>
                  </a:moveTo>
                  <a:cubicBezTo>
                    <a:pt x="2283" y="0"/>
                    <a:pt x="2207" y="57"/>
                    <a:pt x="2186" y="100"/>
                  </a:cubicBezTo>
                  <a:cubicBezTo>
                    <a:pt x="1652" y="2701"/>
                    <a:pt x="985" y="5203"/>
                    <a:pt x="18" y="7672"/>
                  </a:cubicBezTo>
                  <a:cubicBezTo>
                    <a:pt x="1" y="7705"/>
                    <a:pt x="26" y="7722"/>
                    <a:pt x="59" y="7722"/>
                  </a:cubicBezTo>
                  <a:cubicBezTo>
                    <a:pt x="93" y="7722"/>
                    <a:pt x="134" y="7705"/>
                    <a:pt x="151" y="7672"/>
                  </a:cubicBezTo>
                  <a:cubicBezTo>
                    <a:pt x="1285" y="5270"/>
                    <a:pt x="1852" y="2668"/>
                    <a:pt x="2386" y="66"/>
                  </a:cubicBezTo>
                  <a:cubicBezTo>
                    <a:pt x="2386" y="18"/>
                    <a:pt x="2364" y="0"/>
                    <a:pt x="2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4"/>
            <p:cNvSpPr/>
            <p:nvPr/>
          </p:nvSpPr>
          <p:spPr>
            <a:xfrm>
              <a:off x="2923550" y="3169725"/>
              <a:ext cx="58275" cy="182225"/>
            </a:xfrm>
            <a:custGeom>
              <a:avLst/>
              <a:gdLst/>
              <a:ahLst/>
              <a:cxnLst/>
              <a:rect l="l" t="t" r="r" b="b"/>
              <a:pathLst>
                <a:path w="2331" h="7289" extrusionOk="0">
                  <a:moveTo>
                    <a:pt x="2284" y="0"/>
                  </a:moveTo>
                  <a:cubicBezTo>
                    <a:pt x="2240" y="0"/>
                    <a:pt x="2171" y="33"/>
                    <a:pt x="2150" y="53"/>
                  </a:cubicBezTo>
                  <a:cubicBezTo>
                    <a:pt x="1650" y="2522"/>
                    <a:pt x="716" y="4823"/>
                    <a:pt x="16" y="7225"/>
                  </a:cubicBezTo>
                  <a:cubicBezTo>
                    <a:pt x="0" y="7270"/>
                    <a:pt x="13" y="7288"/>
                    <a:pt x="37" y="7288"/>
                  </a:cubicBezTo>
                  <a:cubicBezTo>
                    <a:pt x="66" y="7288"/>
                    <a:pt x="112" y="7262"/>
                    <a:pt x="149" y="7225"/>
                  </a:cubicBezTo>
                  <a:cubicBezTo>
                    <a:pt x="1050" y="4890"/>
                    <a:pt x="1817" y="2488"/>
                    <a:pt x="2317" y="53"/>
                  </a:cubicBezTo>
                  <a:cubicBezTo>
                    <a:pt x="2330" y="14"/>
                    <a:pt x="2313" y="0"/>
                    <a:pt x="22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4"/>
            <p:cNvSpPr/>
            <p:nvPr/>
          </p:nvSpPr>
          <p:spPr>
            <a:xfrm>
              <a:off x="2944775" y="3145000"/>
              <a:ext cx="63725" cy="206100"/>
            </a:xfrm>
            <a:custGeom>
              <a:avLst/>
              <a:gdLst/>
              <a:ahLst/>
              <a:cxnLst/>
              <a:rect l="l" t="t" r="r" b="b"/>
              <a:pathLst>
                <a:path w="2549" h="8244" extrusionOk="0">
                  <a:moveTo>
                    <a:pt x="2503" y="0"/>
                  </a:moveTo>
                  <a:cubicBezTo>
                    <a:pt x="2462" y="0"/>
                    <a:pt x="2402" y="48"/>
                    <a:pt x="2402" y="108"/>
                  </a:cubicBezTo>
                  <a:cubicBezTo>
                    <a:pt x="1635" y="2810"/>
                    <a:pt x="734" y="5479"/>
                    <a:pt x="0" y="8181"/>
                  </a:cubicBezTo>
                  <a:cubicBezTo>
                    <a:pt x="0" y="8226"/>
                    <a:pt x="14" y="8244"/>
                    <a:pt x="29" y="8244"/>
                  </a:cubicBezTo>
                  <a:cubicBezTo>
                    <a:pt x="47" y="8244"/>
                    <a:pt x="67" y="8217"/>
                    <a:pt x="67" y="8181"/>
                  </a:cubicBezTo>
                  <a:cubicBezTo>
                    <a:pt x="1101" y="5579"/>
                    <a:pt x="1768" y="2777"/>
                    <a:pt x="2536" y="75"/>
                  </a:cubicBezTo>
                  <a:cubicBezTo>
                    <a:pt x="2549" y="22"/>
                    <a:pt x="2530" y="0"/>
                    <a:pt x="2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4"/>
            <p:cNvSpPr/>
            <p:nvPr/>
          </p:nvSpPr>
          <p:spPr>
            <a:xfrm>
              <a:off x="2958600" y="3148275"/>
              <a:ext cx="66525" cy="209725"/>
            </a:xfrm>
            <a:custGeom>
              <a:avLst/>
              <a:gdLst/>
              <a:ahLst/>
              <a:cxnLst/>
              <a:rect l="l" t="t" r="r" b="b"/>
              <a:pathLst>
                <a:path w="2661" h="8389" extrusionOk="0">
                  <a:moveTo>
                    <a:pt x="2625" y="1"/>
                  </a:moveTo>
                  <a:cubicBezTo>
                    <a:pt x="2576" y="1"/>
                    <a:pt x="2483" y="55"/>
                    <a:pt x="2483" y="77"/>
                  </a:cubicBezTo>
                  <a:cubicBezTo>
                    <a:pt x="1782" y="2879"/>
                    <a:pt x="848" y="5581"/>
                    <a:pt x="15" y="8350"/>
                  </a:cubicBezTo>
                  <a:cubicBezTo>
                    <a:pt x="0" y="8378"/>
                    <a:pt x="16" y="8388"/>
                    <a:pt x="41" y="8388"/>
                  </a:cubicBezTo>
                  <a:cubicBezTo>
                    <a:pt x="76" y="8388"/>
                    <a:pt x="129" y="8369"/>
                    <a:pt x="148" y="8350"/>
                  </a:cubicBezTo>
                  <a:cubicBezTo>
                    <a:pt x="1182" y="5648"/>
                    <a:pt x="1949" y="2846"/>
                    <a:pt x="2650" y="44"/>
                  </a:cubicBezTo>
                  <a:cubicBezTo>
                    <a:pt x="2660" y="12"/>
                    <a:pt x="2647" y="1"/>
                    <a:pt x="26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4"/>
            <p:cNvSpPr/>
            <p:nvPr/>
          </p:nvSpPr>
          <p:spPr>
            <a:xfrm>
              <a:off x="2975375" y="3200250"/>
              <a:ext cx="60625" cy="198350"/>
            </a:xfrm>
            <a:custGeom>
              <a:avLst/>
              <a:gdLst/>
              <a:ahLst/>
              <a:cxnLst/>
              <a:rect l="l" t="t" r="r" b="b"/>
              <a:pathLst>
                <a:path w="2425" h="7934" extrusionOk="0">
                  <a:moveTo>
                    <a:pt x="2378" y="1"/>
                  </a:moveTo>
                  <a:cubicBezTo>
                    <a:pt x="2328" y="1"/>
                    <a:pt x="2246" y="57"/>
                    <a:pt x="2246" y="100"/>
                  </a:cubicBezTo>
                  <a:cubicBezTo>
                    <a:pt x="1578" y="2735"/>
                    <a:pt x="644" y="5270"/>
                    <a:pt x="11" y="7905"/>
                  </a:cubicBezTo>
                  <a:cubicBezTo>
                    <a:pt x="1" y="7925"/>
                    <a:pt x="5" y="7933"/>
                    <a:pt x="18" y="7933"/>
                  </a:cubicBezTo>
                  <a:cubicBezTo>
                    <a:pt x="47" y="7933"/>
                    <a:pt x="121" y="7886"/>
                    <a:pt x="144" y="7839"/>
                  </a:cubicBezTo>
                  <a:cubicBezTo>
                    <a:pt x="978" y="5270"/>
                    <a:pt x="1745" y="2668"/>
                    <a:pt x="2412" y="67"/>
                  </a:cubicBezTo>
                  <a:cubicBezTo>
                    <a:pt x="2424" y="19"/>
                    <a:pt x="2406" y="1"/>
                    <a:pt x="2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4"/>
            <p:cNvSpPr/>
            <p:nvPr/>
          </p:nvSpPr>
          <p:spPr>
            <a:xfrm>
              <a:off x="2983975" y="3203175"/>
              <a:ext cx="64525" cy="214650"/>
            </a:xfrm>
            <a:custGeom>
              <a:avLst/>
              <a:gdLst/>
              <a:ahLst/>
              <a:cxnLst/>
              <a:rect l="l" t="t" r="r" b="b"/>
              <a:pathLst>
                <a:path w="2581" h="8586" extrusionOk="0">
                  <a:moveTo>
                    <a:pt x="2545" y="0"/>
                  </a:moveTo>
                  <a:cubicBezTo>
                    <a:pt x="2502" y="0"/>
                    <a:pt x="2424" y="51"/>
                    <a:pt x="2402" y="116"/>
                  </a:cubicBezTo>
                  <a:cubicBezTo>
                    <a:pt x="1668" y="2952"/>
                    <a:pt x="834" y="5754"/>
                    <a:pt x="0" y="8522"/>
                  </a:cubicBezTo>
                  <a:cubicBezTo>
                    <a:pt x="0" y="8568"/>
                    <a:pt x="21" y="8585"/>
                    <a:pt x="43" y="8585"/>
                  </a:cubicBezTo>
                  <a:cubicBezTo>
                    <a:pt x="70" y="8585"/>
                    <a:pt x="100" y="8559"/>
                    <a:pt x="100" y="8522"/>
                  </a:cubicBezTo>
                  <a:cubicBezTo>
                    <a:pt x="1134" y="5787"/>
                    <a:pt x="1835" y="2885"/>
                    <a:pt x="2569" y="50"/>
                  </a:cubicBezTo>
                  <a:cubicBezTo>
                    <a:pt x="2580" y="15"/>
                    <a:pt x="2568" y="0"/>
                    <a:pt x="2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4"/>
            <p:cNvSpPr/>
            <p:nvPr/>
          </p:nvSpPr>
          <p:spPr>
            <a:xfrm>
              <a:off x="3002800" y="3235700"/>
              <a:ext cx="54925" cy="196525"/>
            </a:xfrm>
            <a:custGeom>
              <a:avLst/>
              <a:gdLst/>
              <a:ahLst/>
              <a:cxnLst/>
              <a:rect l="l" t="t" r="r" b="b"/>
              <a:pathLst>
                <a:path w="2197" h="7861" extrusionOk="0">
                  <a:moveTo>
                    <a:pt x="2143" y="1"/>
                  </a:moveTo>
                  <a:cubicBezTo>
                    <a:pt x="2099" y="1"/>
                    <a:pt x="2035" y="58"/>
                    <a:pt x="2016" y="116"/>
                  </a:cubicBezTo>
                  <a:cubicBezTo>
                    <a:pt x="1382" y="2685"/>
                    <a:pt x="748" y="5287"/>
                    <a:pt x="14" y="7822"/>
                  </a:cubicBezTo>
                  <a:cubicBezTo>
                    <a:pt x="0" y="7850"/>
                    <a:pt x="22" y="7860"/>
                    <a:pt x="52" y="7860"/>
                  </a:cubicBezTo>
                  <a:cubicBezTo>
                    <a:pt x="92" y="7860"/>
                    <a:pt x="148" y="7841"/>
                    <a:pt x="148" y="7822"/>
                  </a:cubicBezTo>
                  <a:cubicBezTo>
                    <a:pt x="515" y="6954"/>
                    <a:pt x="615" y="5887"/>
                    <a:pt x="882" y="4986"/>
                  </a:cubicBezTo>
                  <a:cubicBezTo>
                    <a:pt x="1315" y="3352"/>
                    <a:pt x="1749" y="1717"/>
                    <a:pt x="2183" y="116"/>
                  </a:cubicBezTo>
                  <a:cubicBezTo>
                    <a:pt x="2197" y="32"/>
                    <a:pt x="2175" y="1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4"/>
            <p:cNvSpPr/>
            <p:nvPr/>
          </p:nvSpPr>
          <p:spPr>
            <a:xfrm>
              <a:off x="3020650" y="3280075"/>
              <a:ext cx="48400" cy="151900"/>
            </a:xfrm>
            <a:custGeom>
              <a:avLst/>
              <a:gdLst/>
              <a:ahLst/>
              <a:cxnLst/>
              <a:rect l="l" t="t" r="r" b="b"/>
              <a:pathLst>
                <a:path w="1936" h="6076" extrusionOk="0">
                  <a:moveTo>
                    <a:pt x="1884" y="0"/>
                  </a:moveTo>
                  <a:cubicBezTo>
                    <a:pt x="1815" y="0"/>
                    <a:pt x="1702" y="63"/>
                    <a:pt x="1702" y="109"/>
                  </a:cubicBezTo>
                  <a:cubicBezTo>
                    <a:pt x="1135" y="2077"/>
                    <a:pt x="468" y="4045"/>
                    <a:pt x="1" y="6047"/>
                  </a:cubicBezTo>
                  <a:cubicBezTo>
                    <a:pt x="1" y="6067"/>
                    <a:pt x="11" y="6075"/>
                    <a:pt x="25" y="6075"/>
                  </a:cubicBezTo>
                  <a:cubicBezTo>
                    <a:pt x="57" y="6075"/>
                    <a:pt x="111" y="6036"/>
                    <a:pt x="134" y="6013"/>
                  </a:cubicBezTo>
                  <a:cubicBezTo>
                    <a:pt x="802" y="4045"/>
                    <a:pt x="1335" y="2044"/>
                    <a:pt x="1936" y="42"/>
                  </a:cubicBezTo>
                  <a:cubicBezTo>
                    <a:pt x="1936" y="12"/>
                    <a:pt x="1914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4"/>
            <p:cNvSpPr/>
            <p:nvPr/>
          </p:nvSpPr>
          <p:spPr>
            <a:xfrm>
              <a:off x="3035075" y="3307150"/>
              <a:ext cx="39450" cy="120800"/>
            </a:xfrm>
            <a:custGeom>
              <a:avLst/>
              <a:gdLst/>
              <a:ahLst/>
              <a:cxnLst/>
              <a:rect l="l" t="t" r="r" b="b"/>
              <a:pathLst>
                <a:path w="1578" h="4832" extrusionOk="0">
                  <a:moveTo>
                    <a:pt x="1562" y="0"/>
                  </a:moveTo>
                  <a:cubicBezTo>
                    <a:pt x="1527" y="0"/>
                    <a:pt x="1416" y="55"/>
                    <a:pt x="1392" y="127"/>
                  </a:cubicBezTo>
                  <a:cubicBezTo>
                    <a:pt x="925" y="1661"/>
                    <a:pt x="458" y="3263"/>
                    <a:pt x="24" y="4797"/>
                  </a:cubicBezTo>
                  <a:cubicBezTo>
                    <a:pt x="1" y="4821"/>
                    <a:pt x="6" y="4832"/>
                    <a:pt x="24" y="4832"/>
                  </a:cubicBezTo>
                  <a:cubicBezTo>
                    <a:pt x="55" y="4832"/>
                    <a:pt x="124" y="4795"/>
                    <a:pt x="124" y="4730"/>
                  </a:cubicBezTo>
                  <a:cubicBezTo>
                    <a:pt x="692" y="3196"/>
                    <a:pt x="1092" y="1628"/>
                    <a:pt x="1559" y="27"/>
                  </a:cubicBezTo>
                  <a:cubicBezTo>
                    <a:pt x="1577" y="8"/>
                    <a:pt x="1575" y="0"/>
                    <a:pt x="1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4"/>
            <p:cNvSpPr/>
            <p:nvPr/>
          </p:nvSpPr>
          <p:spPr>
            <a:xfrm>
              <a:off x="3068450" y="3324300"/>
              <a:ext cx="17625" cy="48625"/>
            </a:xfrm>
            <a:custGeom>
              <a:avLst/>
              <a:gdLst/>
              <a:ahLst/>
              <a:cxnLst/>
              <a:rect l="l" t="t" r="r" b="b"/>
              <a:pathLst>
                <a:path w="705" h="1945" extrusionOk="0">
                  <a:moveTo>
                    <a:pt x="656" y="0"/>
                  </a:moveTo>
                  <a:cubicBezTo>
                    <a:pt x="612" y="0"/>
                    <a:pt x="544" y="48"/>
                    <a:pt x="524" y="108"/>
                  </a:cubicBezTo>
                  <a:cubicBezTo>
                    <a:pt x="357" y="675"/>
                    <a:pt x="190" y="1309"/>
                    <a:pt x="24" y="1909"/>
                  </a:cubicBezTo>
                  <a:cubicBezTo>
                    <a:pt x="0" y="1933"/>
                    <a:pt x="6" y="1944"/>
                    <a:pt x="23" y="1944"/>
                  </a:cubicBezTo>
                  <a:cubicBezTo>
                    <a:pt x="54" y="1944"/>
                    <a:pt x="124" y="1907"/>
                    <a:pt x="124" y="1843"/>
                  </a:cubicBezTo>
                  <a:cubicBezTo>
                    <a:pt x="291" y="1276"/>
                    <a:pt x="524" y="642"/>
                    <a:pt x="691" y="75"/>
                  </a:cubicBezTo>
                  <a:cubicBezTo>
                    <a:pt x="704" y="21"/>
                    <a:pt x="685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4"/>
            <p:cNvSpPr/>
            <p:nvPr/>
          </p:nvSpPr>
          <p:spPr>
            <a:xfrm>
              <a:off x="2840525" y="3257100"/>
              <a:ext cx="10050" cy="39800"/>
            </a:xfrm>
            <a:custGeom>
              <a:avLst/>
              <a:gdLst/>
              <a:ahLst/>
              <a:cxnLst/>
              <a:rect l="l" t="t" r="r" b="b"/>
              <a:pathLst>
                <a:path w="402" h="1592" extrusionOk="0">
                  <a:moveTo>
                    <a:pt x="336" y="1"/>
                  </a:moveTo>
                  <a:cubicBezTo>
                    <a:pt x="288" y="1"/>
                    <a:pt x="201" y="55"/>
                    <a:pt x="201" y="128"/>
                  </a:cubicBezTo>
                  <a:cubicBezTo>
                    <a:pt x="234" y="361"/>
                    <a:pt x="201" y="628"/>
                    <a:pt x="168" y="895"/>
                  </a:cubicBezTo>
                  <a:cubicBezTo>
                    <a:pt x="134" y="1128"/>
                    <a:pt x="1" y="1362"/>
                    <a:pt x="1" y="1562"/>
                  </a:cubicBezTo>
                  <a:cubicBezTo>
                    <a:pt x="1" y="1584"/>
                    <a:pt x="8" y="1592"/>
                    <a:pt x="18" y="1592"/>
                  </a:cubicBezTo>
                  <a:cubicBezTo>
                    <a:pt x="38" y="1592"/>
                    <a:pt x="68" y="1562"/>
                    <a:pt x="68" y="1562"/>
                  </a:cubicBezTo>
                  <a:cubicBezTo>
                    <a:pt x="334" y="1162"/>
                    <a:pt x="401" y="528"/>
                    <a:pt x="368" y="27"/>
                  </a:cubicBezTo>
                  <a:cubicBezTo>
                    <a:pt x="368" y="9"/>
                    <a:pt x="355" y="1"/>
                    <a:pt x="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4"/>
            <p:cNvSpPr/>
            <p:nvPr/>
          </p:nvSpPr>
          <p:spPr>
            <a:xfrm>
              <a:off x="2844400" y="3262800"/>
              <a:ext cx="21475" cy="77600"/>
            </a:xfrm>
            <a:custGeom>
              <a:avLst/>
              <a:gdLst/>
              <a:ahLst/>
              <a:cxnLst/>
              <a:rect l="l" t="t" r="r" b="b"/>
              <a:pathLst>
                <a:path w="859" h="3104" extrusionOk="0">
                  <a:moveTo>
                    <a:pt x="822" y="1"/>
                  </a:moveTo>
                  <a:cubicBezTo>
                    <a:pt x="781" y="1"/>
                    <a:pt x="713" y="57"/>
                    <a:pt x="713" y="100"/>
                  </a:cubicBezTo>
                  <a:cubicBezTo>
                    <a:pt x="513" y="1100"/>
                    <a:pt x="246" y="2068"/>
                    <a:pt x="13" y="3068"/>
                  </a:cubicBezTo>
                  <a:cubicBezTo>
                    <a:pt x="1" y="3092"/>
                    <a:pt x="14" y="3103"/>
                    <a:pt x="36" y="3103"/>
                  </a:cubicBezTo>
                  <a:cubicBezTo>
                    <a:pt x="76" y="3103"/>
                    <a:pt x="146" y="3066"/>
                    <a:pt x="146" y="3002"/>
                  </a:cubicBezTo>
                  <a:cubicBezTo>
                    <a:pt x="413" y="2068"/>
                    <a:pt x="646" y="1067"/>
                    <a:pt x="847" y="66"/>
                  </a:cubicBezTo>
                  <a:cubicBezTo>
                    <a:pt x="859" y="18"/>
                    <a:pt x="845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4"/>
            <p:cNvSpPr/>
            <p:nvPr/>
          </p:nvSpPr>
          <p:spPr>
            <a:xfrm>
              <a:off x="2834400" y="3294025"/>
              <a:ext cx="35650" cy="125950"/>
            </a:xfrm>
            <a:custGeom>
              <a:avLst/>
              <a:gdLst/>
              <a:ahLst/>
              <a:cxnLst/>
              <a:rect l="l" t="t" r="r" b="b"/>
              <a:pathLst>
                <a:path w="1426" h="5038" extrusionOk="0">
                  <a:moveTo>
                    <a:pt x="1386" y="1"/>
                  </a:moveTo>
                  <a:cubicBezTo>
                    <a:pt x="1342" y="1"/>
                    <a:pt x="1268" y="43"/>
                    <a:pt x="1247" y="85"/>
                  </a:cubicBezTo>
                  <a:cubicBezTo>
                    <a:pt x="846" y="1719"/>
                    <a:pt x="446" y="3354"/>
                    <a:pt x="12" y="4988"/>
                  </a:cubicBezTo>
                  <a:cubicBezTo>
                    <a:pt x="1" y="5023"/>
                    <a:pt x="17" y="5038"/>
                    <a:pt x="44" y="5038"/>
                  </a:cubicBezTo>
                  <a:cubicBezTo>
                    <a:pt x="94" y="5038"/>
                    <a:pt x="179" y="4987"/>
                    <a:pt x="179" y="4922"/>
                  </a:cubicBezTo>
                  <a:cubicBezTo>
                    <a:pt x="646" y="3321"/>
                    <a:pt x="1013" y="1686"/>
                    <a:pt x="1413" y="52"/>
                  </a:cubicBezTo>
                  <a:cubicBezTo>
                    <a:pt x="1426" y="15"/>
                    <a:pt x="1411" y="1"/>
                    <a:pt x="1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4"/>
            <p:cNvSpPr/>
            <p:nvPr/>
          </p:nvSpPr>
          <p:spPr>
            <a:xfrm>
              <a:off x="2828025" y="3361975"/>
              <a:ext cx="29200" cy="129775"/>
            </a:xfrm>
            <a:custGeom>
              <a:avLst/>
              <a:gdLst/>
              <a:ahLst/>
              <a:cxnLst/>
              <a:rect l="l" t="t" r="r" b="b"/>
              <a:pathLst>
                <a:path w="1168" h="5191" extrusionOk="0">
                  <a:moveTo>
                    <a:pt x="1120" y="1"/>
                  </a:moveTo>
                  <a:cubicBezTo>
                    <a:pt x="1071" y="1"/>
                    <a:pt x="1001" y="38"/>
                    <a:pt x="1001" y="102"/>
                  </a:cubicBezTo>
                  <a:cubicBezTo>
                    <a:pt x="668" y="1770"/>
                    <a:pt x="334" y="3438"/>
                    <a:pt x="0" y="5139"/>
                  </a:cubicBezTo>
                  <a:cubicBezTo>
                    <a:pt x="0" y="5176"/>
                    <a:pt x="18" y="5190"/>
                    <a:pt x="41" y="5190"/>
                  </a:cubicBezTo>
                  <a:cubicBezTo>
                    <a:pt x="81" y="5190"/>
                    <a:pt x="134" y="5148"/>
                    <a:pt x="134" y="5106"/>
                  </a:cubicBezTo>
                  <a:cubicBezTo>
                    <a:pt x="634" y="3471"/>
                    <a:pt x="834" y="1703"/>
                    <a:pt x="1168" y="35"/>
                  </a:cubicBezTo>
                  <a:cubicBezTo>
                    <a:pt x="1168" y="12"/>
                    <a:pt x="1147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4"/>
            <p:cNvSpPr/>
            <p:nvPr/>
          </p:nvSpPr>
          <p:spPr>
            <a:xfrm>
              <a:off x="2829700" y="3365500"/>
              <a:ext cx="42200" cy="136500"/>
            </a:xfrm>
            <a:custGeom>
              <a:avLst/>
              <a:gdLst/>
              <a:ahLst/>
              <a:cxnLst/>
              <a:rect l="l" t="t" r="r" b="b"/>
              <a:pathLst>
                <a:path w="1688" h="5460" extrusionOk="0">
                  <a:moveTo>
                    <a:pt x="1677" y="0"/>
                  </a:moveTo>
                  <a:cubicBezTo>
                    <a:pt x="1651" y="0"/>
                    <a:pt x="1568" y="47"/>
                    <a:pt x="1568" y="95"/>
                  </a:cubicBezTo>
                  <a:cubicBezTo>
                    <a:pt x="1068" y="1829"/>
                    <a:pt x="334" y="3564"/>
                    <a:pt x="0" y="5432"/>
                  </a:cubicBezTo>
                  <a:cubicBezTo>
                    <a:pt x="0" y="5451"/>
                    <a:pt x="9" y="5459"/>
                    <a:pt x="22" y="5459"/>
                  </a:cubicBezTo>
                  <a:cubicBezTo>
                    <a:pt x="53" y="5459"/>
                    <a:pt x="110" y="5412"/>
                    <a:pt x="134" y="5365"/>
                  </a:cubicBezTo>
                  <a:cubicBezTo>
                    <a:pt x="734" y="3630"/>
                    <a:pt x="1234" y="1829"/>
                    <a:pt x="1668" y="28"/>
                  </a:cubicBezTo>
                  <a:cubicBezTo>
                    <a:pt x="1688" y="8"/>
                    <a:pt x="1687" y="0"/>
                    <a:pt x="1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4"/>
            <p:cNvSpPr/>
            <p:nvPr/>
          </p:nvSpPr>
          <p:spPr>
            <a:xfrm>
              <a:off x="2829700" y="3354900"/>
              <a:ext cx="62025" cy="178350"/>
            </a:xfrm>
            <a:custGeom>
              <a:avLst/>
              <a:gdLst/>
              <a:ahLst/>
              <a:cxnLst/>
              <a:rect l="l" t="t" r="r" b="b"/>
              <a:pathLst>
                <a:path w="2481" h="7134" extrusionOk="0">
                  <a:moveTo>
                    <a:pt x="2460" y="1"/>
                  </a:moveTo>
                  <a:cubicBezTo>
                    <a:pt x="2433" y="1"/>
                    <a:pt x="2377" y="43"/>
                    <a:pt x="2335" y="85"/>
                  </a:cubicBezTo>
                  <a:cubicBezTo>
                    <a:pt x="1401" y="2320"/>
                    <a:pt x="567" y="4722"/>
                    <a:pt x="0" y="7090"/>
                  </a:cubicBezTo>
                  <a:cubicBezTo>
                    <a:pt x="0" y="7122"/>
                    <a:pt x="10" y="7133"/>
                    <a:pt x="24" y="7133"/>
                  </a:cubicBezTo>
                  <a:cubicBezTo>
                    <a:pt x="54" y="7133"/>
                    <a:pt x="100" y="7079"/>
                    <a:pt x="100" y="7057"/>
                  </a:cubicBezTo>
                  <a:cubicBezTo>
                    <a:pt x="901" y="4722"/>
                    <a:pt x="1501" y="2320"/>
                    <a:pt x="2469" y="52"/>
                  </a:cubicBezTo>
                  <a:cubicBezTo>
                    <a:pt x="2481" y="15"/>
                    <a:pt x="2475" y="1"/>
                    <a:pt x="2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4"/>
            <p:cNvSpPr/>
            <p:nvPr/>
          </p:nvSpPr>
          <p:spPr>
            <a:xfrm>
              <a:off x="2834850" y="3348000"/>
              <a:ext cx="68725" cy="210500"/>
            </a:xfrm>
            <a:custGeom>
              <a:avLst/>
              <a:gdLst/>
              <a:ahLst/>
              <a:cxnLst/>
              <a:rect l="l" t="t" r="r" b="b"/>
              <a:pathLst>
                <a:path w="2749" h="8420" extrusionOk="0">
                  <a:moveTo>
                    <a:pt x="2733" y="1"/>
                  </a:moveTo>
                  <a:cubicBezTo>
                    <a:pt x="2698" y="1"/>
                    <a:pt x="2587" y="55"/>
                    <a:pt x="2563" y="127"/>
                  </a:cubicBezTo>
                  <a:cubicBezTo>
                    <a:pt x="1862" y="2863"/>
                    <a:pt x="1229" y="5798"/>
                    <a:pt x="28" y="8367"/>
                  </a:cubicBezTo>
                  <a:cubicBezTo>
                    <a:pt x="1" y="8406"/>
                    <a:pt x="1" y="8420"/>
                    <a:pt x="12" y="8420"/>
                  </a:cubicBezTo>
                  <a:cubicBezTo>
                    <a:pt x="29" y="8420"/>
                    <a:pt x="74" y="8387"/>
                    <a:pt x="94" y="8367"/>
                  </a:cubicBezTo>
                  <a:cubicBezTo>
                    <a:pt x="695" y="7466"/>
                    <a:pt x="928" y="6299"/>
                    <a:pt x="1262" y="5231"/>
                  </a:cubicBezTo>
                  <a:cubicBezTo>
                    <a:pt x="1862" y="3530"/>
                    <a:pt x="2263" y="1795"/>
                    <a:pt x="2730" y="27"/>
                  </a:cubicBezTo>
                  <a:cubicBezTo>
                    <a:pt x="2748" y="9"/>
                    <a:pt x="2746" y="1"/>
                    <a:pt x="2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4"/>
            <p:cNvSpPr/>
            <p:nvPr/>
          </p:nvSpPr>
          <p:spPr>
            <a:xfrm>
              <a:off x="2846000" y="3365975"/>
              <a:ext cx="68775" cy="222800"/>
            </a:xfrm>
            <a:custGeom>
              <a:avLst/>
              <a:gdLst/>
              <a:ahLst/>
              <a:cxnLst/>
              <a:rect l="l" t="t" r="r" b="b"/>
              <a:pathLst>
                <a:path w="2751" h="8912" extrusionOk="0">
                  <a:moveTo>
                    <a:pt x="2668" y="1"/>
                  </a:moveTo>
                  <a:cubicBezTo>
                    <a:pt x="2601" y="1"/>
                    <a:pt x="2517" y="49"/>
                    <a:pt x="2517" y="109"/>
                  </a:cubicBezTo>
                  <a:cubicBezTo>
                    <a:pt x="1850" y="3111"/>
                    <a:pt x="849" y="5946"/>
                    <a:pt x="15" y="8849"/>
                  </a:cubicBezTo>
                  <a:cubicBezTo>
                    <a:pt x="0" y="8894"/>
                    <a:pt x="19" y="8912"/>
                    <a:pt x="48" y="8912"/>
                  </a:cubicBezTo>
                  <a:cubicBezTo>
                    <a:pt x="82" y="8912"/>
                    <a:pt x="130" y="8885"/>
                    <a:pt x="149" y="8849"/>
                  </a:cubicBezTo>
                  <a:cubicBezTo>
                    <a:pt x="1250" y="6013"/>
                    <a:pt x="2083" y="3078"/>
                    <a:pt x="2751" y="76"/>
                  </a:cubicBezTo>
                  <a:cubicBezTo>
                    <a:pt x="2751" y="22"/>
                    <a:pt x="2713" y="1"/>
                    <a:pt x="2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4"/>
            <p:cNvSpPr/>
            <p:nvPr/>
          </p:nvSpPr>
          <p:spPr>
            <a:xfrm>
              <a:off x="2851675" y="3371200"/>
              <a:ext cx="72575" cy="233775"/>
            </a:xfrm>
            <a:custGeom>
              <a:avLst/>
              <a:gdLst/>
              <a:ahLst/>
              <a:cxnLst/>
              <a:rect l="l" t="t" r="r" b="b"/>
              <a:pathLst>
                <a:path w="2903" h="9351" extrusionOk="0">
                  <a:moveTo>
                    <a:pt x="2856" y="1"/>
                  </a:moveTo>
                  <a:cubicBezTo>
                    <a:pt x="2806" y="1"/>
                    <a:pt x="2724" y="57"/>
                    <a:pt x="2724" y="100"/>
                  </a:cubicBezTo>
                  <a:cubicBezTo>
                    <a:pt x="1957" y="3236"/>
                    <a:pt x="922" y="6238"/>
                    <a:pt x="22" y="9307"/>
                  </a:cubicBezTo>
                  <a:cubicBezTo>
                    <a:pt x="1" y="9338"/>
                    <a:pt x="3" y="9350"/>
                    <a:pt x="16" y="9350"/>
                  </a:cubicBezTo>
                  <a:cubicBezTo>
                    <a:pt x="44" y="9350"/>
                    <a:pt x="122" y="9296"/>
                    <a:pt x="122" y="9273"/>
                  </a:cubicBezTo>
                  <a:cubicBezTo>
                    <a:pt x="1223" y="6238"/>
                    <a:pt x="2123" y="3202"/>
                    <a:pt x="2891" y="67"/>
                  </a:cubicBezTo>
                  <a:cubicBezTo>
                    <a:pt x="2903" y="19"/>
                    <a:pt x="2884" y="1"/>
                    <a:pt x="28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4"/>
            <p:cNvSpPr/>
            <p:nvPr/>
          </p:nvSpPr>
          <p:spPr>
            <a:xfrm>
              <a:off x="2856675" y="3358475"/>
              <a:ext cx="86300" cy="272775"/>
            </a:xfrm>
            <a:custGeom>
              <a:avLst/>
              <a:gdLst/>
              <a:ahLst/>
              <a:cxnLst/>
              <a:rect l="l" t="t" r="r" b="b"/>
              <a:pathLst>
                <a:path w="3452" h="10911" extrusionOk="0">
                  <a:moveTo>
                    <a:pt x="3414" y="1"/>
                  </a:moveTo>
                  <a:cubicBezTo>
                    <a:pt x="3374" y="1"/>
                    <a:pt x="3298" y="49"/>
                    <a:pt x="3258" y="109"/>
                  </a:cubicBezTo>
                  <a:cubicBezTo>
                    <a:pt x="2357" y="3745"/>
                    <a:pt x="923" y="7247"/>
                    <a:pt x="22" y="10883"/>
                  </a:cubicBezTo>
                  <a:cubicBezTo>
                    <a:pt x="2" y="10903"/>
                    <a:pt x="0" y="10911"/>
                    <a:pt x="7" y="10911"/>
                  </a:cubicBezTo>
                  <a:cubicBezTo>
                    <a:pt x="25" y="10911"/>
                    <a:pt x="98" y="10864"/>
                    <a:pt x="122" y="10816"/>
                  </a:cubicBezTo>
                  <a:cubicBezTo>
                    <a:pt x="1256" y="7247"/>
                    <a:pt x="2524" y="3745"/>
                    <a:pt x="3424" y="75"/>
                  </a:cubicBezTo>
                  <a:cubicBezTo>
                    <a:pt x="3451" y="22"/>
                    <a:pt x="3440" y="1"/>
                    <a:pt x="3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4"/>
            <p:cNvSpPr/>
            <p:nvPr/>
          </p:nvSpPr>
          <p:spPr>
            <a:xfrm>
              <a:off x="2866375" y="3376225"/>
              <a:ext cx="84250" cy="287125"/>
            </a:xfrm>
            <a:custGeom>
              <a:avLst/>
              <a:gdLst/>
              <a:ahLst/>
              <a:cxnLst/>
              <a:rect l="l" t="t" r="r" b="b"/>
              <a:pathLst>
                <a:path w="3370" h="11485" extrusionOk="0">
                  <a:moveTo>
                    <a:pt x="3319" y="0"/>
                  </a:moveTo>
                  <a:cubicBezTo>
                    <a:pt x="3267" y="0"/>
                    <a:pt x="3191" y="57"/>
                    <a:pt x="3170" y="99"/>
                  </a:cubicBezTo>
                  <a:cubicBezTo>
                    <a:pt x="2269" y="3902"/>
                    <a:pt x="801" y="7605"/>
                    <a:pt x="1" y="11441"/>
                  </a:cubicBezTo>
                  <a:cubicBezTo>
                    <a:pt x="1" y="11472"/>
                    <a:pt x="11" y="11484"/>
                    <a:pt x="26" y="11484"/>
                  </a:cubicBezTo>
                  <a:cubicBezTo>
                    <a:pt x="58" y="11484"/>
                    <a:pt x="112" y="11430"/>
                    <a:pt x="134" y="11407"/>
                  </a:cubicBezTo>
                  <a:cubicBezTo>
                    <a:pt x="1302" y="7605"/>
                    <a:pt x="2469" y="3902"/>
                    <a:pt x="3370" y="66"/>
                  </a:cubicBezTo>
                  <a:cubicBezTo>
                    <a:pt x="3370" y="18"/>
                    <a:pt x="3348" y="0"/>
                    <a:pt x="3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4"/>
            <p:cNvSpPr/>
            <p:nvPr/>
          </p:nvSpPr>
          <p:spPr>
            <a:xfrm>
              <a:off x="2883900" y="3389700"/>
              <a:ext cx="81975" cy="287425"/>
            </a:xfrm>
            <a:custGeom>
              <a:avLst/>
              <a:gdLst/>
              <a:ahLst/>
              <a:cxnLst/>
              <a:rect l="l" t="t" r="r" b="b"/>
              <a:pathLst>
                <a:path w="3279" h="11497" extrusionOk="0">
                  <a:moveTo>
                    <a:pt x="3252" y="0"/>
                  </a:moveTo>
                  <a:cubicBezTo>
                    <a:pt x="3207" y="0"/>
                    <a:pt x="3103" y="55"/>
                    <a:pt x="3103" y="127"/>
                  </a:cubicBezTo>
                  <a:cubicBezTo>
                    <a:pt x="2669" y="2062"/>
                    <a:pt x="2169" y="3997"/>
                    <a:pt x="1602" y="5898"/>
                  </a:cubicBezTo>
                  <a:cubicBezTo>
                    <a:pt x="1001" y="7733"/>
                    <a:pt x="234" y="9534"/>
                    <a:pt x="0" y="11469"/>
                  </a:cubicBezTo>
                  <a:cubicBezTo>
                    <a:pt x="0" y="11488"/>
                    <a:pt x="9" y="11496"/>
                    <a:pt x="22" y="11496"/>
                  </a:cubicBezTo>
                  <a:cubicBezTo>
                    <a:pt x="53" y="11496"/>
                    <a:pt x="110" y="11449"/>
                    <a:pt x="134" y="11402"/>
                  </a:cubicBezTo>
                  <a:cubicBezTo>
                    <a:pt x="934" y="7566"/>
                    <a:pt x="2435" y="3897"/>
                    <a:pt x="3269" y="27"/>
                  </a:cubicBezTo>
                  <a:cubicBezTo>
                    <a:pt x="3279" y="9"/>
                    <a:pt x="3270" y="0"/>
                    <a:pt x="3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4"/>
            <p:cNvSpPr/>
            <p:nvPr/>
          </p:nvSpPr>
          <p:spPr>
            <a:xfrm>
              <a:off x="2934775" y="3420350"/>
              <a:ext cx="39575" cy="113125"/>
            </a:xfrm>
            <a:custGeom>
              <a:avLst/>
              <a:gdLst/>
              <a:ahLst/>
              <a:cxnLst/>
              <a:rect l="l" t="t" r="r" b="b"/>
              <a:pathLst>
                <a:path w="1583" h="4525" extrusionOk="0">
                  <a:moveTo>
                    <a:pt x="1524" y="1"/>
                  </a:moveTo>
                  <a:cubicBezTo>
                    <a:pt x="1480" y="1"/>
                    <a:pt x="1420" y="46"/>
                    <a:pt x="1401" y="102"/>
                  </a:cubicBezTo>
                  <a:cubicBezTo>
                    <a:pt x="934" y="1570"/>
                    <a:pt x="400" y="2971"/>
                    <a:pt x="0" y="4472"/>
                  </a:cubicBezTo>
                  <a:cubicBezTo>
                    <a:pt x="0" y="4511"/>
                    <a:pt x="16" y="4525"/>
                    <a:pt x="34" y="4525"/>
                  </a:cubicBezTo>
                  <a:cubicBezTo>
                    <a:pt x="63" y="4525"/>
                    <a:pt x="100" y="4492"/>
                    <a:pt x="100" y="4472"/>
                  </a:cubicBezTo>
                  <a:cubicBezTo>
                    <a:pt x="667" y="3071"/>
                    <a:pt x="1101" y="1570"/>
                    <a:pt x="1568" y="102"/>
                  </a:cubicBezTo>
                  <a:cubicBezTo>
                    <a:pt x="1583" y="29"/>
                    <a:pt x="1559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4"/>
            <p:cNvSpPr/>
            <p:nvPr/>
          </p:nvSpPr>
          <p:spPr>
            <a:xfrm>
              <a:off x="2944425" y="3413750"/>
              <a:ext cx="38200" cy="135225"/>
            </a:xfrm>
            <a:custGeom>
              <a:avLst/>
              <a:gdLst/>
              <a:ahLst/>
              <a:cxnLst/>
              <a:rect l="l" t="t" r="r" b="b"/>
              <a:pathLst>
                <a:path w="1528" h="5409" extrusionOk="0">
                  <a:moveTo>
                    <a:pt x="1481" y="0"/>
                  </a:moveTo>
                  <a:cubicBezTo>
                    <a:pt x="1431" y="0"/>
                    <a:pt x="1349" y="57"/>
                    <a:pt x="1349" y="99"/>
                  </a:cubicBezTo>
                  <a:cubicBezTo>
                    <a:pt x="982" y="1901"/>
                    <a:pt x="582" y="3635"/>
                    <a:pt x="14" y="5370"/>
                  </a:cubicBezTo>
                  <a:cubicBezTo>
                    <a:pt x="0" y="5398"/>
                    <a:pt x="10" y="5408"/>
                    <a:pt x="31" y="5408"/>
                  </a:cubicBezTo>
                  <a:cubicBezTo>
                    <a:pt x="60" y="5408"/>
                    <a:pt x="109" y="5389"/>
                    <a:pt x="148" y="5370"/>
                  </a:cubicBezTo>
                  <a:cubicBezTo>
                    <a:pt x="882" y="3702"/>
                    <a:pt x="1149" y="1867"/>
                    <a:pt x="1516" y="66"/>
                  </a:cubicBezTo>
                  <a:cubicBezTo>
                    <a:pt x="1528" y="18"/>
                    <a:pt x="1509" y="0"/>
                    <a:pt x="14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4"/>
            <p:cNvSpPr/>
            <p:nvPr/>
          </p:nvSpPr>
          <p:spPr>
            <a:xfrm>
              <a:off x="2958125" y="3452500"/>
              <a:ext cx="28650" cy="89575"/>
            </a:xfrm>
            <a:custGeom>
              <a:avLst/>
              <a:gdLst/>
              <a:ahLst/>
              <a:cxnLst/>
              <a:rect l="l" t="t" r="r" b="b"/>
              <a:pathLst>
                <a:path w="1146" h="3583" extrusionOk="0">
                  <a:moveTo>
                    <a:pt x="1102" y="1"/>
                  </a:moveTo>
                  <a:cubicBezTo>
                    <a:pt x="1052" y="1"/>
                    <a:pt x="968" y="52"/>
                    <a:pt x="968" y="117"/>
                  </a:cubicBezTo>
                  <a:cubicBezTo>
                    <a:pt x="667" y="1285"/>
                    <a:pt x="300" y="2385"/>
                    <a:pt x="0" y="3553"/>
                  </a:cubicBezTo>
                  <a:cubicBezTo>
                    <a:pt x="0" y="3575"/>
                    <a:pt x="4" y="3583"/>
                    <a:pt x="11" y="3583"/>
                  </a:cubicBezTo>
                  <a:cubicBezTo>
                    <a:pt x="26" y="3583"/>
                    <a:pt x="56" y="3553"/>
                    <a:pt x="100" y="3553"/>
                  </a:cubicBezTo>
                  <a:cubicBezTo>
                    <a:pt x="634" y="2485"/>
                    <a:pt x="834" y="1218"/>
                    <a:pt x="1134" y="50"/>
                  </a:cubicBezTo>
                  <a:cubicBezTo>
                    <a:pt x="1146" y="16"/>
                    <a:pt x="1129" y="1"/>
                    <a:pt x="1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4"/>
            <p:cNvSpPr/>
            <p:nvPr/>
          </p:nvSpPr>
          <p:spPr>
            <a:xfrm>
              <a:off x="2983975" y="3466525"/>
              <a:ext cx="15875" cy="49325"/>
            </a:xfrm>
            <a:custGeom>
              <a:avLst/>
              <a:gdLst/>
              <a:ahLst/>
              <a:cxnLst/>
              <a:rect l="l" t="t" r="r" b="b"/>
              <a:pathLst>
                <a:path w="635" h="1973" extrusionOk="0">
                  <a:moveTo>
                    <a:pt x="614" y="1"/>
                  </a:moveTo>
                  <a:cubicBezTo>
                    <a:pt x="576" y="1"/>
                    <a:pt x="493" y="65"/>
                    <a:pt x="467" y="90"/>
                  </a:cubicBezTo>
                  <a:cubicBezTo>
                    <a:pt x="300" y="690"/>
                    <a:pt x="100" y="1324"/>
                    <a:pt x="0" y="1958"/>
                  </a:cubicBezTo>
                  <a:cubicBezTo>
                    <a:pt x="0" y="1969"/>
                    <a:pt x="8" y="1973"/>
                    <a:pt x="19" y="1973"/>
                  </a:cubicBezTo>
                  <a:cubicBezTo>
                    <a:pt x="41" y="1973"/>
                    <a:pt x="78" y="1958"/>
                    <a:pt x="100" y="1958"/>
                  </a:cubicBezTo>
                  <a:cubicBezTo>
                    <a:pt x="334" y="1324"/>
                    <a:pt x="467" y="657"/>
                    <a:pt x="634" y="23"/>
                  </a:cubicBezTo>
                  <a:cubicBezTo>
                    <a:pt x="634" y="7"/>
                    <a:pt x="626" y="1"/>
                    <a:pt x="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4"/>
            <p:cNvSpPr/>
            <p:nvPr/>
          </p:nvSpPr>
          <p:spPr>
            <a:xfrm>
              <a:off x="2999825" y="3471650"/>
              <a:ext cx="10850" cy="32050"/>
            </a:xfrm>
            <a:custGeom>
              <a:avLst/>
              <a:gdLst/>
              <a:ahLst/>
              <a:cxnLst/>
              <a:rect l="l" t="t" r="r" b="b"/>
              <a:pathLst>
                <a:path w="434" h="1282" extrusionOk="0">
                  <a:moveTo>
                    <a:pt x="391" y="1"/>
                  </a:moveTo>
                  <a:cubicBezTo>
                    <a:pt x="349" y="1"/>
                    <a:pt x="288" y="43"/>
                    <a:pt x="267" y="85"/>
                  </a:cubicBezTo>
                  <a:cubicBezTo>
                    <a:pt x="167" y="452"/>
                    <a:pt x="100" y="852"/>
                    <a:pt x="0" y="1252"/>
                  </a:cubicBezTo>
                  <a:cubicBezTo>
                    <a:pt x="0" y="1273"/>
                    <a:pt x="10" y="1281"/>
                    <a:pt x="24" y="1281"/>
                  </a:cubicBezTo>
                  <a:cubicBezTo>
                    <a:pt x="56" y="1281"/>
                    <a:pt x="110" y="1242"/>
                    <a:pt x="133" y="1219"/>
                  </a:cubicBezTo>
                  <a:cubicBezTo>
                    <a:pt x="267" y="852"/>
                    <a:pt x="334" y="452"/>
                    <a:pt x="434" y="52"/>
                  </a:cubicBezTo>
                  <a:cubicBezTo>
                    <a:pt x="434" y="15"/>
                    <a:pt x="416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4"/>
            <p:cNvSpPr/>
            <p:nvPr/>
          </p:nvSpPr>
          <p:spPr>
            <a:xfrm>
              <a:off x="2892225" y="3544325"/>
              <a:ext cx="47575" cy="165300"/>
            </a:xfrm>
            <a:custGeom>
              <a:avLst/>
              <a:gdLst/>
              <a:ahLst/>
              <a:cxnLst/>
              <a:rect l="l" t="t" r="r" b="b"/>
              <a:pathLst>
                <a:path w="1903" h="6612" extrusionOk="0">
                  <a:moveTo>
                    <a:pt x="1873" y="0"/>
                  </a:moveTo>
                  <a:cubicBezTo>
                    <a:pt x="1825" y="0"/>
                    <a:pt x="1736" y="31"/>
                    <a:pt x="1736" y="80"/>
                  </a:cubicBezTo>
                  <a:cubicBezTo>
                    <a:pt x="1235" y="2248"/>
                    <a:pt x="435" y="4383"/>
                    <a:pt x="1" y="6551"/>
                  </a:cubicBezTo>
                  <a:cubicBezTo>
                    <a:pt x="1" y="6593"/>
                    <a:pt x="24" y="6612"/>
                    <a:pt x="52" y="6612"/>
                  </a:cubicBezTo>
                  <a:cubicBezTo>
                    <a:pt x="89" y="6612"/>
                    <a:pt x="134" y="6576"/>
                    <a:pt x="134" y="6518"/>
                  </a:cubicBezTo>
                  <a:cubicBezTo>
                    <a:pt x="768" y="4383"/>
                    <a:pt x="1402" y="2215"/>
                    <a:pt x="1902" y="13"/>
                  </a:cubicBezTo>
                  <a:cubicBezTo>
                    <a:pt x="1902" y="4"/>
                    <a:pt x="1890" y="0"/>
                    <a:pt x="1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4"/>
            <p:cNvSpPr/>
            <p:nvPr/>
          </p:nvSpPr>
          <p:spPr>
            <a:xfrm>
              <a:off x="2911425" y="3566950"/>
              <a:ext cx="33200" cy="128900"/>
            </a:xfrm>
            <a:custGeom>
              <a:avLst/>
              <a:gdLst/>
              <a:ahLst/>
              <a:cxnLst/>
              <a:rect l="l" t="t" r="r" b="b"/>
              <a:pathLst>
                <a:path w="1328" h="5156" extrusionOk="0">
                  <a:moveTo>
                    <a:pt x="1283" y="1"/>
                  </a:moveTo>
                  <a:cubicBezTo>
                    <a:pt x="1240" y="1"/>
                    <a:pt x="1168" y="49"/>
                    <a:pt x="1168" y="109"/>
                  </a:cubicBezTo>
                  <a:cubicBezTo>
                    <a:pt x="834" y="1777"/>
                    <a:pt x="300" y="3445"/>
                    <a:pt x="0" y="5113"/>
                  </a:cubicBezTo>
                  <a:cubicBezTo>
                    <a:pt x="0" y="5144"/>
                    <a:pt x="7" y="5156"/>
                    <a:pt x="16" y="5156"/>
                  </a:cubicBezTo>
                  <a:cubicBezTo>
                    <a:pt x="36" y="5156"/>
                    <a:pt x="67" y="5102"/>
                    <a:pt x="67" y="5079"/>
                  </a:cubicBezTo>
                  <a:cubicBezTo>
                    <a:pt x="634" y="3445"/>
                    <a:pt x="934" y="1744"/>
                    <a:pt x="1301" y="76"/>
                  </a:cubicBezTo>
                  <a:cubicBezTo>
                    <a:pt x="1328" y="22"/>
                    <a:pt x="1312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4"/>
            <p:cNvSpPr/>
            <p:nvPr/>
          </p:nvSpPr>
          <p:spPr>
            <a:xfrm>
              <a:off x="2918925" y="3589750"/>
              <a:ext cx="31175" cy="129925"/>
            </a:xfrm>
            <a:custGeom>
              <a:avLst/>
              <a:gdLst/>
              <a:ahLst/>
              <a:cxnLst/>
              <a:rect l="l" t="t" r="r" b="b"/>
              <a:pathLst>
                <a:path w="1247" h="5197" extrusionOk="0">
                  <a:moveTo>
                    <a:pt x="1211" y="0"/>
                  </a:moveTo>
                  <a:cubicBezTo>
                    <a:pt x="1169" y="0"/>
                    <a:pt x="1090" y="66"/>
                    <a:pt x="1068" y="131"/>
                  </a:cubicBezTo>
                  <a:cubicBezTo>
                    <a:pt x="701" y="1799"/>
                    <a:pt x="234" y="3467"/>
                    <a:pt x="0" y="5168"/>
                  </a:cubicBezTo>
                  <a:cubicBezTo>
                    <a:pt x="0" y="5189"/>
                    <a:pt x="7" y="5197"/>
                    <a:pt x="16" y="5197"/>
                  </a:cubicBezTo>
                  <a:cubicBezTo>
                    <a:pt x="35" y="5197"/>
                    <a:pt x="67" y="5158"/>
                    <a:pt x="67" y="5135"/>
                  </a:cubicBezTo>
                  <a:cubicBezTo>
                    <a:pt x="567" y="3467"/>
                    <a:pt x="868" y="1732"/>
                    <a:pt x="1235" y="64"/>
                  </a:cubicBezTo>
                  <a:cubicBezTo>
                    <a:pt x="1246" y="18"/>
                    <a:pt x="1234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4"/>
            <p:cNvSpPr/>
            <p:nvPr/>
          </p:nvSpPr>
          <p:spPr>
            <a:xfrm>
              <a:off x="2931425" y="3618050"/>
              <a:ext cx="21175" cy="102100"/>
            </a:xfrm>
            <a:custGeom>
              <a:avLst/>
              <a:gdLst/>
              <a:ahLst/>
              <a:cxnLst/>
              <a:rect l="l" t="t" r="r" b="b"/>
              <a:pathLst>
                <a:path w="847" h="4084" extrusionOk="0">
                  <a:moveTo>
                    <a:pt x="810" y="1"/>
                  </a:moveTo>
                  <a:cubicBezTo>
                    <a:pt x="770" y="1"/>
                    <a:pt x="701" y="57"/>
                    <a:pt x="701" y="100"/>
                  </a:cubicBezTo>
                  <a:cubicBezTo>
                    <a:pt x="434" y="1401"/>
                    <a:pt x="101" y="2735"/>
                    <a:pt x="1" y="4069"/>
                  </a:cubicBezTo>
                  <a:cubicBezTo>
                    <a:pt x="1" y="4079"/>
                    <a:pt x="6" y="4083"/>
                    <a:pt x="15" y="4083"/>
                  </a:cubicBezTo>
                  <a:cubicBezTo>
                    <a:pt x="34" y="4083"/>
                    <a:pt x="67" y="4060"/>
                    <a:pt x="67" y="4036"/>
                  </a:cubicBezTo>
                  <a:cubicBezTo>
                    <a:pt x="401" y="2735"/>
                    <a:pt x="568" y="1401"/>
                    <a:pt x="835" y="66"/>
                  </a:cubicBezTo>
                  <a:cubicBezTo>
                    <a:pt x="847" y="19"/>
                    <a:pt x="833" y="1"/>
                    <a:pt x="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4"/>
            <p:cNvSpPr/>
            <p:nvPr/>
          </p:nvSpPr>
          <p:spPr>
            <a:xfrm>
              <a:off x="2937275" y="3694075"/>
              <a:ext cx="10850" cy="43950"/>
            </a:xfrm>
            <a:custGeom>
              <a:avLst/>
              <a:gdLst/>
              <a:ahLst/>
              <a:cxnLst/>
              <a:rect l="l" t="t" r="r" b="b"/>
              <a:pathLst>
                <a:path w="434" h="1758" extrusionOk="0">
                  <a:moveTo>
                    <a:pt x="402" y="1"/>
                  </a:moveTo>
                  <a:cubicBezTo>
                    <a:pt x="354" y="1"/>
                    <a:pt x="267" y="56"/>
                    <a:pt x="267" y="128"/>
                  </a:cubicBezTo>
                  <a:cubicBezTo>
                    <a:pt x="167" y="661"/>
                    <a:pt x="34" y="1195"/>
                    <a:pt x="0" y="1729"/>
                  </a:cubicBezTo>
                  <a:cubicBezTo>
                    <a:pt x="0" y="1750"/>
                    <a:pt x="10" y="1757"/>
                    <a:pt x="23" y="1757"/>
                  </a:cubicBezTo>
                  <a:cubicBezTo>
                    <a:pt x="53" y="1757"/>
                    <a:pt x="100" y="1719"/>
                    <a:pt x="100" y="1696"/>
                  </a:cubicBezTo>
                  <a:cubicBezTo>
                    <a:pt x="300" y="1162"/>
                    <a:pt x="334" y="561"/>
                    <a:pt x="434" y="28"/>
                  </a:cubicBezTo>
                  <a:cubicBezTo>
                    <a:pt x="434" y="9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4"/>
            <p:cNvSpPr/>
            <p:nvPr/>
          </p:nvSpPr>
          <p:spPr>
            <a:xfrm>
              <a:off x="2953950" y="3703225"/>
              <a:ext cx="5025" cy="29450"/>
            </a:xfrm>
            <a:custGeom>
              <a:avLst/>
              <a:gdLst/>
              <a:ahLst/>
              <a:cxnLst/>
              <a:rect l="l" t="t" r="r" b="b"/>
              <a:pathLst>
                <a:path w="201" h="1178" extrusionOk="0">
                  <a:moveTo>
                    <a:pt x="140" y="1"/>
                  </a:moveTo>
                  <a:cubicBezTo>
                    <a:pt x="100" y="1"/>
                    <a:pt x="34" y="48"/>
                    <a:pt x="34" y="95"/>
                  </a:cubicBezTo>
                  <a:lnTo>
                    <a:pt x="34" y="629"/>
                  </a:lnTo>
                  <a:cubicBezTo>
                    <a:pt x="34" y="796"/>
                    <a:pt x="0" y="996"/>
                    <a:pt x="0" y="1163"/>
                  </a:cubicBezTo>
                  <a:cubicBezTo>
                    <a:pt x="0" y="1174"/>
                    <a:pt x="12" y="1178"/>
                    <a:pt x="26" y="1178"/>
                  </a:cubicBezTo>
                  <a:cubicBezTo>
                    <a:pt x="56" y="1178"/>
                    <a:pt x="100" y="1163"/>
                    <a:pt x="100" y="1163"/>
                  </a:cubicBezTo>
                  <a:cubicBezTo>
                    <a:pt x="201" y="829"/>
                    <a:pt x="167" y="429"/>
                    <a:pt x="167" y="29"/>
                  </a:cubicBezTo>
                  <a:cubicBezTo>
                    <a:pt x="167" y="9"/>
                    <a:pt x="156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4"/>
            <p:cNvSpPr/>
            <p:nvPr/>
          </p:nvSpPr>
          <p:spPr>
            <a:xfrm>
              <a:off x="2964800" y="3718375"/>
              <a:ext cx="5025" cy="26325"/>
            </a:xfrm>
            <a:custGeom>
              <a:avLst/>
              <a:gdLst/>
              <a:ahLst/>
              <a:cxnLst/>
              <a:rect l="l" t="t" r="r" b="b"/>
              <a:pathLst>
                <a:path w="201" h="1053" extrusionOk="0">
                  <a:moveTo>
                    <a:pt x="164" y="0"/>
                  </a:moveTo>
                  <a:cubicBezTo>
                    <a:pt x="115" y="0"/>
                    <a:pt x="33" y="86"/>
                    <a:pt x="33" y="156"/>
                  </a:cubicBezTo>
                  <a:cubicBezTo>
                    <a:pt x="33" y="423"/>
                    <a:pt x="0" y="724"/>
                    <a:pt x="33" y="1024"/>
                  </a:cubicBezTo>
                  <a:cubicBezTo>
                    <a:pt x="33" y="1044"/>
                    <a:pt x="46" y="1052"/>
                    <a:pt x="64" y="1052"/>
                  </a:cubicBezTo>
                  <a:cubicBezTo>
                    <a:pt x="103" y="1052"/>
                    <a:pt x="167" y="1013"/>
                    <a:pt x="167" y="990"/>
                  </a:cubicBezTo>
                  <a:cubicBezTo>
                    <a:pt x="200" y="690"/>
                    <a:pt x="200" y="357"/>
                    <a:pt x="200" y="56"/>
                  </a:cubicBezTo>
                  <a:cubicBezTo>
                    <a:pt x="200" y="16"/>
                    <a:pt x="185" y="0"/>
                    <a:pt x="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4"/>
            <p:cNvSpPr/>
            <p:nvPr/>
          </p:nvSpPr>
          <p:spPr>
            <a:xfrm>
              <a:off x="3304625" y="1959025"/>
              <a:ext cx="36375" cy="53100"/>
            </a:xfrm>
            <a:custGeom>
              <a:avLst/>
              <a:gdLst/>
              <a:ahLst/>
              <a:cxnLst/>
              <a:rect l="l" t="t" r="r" b="b"/>
              <a:pathLst>
                <a:path w="1455" h="2124" extrusionOk="0">
                  <a:moveTo>
                    <a:pt x="1377" y="0"/>
                  </a:moveTo>
                  <a:cubicBezTo>
                    <a:pt x="1341" y="0"/>
                    <a:pt x="1299" y="17"/>
                    <a:pt x="1284" y="47"/>
                  </a:cubicBezTo>
                  <a:cubicBezTo>
                    <a:pt x="851" y="714"/>
                    <a:pt x="417" y="1348"/>
                    <a:pt x="17" y="2048"/>
                  </a:cubicBezTo>
                  <a:cubicBezTo>
                    <a:pt x="0" y="2098"/>
                    <a:pt x="25" y="2123"/>
                    <a:pt x="58" y="2123"/>
                  </a:cubicBezTo>
                  <a:cubicBezTo>
                    <a:pt x="92" y="2123"/>
                    <a:pt x="134" y="2098"/>
                    <a:pt x="150" y="2048"/>
                  </a:cubicBezTo>
                  <a:cubicBezTo>
                    <a:pt x="617" y="1414"/>
                    <a:pt x="984" y="714"/>
                    <a:pt x="1418" y="80"/>
                  </a:cubicBezTo>
                  <a:cubicBezTo>
                    <a:pt x="1454" y="25"/>
                    <a:pt x="1420" y="0"/>
                    <a:pt x="1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4"/>
            <p:cNvSpPr/>
            <p:nvPr/>
          </p:nvSpPr>
          <p:spPr>
            <a:xfrm>
              <a:off x="3475150" y="1974625"/>
              <a:ext cx="13375" cy="22400"/>
            </a:xfrm>
            <a:custGeom>
              <a:avLst/>
              <a:gdLst/>
              <a:ahLst/>
              <a:cxnLst/>
              <a:rect l="l" t="t" r="r" b="b"/>
              <a:pathLst>
                <a:path w="535" h="896" extrusionOk="0">
                  <a:moveTo>
                    <a:pt x="468" y="1"/>
                  </a:moveTo>
                  <a:cubicBezTo>
                    <a:pt x="425" y="1"/>
                    <a:pt x="368" y="64"/>
                    <a:pt x="368" y="90"/>
                  </a:cubicBezTo>
                  <a:cubicBezTo>
                    <a:pt x="301" y="223"/>
                    <a:pt x="267" y="357"/>
                    <a:pt x="167" y="523"/>
                  </a:cubicBezTo>
                  <a:cubicBezTo>
                    <a:pt x="134" y="624"/>
                    <a:pt x="34" y="724"/>
                    <a:pt x="1" y="857"/>
                  </a:cubicBezTo>
                  <a:cubicBezTo>
                    <a:pt x="1" y="885"/>
                    <a:pt x="13" y="896"/>
                    <a:pt x="26" y="896"/>
                  </a:cubicBezTo>
                  <a:cubicBezTo>
                    <a:pt x="45" y="896"/>
                    <a:pt x="67" y="876"/>
                    <a:pt x="67" y="857"/>
                  </a:cubicBezTo>
                  <a:cubicBezTo>
                    <a:pt x="167" y="757"/>
                    <a:pt x="201" y="690"/>
                    <a:pt x="301" y="557"/>
                  </a:cubicBezTo>
                  <a:cubicBezTo>
                    <a:pt x="334" y="457"/>
                    <a:pt x="368" y="423"/>
                    <a:pt x="368" y="357"/>
                  </a:cubicBezTo>
                  <a:cubicBezTo>
                    <a:pt x="401" y="290"/>
                    <a:pt x="401" y="257"/>
                    <a:pt x="468" y="223"/>
                  </a:cubicBezTo>
                  <a:cubicBezTo>
                    <a:pt x="486" y="168"/>
                    <a:pt x="494" y="143"/>
                    <a:pt x="481" y="143"/>
                  </a:cubicBezTo>
                  <a:cubicBezTo>
                    <a:pt x="471" y="143"/>
                    <a:pt x="446" y="160"/>
                    <a:pt x="401" y="190"/>
                  </a:cubicBezTo>
                  <a:lnTo>
                    <a:pt x="501" y="90"/>
                  </a:lnTo>
                  <a:cubicBezTo>
                    <a:pt x="501" y="56"/>
                    <a:pt x="534" y="23"/>
                    <a:pt x="501" y="23"/>
                  </a:cubicBezTo>
                  <a:cubicBezTo>
                    <a:pt x="493" y="7"/>
                    <a:pt x="481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4"/>
            <p:cNvSpPr/>
            <p:nvPr/>
          </p:nvSpPr>
          <p:spPr>
            <a:xfrm>
              <a:off x="3486000" y="1979100"/>
              <a:ext cx="12400" cy="26750"/>
            </a:xfrm>
            <a:custGeom>
              <a:avLst/>
              <a:gdLst/>
              <a:ahLst/>
              <a:cxnLst/>
              <a:rect l="l" t="t" r="r" b="b"/>
              <a:pathLst>
                <a:path w="496" h="1070" extrusionOk="0">
                  <a:moveTo>
                    <a:pt x="457" y="1"/>
                  </a:moveTo>
                  <a:cubicBezTo>
                    <a:pt x="423" y="1"/>
                    <a:pt x="367" y="39"/>
                    <a:pt x="367" y="78"/>
                  </a:cubicBezTo>
                  <a:cubicBezTo>
                    <a:pt x="267" y="244"/>
                    <a:pt x="234" y="411"/>
                    <a:pt x="167" y="578"/>
                  </a:cubicBezTo>
                  <a:cubicBezTo>
                    <a:pt x="100" y="711"/>
                    <a:pt x="34" y="878"/>
                    <a:pt x="0" y="1045"/>
                  </a:cubicBezTo>
                  <a:cubicBezTo>
                    <a:pt x="0" y="1062"/>
                    <a:pt x="9" y="1070"/>
                    <a:pt x="21" y="1070"/>
                  </a:cubicBezTo>
                  <a:cubicBezTo>
                    <a:pt x="34" y="1070"/>
                    <a:pt x="50" y="1062"/>
                    <a:pt x="67" y="1045"/>
                  </a:cubicBezTo>
                  <a:cubicBezTo>
                    <a:pt x="267" y="778"/>
                    <a:pt x="367" y="411"/>
                    <a:pt x="467" y="78"/>
                  </a:cubicBezTo>
                  <a:cubicBezTo>
                    <a:pt x="495" y="21"/>
                    <a:pt x="482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4"/>
            <p:cNvSpPr/>
            <p:nvPr/>
          </p:nvSpPr>
          <p:spPr>
            <a:xfrm>
              <a:off x="3496000" y="1987450"/>
              <a:ext cx="10250" cy="22675"/>
            </a:xfrm>
            <a:custGeom>
              <a:avLst/>
              <a:gdLst/>
              <a:ahLst/>
              <a:cxnLst/>
              <a:rect l="l" t="t" r="r" b="b"/>
              <a:pathLst>
                <a:path w="410" h="907" extrusionOk="0">
                  <a:moveTo>
                    <a:pt x="382" y="0"/>
                  </a:moveTo>
                  <a:cubicBezTo>
                    <a:pt x="350" y="0"/>
                    <a:pt x="287" y="39"/>
                    <a:pt x="267" y="77"/>
                  </a:cubicBezTo>
                  <a:cubicBezTo>
                    <a:pt x="167" y="344"/>
                    <a:pt x="1" y="578"/>
                    <a:pt x="1" y="878"/>
                  </a:cubicBezTo>
                  <a:cubicBezTo>
                    <a:pt x="1" y="898"/>
                    <a:pt x="10" y="906"/>
                    <a:pt x="23" y="906"/>
                  </a:cubicBezTo>
                  <a:cubicBezTo>
                    <a:pt x="53" y="906"/>
                    <a:pt x="101" y="867"/>
                    <a:pt x="101" y="844"/>
                  </a:cubicBezTo>
                  <a:cubicBezTo>
                    <a:pt x="201" y="611"/>
                    <a:pt x="301" y="344"/>
                    <a:pt x="367" y="77"/>
                  </a:cubicBezTo>
                  <a:cubicBezTo>
                    <a:pt x="410" y="21"/>
                    <a:pt x="404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4"/>
            <p:cNvSpPr/>
            <p:nvPr/>
          </p:nvSpPr>
          <p:spPr>
            <a:xfrm>
              <a:off x="3507675" y="1985500"/>
              <a:ext cx="12925" cy="24275"/>
            </a:xfrm>
            <a:custGeom>
              <a:avLst/>
              <a:gdLst/>
              <a:ahLst/>
              <a:cxnLst/>
              <a:rect l="l" t="t" r="r" b="b"/>
              <a:pathLst>
                <a:path w="517" h="971" extrusionOk="0">
                  <a:moveTo>
                    <a:pt x="451" y="0"/>
                  </a:moveTo>
                  <a:cubicBezTo>
                    <a:pt x="408" y="0"/>
                    <a:pt x="352" y="35"/>
                    <a:pt x="334" y="88"/>
                  </a:cubicBezTo>
                  <a:cubicBezTo>
                    <a:pt x="201" y="355"/>
                    <a:pt x="34" y="656"/>
                    <a:pt x="1" y="956"/>
                  </a:cubicBezTo>
                  <a:cubicBezTo>
                    <a:pt x="1" y="967"/>
                    <a:pt x="8" y="971"/>
                    <a:pt x="18" y="971"/>
                  </a:cubicBezTo>
                  <a:cubicBezTo>
                    <a:pt x="38" y="971"/>
                    <a:pt x="67" y="956"/>
                    <a:pt x="67" y="956"/>
                  </a:cubicBezTo>
                  <a:cubicBezTo>
                    <a:pt x="234" y="689"/>
                    <a:pt x="367" y="355"/>
                    <a:pt x="501" y="88"/>
                  </a:cubicBezTo>
                  <a:cubicBezTo>
                    <a:pt x="516" y="26"/>
                    <a:pt x="489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4"/>
            <p:cNvSpPr/>
            <p:nvPr/>
          </p:nvSpPr>
          <p:spPr>
            <a:xfrm>
              <a:off x="3523525" y="1984475"/>
              <a:ext cx="8625" cy="19825"/>
            </a:xfrm>
            <a:custGeom>
              <a:avLst/>
              <a:gdLst/>
              <a:ahLst/>
              <a:cxnLst/>
              <a:rect l="l" t="t" r="r" b="b"/>
              <a:pathLst>
                <a:path w="345" h="793" extrusionOk="0">
                  <a:moveTo>
                    <a:pt x="318" y="1"/>
                  </a:moveTo>
                  <a:cubicBezTo>
                    <a:pt x="280" y="1"/>
                    <a:pt x="200" y="40"/>
                    <a:pt x="200" y="63"/>
                  </a:cubicBezTo>
                  <a:cubicBezTo>
                    <a:pt x="100" y="296"/>
                    <a:pt x="0" y="563"/>
                    <a:pt x="0" y="763"/>
                  </a:cubicBezTo>
                  <a:cubicBezTo>
                    <a:pt x="0" y="785"/>
                    <a:pt x="4" y="793"/>
                    <a:pt x="9" y="793"/>
                  </a:cubicBezTo>
                  <a:cubicBezTo>
                    <a:pt x="19" y="793"/>
                    <a:pt x="34" y="763"/>
                    <a:pt x="34" y="763"/>
                  </a:cubicBezTo>
                  <a:cubicBezTo>
                    <a:pt x="167" y="563"/>
                    <a:pt x="234" y="296"/>
                    <a:pt x="334" y="29"/>
                  </a:cubicBezTo>
                  <a:cubicBezTo>
                    <a:pt x="344" y="9"/>
                    <a:pt x="335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4"/>
            <p:cNvSpPr/>
            <p:nvPr/>
          </p:nvSpPr>
          <p:spPr>
            <a:xfrm>
              <a:off x="3532700" y="1985500"/>
              <a:ext cx="13300" cy="20575"/>
            </a:xfrm>
            <a:custGeom>
              <a:avLst/>
              <a:gdLst/>
              <a:ahLst/>
              <a:cxnLst/>
              <a:rect l="l" t="t" r="r" b="b"/>
              <a:pathLst>
                <a:path w="532" h="823" extrusionOk="0">
                  <a:moveTo>
                    <a:pt x="479" y="0"/>
                  </a:moveTo>
                  <a:cubicBezTo>
                    <a:pt x="441" y="0"/>
                    <a:pt x="385" y="35"/>
                    <a:pt x="367" y="88"/>
                  </a:cubicBezTo>
                  <a:cubicBezTo>
                    <a:pt x="234" y="289"/>
                    <a:pt x="67" y="522"/>
                    <a:pt x="0" y="789"/>
                  </a:cubicBezTo>
                  <a:cubicBezTo>
                    <a:pt x="0" y="822"/>
                    <a:pt x="34" y="822"/>
                    <a:pt x="34" y="822"/>
                  </a:cubicBezTo>
                  <a:cubicBezTo>
                    <a:pt x="267" y="656"/>
                    <a:pt x="367" y="322"/>
                    <a:pt x="501" y="88"/>
                  </a:cubicBezTo>
                  <a:cubicBezTo>
                    <a:pt x="532" y="26"/>
                    <a:pt x="512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4"/>
            <p:cNvSpPr/>
            <p:nvPr/>
          </p:nvSpPr>
          <p:spPr>
            <a:xfrm>
              <a:off x="3787400" y="1822500"/>
              <a:ext cx="12375" cy="14000"/>
            </a:xfrm>
            <a:custGeom>
              <a:avLst/>
              <a:gdLst/>
              <a:ahLst/>
              <a:cxnLst/>
              <a:rect l="l" t="t" r="r" b="b"/>
              <a:pathLst>
                <a:path w="495" h="560" extrusionOk="0">
                  <a:moveTo>
                    <a:pt x="418" y="1"/>
                  </a:moveTo>
                  <a:cubicBezTo>
                    <a:pt x="393" y="1"/>
                    <a:pt x="366" y="12"/>
                    <a:pt x="353" y="37"/>
                  </a:cubicBezTo>
                  <a:cubicBezTo>
                    <a:pt x="286" y="204"/>
                    <a:pt x="153" y="337"/>
                    <a:pt x="20" y="504"/>
                  </a:cubicBezTo>
                  <a:cubicBezTo>
                    <a:pt x="0" y="543"/>
                    <a:pt x="15" y="559"/>
                    <a:pt x="37" y="559"/>
                  </a:cubicBezTo>
                  <a:cubicBezTo>
                    <a:pt x="53" y="559"/>
                    <a:pt x="72" y="551"/>
                    <a:pt x="86" y="537"/>
                  </a:cubicBezTo>
                  <a:cubicBezTo>
                    <a:pt x="220" y="404"/>
                    <a:pt x="353" y="271"/>
                    <a:pt x="453" y="70"/>
                  </a:cubicBezTo>
                  <a:cubicBezTo>
                    <a:pt x="494" y="29"/>
                    <a:pt x="459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4"/>
            <p:cNvSpPr/>
            <p:nvPr/>
          </p:nvSpPr>
          <p:spPr>
            <a:xfrm>
              <a:off x="3801225" y="1821400"/>
              <a:ext cx="8850" cy="16550"/>
            </a:xfrm>
            <a:custGeom>
              <a:avLst/>
              <a:gdLst/>
              <a:ahLst/>
              <a:cxnLst/>
              <a:rect l="l" t="t" r="r" b="b"/>
              <a:pathLst>
                <a:path w="354" h="662" extrusionOk="0">
                  <a:moveTo>
                    <a:pt x="342" y="1"/>
                  </a:moveTo>
                  <a:cubicBezTo>
                    <a:pt x="317" y="1"/>
                    <a:pt x="234" y="24"/>
                    <a:pt x="234" y="48"/>
                  </a:cubicBezTo>
                  <a:cubicBezTo>
                    <a:pt x="134" y="214"/>
                    <a:pt x="0" y="481"/>
                    <a:pt x="0" y="648"/>
                  </a:cubicBezTo>
                  <a:cubicBezTo>
                    <a:pt x="0" y="657"/>
                    <a:pt x="7" y="661"/>
                    <a:pt x="18" y="661"/>
                  </a:cubicBezTo>
                  <a:cubicBezTo>
                    <a:pt x="47" y="661"/>
                    <a:pt x="100" y="630"/>
                    <a:pt x="100" y="581"/>
                  </a:cubicBezTo>
                  <a:cubicBezTo>
                    <a:pt x="167" y="415"/>
                    <a:pt x="267" y="214"/>
                    <a:pt x="334" y="14"/>
                  </a:cubicBezTo>
                  <a:cubicBezTo>
                    <a:pt x="353" y="5"/>
                    <a:pt x="353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4"/>
            <p:cNvSpPr/>
            <p:nvPr/>
          </p:nvSpPr>
          <p:spPr>
            <a:xfrm>
              <a:off x="3811225" y="1822875"/>
              <a:ext cx="9200" cy="15950"/>
            </a:xfrm>
            <a:custGeom>
              <a:avLst/>
              <a:gdLst/>
              <a:ahLst/>
              <a:cxnLst/>
              <a:rect l="l" t="t" r="r" b="b"/>
              <a:pathLst>
                <a:path w="368" h="638" extrusionOk="0">
                  <a:moveTo>
                    <a:pt x="288" y="1"/>
                  </a:moveTo>
                  <a:cubicBezTo>
                    <a:pt x="253" y="1"/>
                    <a:pt x="216" y="25"/>
                    <a:pt x="201" y="55"/>
                  </a:cubicBezTo>
                  <a:cubicBezTo>
                    <a:pt x="101" y="256"/>
                    <a:pt x="1" y="422"/>
                    <a:pt x="1" y="622"/>
                  </a:cubicBezTo>
                  <a:cubicBezTo>
                    <a:pt x="1" y="634"/>
                    <a:pt x="4" y="637"/>
                    <a:pt x="10" y="637"/>
                  </a:cubicBezTo>
                  <a:cubicBezTo>
                    <a:pt x="23" y="637"/>
                    <a:pt x="45" y="622"/>
                    <a:pt x="67" y="622"/>
                  </a:cubicBezTo>
                  <a:cubicBezTo>
                    <a:pt x="201" y="456"/>
                    <a:pt x="234" y="289"/>
                    <a:pt x="367" y="122"/>
                  </a:cubicBezTo>
                  <a:cubicBezTo>
                    <a:pt x="367" y="33"/>
                    <a:pt x="329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4"/>
            <p:cNvSpPr/>
            <p:nvPr/>
          </p:nvSpPr>
          <p:spPr>
            <a:xfrm>
              <a:off x="3820825" y="1824400"/>
              <a:ext cx="11275" cy="16975"/>
            </a:xfrm>
            <a:custGeom>
              <a:avLst/>
              <a:gdLst/>
              <a:ahLst/>
              <a:cxnLst/>
              <a:rect l="l" t="t" r="r" b="b"/>
              <a:pathLst>
                <a:path w="451" h="679" extrusionOk="0">
                  <a:moveTo>
                    <a:pt x="382" y="1"/>
                  </a:moveTo>
                  <a:cubicBezTo>
                    <a:pt x="357" y="1"/>
                    <a:pt x="331" y="19"/>
                    <a:pt x="317" y="61"/>
                  </a:cubicBezTo>
                  <a:cubicBezTo>
                    <a:pt x="184" y="228"/>
                    <a:pt x="50" y="428"/>
                    <a:pt x="17" y="628"/>
                  </a:cubicBezTo>
                  <a:cubicBezTo>
                    <a:pt x="0" y="662"/>
                    <a:pt x="8" y="678"/>
                    <a:pt x="29" y="678"/>
                  </a:cubicBezTo>
                  <a:cubicBezTo>
                    <a:pt x="50" y="678"/>
                    <a:pt x="84" y="662"/>
                    <a:pt x="117" y="628"/>
                  </a:cubicBezTo>
                  <a:cubicBezTo>
                    <a:pt x="217" y="461"/>
                    <a:pt x="317" y="261"/>
                    <a:pt x="450" y="94"/>
                  </a:cubicBezTo>
                  <a:cubicBezTo>
                    <a:pt x="450" y="36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4"/>
            <p:cNvSpPr/>
            <p:nvPr/>
          </p:nvSpPr>
          <p:spPr>
            <a:xfrm>
              <a:off x="3836775" y="1817750"/>
              <a:ext cx="21775" cy="23650"/>
            </a:xfrm>
            <a:custGeom>
              <a:avLst/>
              <a:gdLst/>
              <a:ahLst/>
              <a:cxnLst/>
              <a:rect l="l" t="t" r="r" b="b"/>
              <a:pathLst>
                <a:path w="871" h="946" extrusionOk="0">
                  <a:moveTo>
                    <a:pt x="785" y="1"/>
                  </a:moveTo>
                  <a:cubicBezTo>
                    <a:pt x="764" y="1"/>
                    <a:pt x="740" y="9"/>
                    <a:pt x="713" y="27"/>
                  </a:cubicBezTo>
                  <a:cubicBezTo>
                    <a:pt x="480" y="260"/>
                    <a:pt x="79" y="527"/>
                    <a:pt x="13" y="894"/>
                  </a:cubicBezTo>
                  <a:cubicBezTo>
                    <a:pt x="0" y="931"/>
                    <a:pt x="15" y="945"/>
                    <a:pt x="39" y="945"/>
                  </a:cubicBezTo>
                  <a:cubicBezTo>
                    <a:pt x="63" y="945"/>
                    <a:pt x="96" y="930"/>
                    <a:pt x="119" y="910"/>
                  </a:cubicBezTo>
                  <a:lnTo>
                    <a:pt x="119" y="910"/>
                  </a:lnTo>
                  <a:lnTo>
                    <a:pt x="146" y="928"/>
                  </a:lnTo>
                  <a:cubicBezTo>
                    <a:pt x="346" y="661"/>
                    <a:pt x="546" y="394"/>
                    <a:pt x="847" y="160"/>
                  </a:cubicBezTo>
                  <a:cubicBezTo>
                    <a:pt x="871" y="63"/>
                    <a:pt x="842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4"/>
            <p:cNvSpPr/>
            <p:nvPr/>
          </p:nvSpPr>
          <p:spPr>
            <a:xfrm>
              <a:off x="3853750" y="1814100"/>
              <a:ext cx="14200" cy="19350"/>
            </a:xfrm>
            <a:custGeom>
              <a:avLst/>
              <a:gdLst/>
              <a:ahLst/>
              <a:cxnLst/>
              <a:rect l="l" t="t" r="r" b="b"/>
              <a:pathLst>
                <a:path w="568" h="774" extrusionOk="0">
                  <a:moveTo>
                    <a:pt x="504" y="1"/>
                  </a:moveTo>
                  <a:cubicBezTo>
                    <a:pt x="457" y="1"/>
                    <a:pt x="401" y="20"/>
                    <a:pt x="401" y="39"/>
                  </a:cubicBezTo>
                  <a:cubicBezTo>
                    <a:pt x="301" y="273"/>
                    <a:pt x="134" y="473"/>
                    <a:pt x="34" y="707"/>
                  </a:cubicBezTo>
                  <a:cubicBezTo>
                    <a:pt x="1" y="773"/>
                    <a:pt x="67" y="773"/>
                    <a:pt x="134" y="773"/>
                  </a:cubicBezTo>
                  <a:cubicBezTo>
                    <a:pt x="334" y="540"/>
                    <a:pt x="434" y="306"/>
                    <a:pt x="568" y="39"/>
                  </a:cubicBezTo>
                  <a:cubicBezTo>
                    <a:pt x="568" y="11"/>
                    <a:pt x="538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4"/>
            <p:cNvSpPr/>
            <p:nvPr/>
          </p:nvSpPr>
          <p:spPr>
            <a:xfrm>
              <a:off x="3567725" y="2135275"/>
              <a:ext cx="15875" cy="32375"/>
            </a:xfrm>
            <a:custGeom>
              <a:avLst/>
              <a:gdLst/>
              <a:ahLst/>
              <a:cxnLst/>
              <a:rect l="l" t="t" r="r" b="b"/>
              <a:pathLst>
                <a:path w="635" h="1295" extrusionOk="0">
                  <a:moveTo>
                    <a:pt x="596" y="0"/>
                  </a:moveTo>
                  <a:cubicBezTo>
                    <a:pt x="556" y="0"/>
                    <a:pt x="501" y="37"/>
                    <a:pt x="501" y="102"/>
                  </a:cubicBezTo>
                  <a:cubicBezTo>
                    <a:pt x="467" y="302"/>
                    <a:pt x="334" y="502"/>
                    <a:pt x="267" y="702"/>
                  </a:cubicBezTo>
                  <a:cubicBezTo>
                    <a:pt x="167" y="869"/>
                    <a:pt x="67" y="1036"/>
                    <a:pt x="0" y="1269"/>
                  </a:cubicBezTo>
                  <a:cubicBezTo>
                    <a:pt x="0" y="1286"/>
                    <a:pt x="17" y="1294"/>
                    <a:pt x="38" y="1294"/>
                  </a:cubicBezTo>
                  <a:cubicBezTo>
                    <a:pt x="59" y="1294"/>
                    <a:pt x="84" y="1286"/>
                    <a:pt x="100" y="1269"/>
                  </a:cubicBezTo>
                  <a:cubicBezTo>
                    <a:pt x="401" y="936"/>
                    <a:pt x="567" y="469"/>
                    <a:pt x="634" y="35"/>
                  </a:cubicBezTo>
                  <a:cubicBezTo>
                    <a:pt x="634" y="11"/>
                    <a:pt x="617" y="0"/>
                    <a:pt x="5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4"/>
            <p:cNvSpPr/>
            <p:nvPr/>
          </p:nvSpPr>
          <p:spPr>
            <a:xfrm>
              <a:off x="3574400" y="2141950"/>
              <a:ext cx="10025" cy="31275"/>
            </a:xfrm>
            <a:custGeom>
              <a:avLst/>
              <a:gdLst/>
              <a:ahLst/>
              <a:cxnLst/>
              <a:rect l="l" t="t" r="r" b="b"/>
              <a:pathLst>
                <a:path w="401" h="1251" extrusionOk="0">
                  <a:moveTo>
                    <a:pt x="368" y="1"/>
                  </a:moveTo>
                  <a:cubicBezTo>
                    <a:pt x="339" y="1"/>
                    <a:pt x="300" y="47"/>
                    <a:pt x="300" y="68"/>
                  </a:cubicBezTo>
                  <a:cubicBezTo>
                    <a:pt x="234" y="268"/>
                    <a:pt x="167" y="435"/>
                    <a:pt x="134" y="669"/>
                  </a:cubicBezTo>
                  <a:cubicBezTo>
                    <a:pt x="67" y="835"/>
                    <a:pt x="0" y="1036"/>
                    <a:pt x="0" y="1236"/>
                  </a:cubicBezTo>
                  <a:cubicBezTo>
                    <a:pt x="0" y="1247"/>
                    <a:pt x="8" y="1251"/>
                    <a:pt x="17" y="1251"/>
                  </a:cubicBezTo>
                  <a:cubicBezTo>
                    <a:pt x="37" y="1251"/>
                    <a:pt x="67" y="1236"/>
                    <a:pt x="67" y="1236"/>
                  </a:cubicBezTo>
                  <a:cubicBezTo>
                    <a:pt x="234" y="869"/>
                    <a:pt x="267" y="435"/>
                    <a:pt x="400" y="68"/>
                  </a:cubicBezTo>
                  <a:cubicBezTo>
                    <a:pt x="400" y="18"/>
                    <a:pt x="386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4"/>
            <p:cNvSpPr/>
            <p:nvPr/>
          </p:nvSpPr>
          <p:spPr>
            <a:xfrm>
              <a:off x="3578025" y="2140275"/>
              <a:ext cx="13375" cy="32250"/>
            </a:xfrm>
            <a:custGeom>
              <a:avLst/>
              <a:gdLst/>
              <a:ahLst/>
              <a:cxnLst/>
              <a:rect l="l" t="t" r="r" b="b"/>
              <a:pathLst>
                <a:path w="535" h="1290" extrusionOk="0">
                  <a:moveTo>
                    <a:pt x="499" y="0"/>
                  </a:moveTo>
                  <a:cubicBezTo>
                    <a:pt x="458" y="0"/>
                    <a:pt x="389" y="37"/>
                    <a:pt x="389" y="102"/>
                  </a:cubicBezTo>
                  <a:cubicBezTo>
                    <a:pt x="255" y="469"/>
                    <a:pt x="222" y="902"/>
                    <a:pt x="22" y="1203"/>
                  </a:cubicBezTo>
                  <a:cubicBezTo>
                    <a:pt x="1" y="1266"/>
                    <a:pt x="20" y="1289"/>
                    <a:pt x="45" y="1289"/>
                  </a:cubicBezTo>
                  <a:cubicBezTo>
                    <a:pt x="60" y="1289"/>
                    <a:pt x="76" y="1282"/>
                    <a:pt x="89" y="1269"/>
                  </a:cubicBezTo>
                  <a:cubicBezTo>
                    <a:pt x="222" y="1136"/>
                    <a:pt x="255" y="869"/>
                    <a:pt x="355" y="702"/>
                  </a:cubicBezTo>
                  <a:cubicBezTo>
                    <a:pt x="422" y="502"/>
                    <a:pt x="489" y="302"/>
                    <a:pt x="522" y="35"/>
                  </a:cubicBezTo>
                  <a:cubicBezTo>
                    <a:pt x="534" y="12"/>
                    <a:pt x="521" y="0"/>
                    <a:pt x="4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4"/>
            <p:cNvSpPr/>
            <p:nvPr/>
          </p:nvSpPr>
          <p:spPr>
            <a:xfrm>
              <a:off x="3590225" y="2132825"/>
              <a:ext cx="13375" cy="32050"/>
            </a:xfrm>
            <a:custGeom>
              <a:avLst/>
              <a:gdLst/>
              <a:ahLst/>
              <a:cxnLst/>
              <a:rect l="l" t="t" r="r" b="b"/>
              <a:pathLst>
                <a:path w="535" h="1282" extrusionOk="0">
                  <a:moveTo>
                    <a:pt x="484" y="1"/>
                  </a:moveTo>
                  <a:cubicBezTo>
                    <a:pt x="432" y="1"/>
                    <a:pt x="356" y="57"/>
                    <a:pt x="334" y="100"/>
                  </a:cubicBezTo>
                  <a:cubicBezTo>
                    <a:pt x="234" y="300"/>
                    <a:pt x="201" y="533"/>
                    <a:pt x="168" y="733"/>
                  </a:cubicBezTo>
                  <a:cubicBezTo>
                    <a:pt x="101" y="900"/>
                    <a:pt x="1" y="1100"/>
                    <a:pt x="34" y="1267"/>
                  </a:cubicBezTo>
                  <a:cubicBezTo>
                    <a:pt x="34" y="1278"/>
                    <a:pt x="38" y="1282"/>
                    <a:pt x="44" y="1282"/>
                  </a:cubicBezTo>
                  <a:cubicBezTo>
                    <a:pt x="56" y="1282"/>
                    <a:pt x="79" y="1267"/>
                    <a:pt x="101" y="1267"/>
                  </a:cubicBezTo>
                  <a:cubicBezTo>
                    <a:pt x="234" y="1134"/>
                    <a:pt x="268" y="934"/>
                    <a:pt x="301" y="767"/>
                  </a:cubicBezTo>
                  <a:cubicBezTo>
                    <a:pt x="401" y="533"/>
                    <a:pt x="435" y="300"/>
                    <a:pt x="535" y="66"/>
                  </a:cubicBezTo>
                  <a:cubicBezTo>
                    <a:pt x="535" y="18"/>
                    <a:pt x="513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4"/>
            <p:cNvSpPr/>
            <p:nvPr/>
          </p:nvSpPr>
          <p:spPr>
            <a:xfrm>
              <a:off x="3625250" y="2085850"/>
              <a:ext cx="12550" cy="33875"/>
            </a:xfrm>
            <a:custGeom>
              <a:avLst/>
              <a:gdLst/>
              <a:ahLst/>
              <a:cxnLst/>
              <a:rect l="l" t="t" r="r" b="b"/>
              <a:pathLst>
                <a:path w="502" h="1355" extrusionOk="0">
                  <a:moveTo>
                    <a:pt x="437" y="0"/>
                  </a:moveTo>
                  <a:cubicBezTo>
                    <a:pt x="390" y="0"/>
                    <a:pt x="334" y="39"/>
                    <a:pt x="334" y="77"/>
                  </a:cubicBezTo>
                  <a:cubicBezTo>
                    <a:pt x="201" y="444"/>
                    <a:pt x="1" y="911"/>
                    <a:pt x="34" y="1312"/>
                  </a:cubicBezTo>
                  <a:cubicBezTo>
                    <a:pt x="34" y="1343"/>
                    <a:pt x="48" y="1355"/>
                    <a:pt x="66" y="1355"/>
                  </a:cubicBezTo>
                  <a:cubicBezTo>
                    <a:pt x="105" y="1355"/>
                    <a:pt x="168" y="1301"/>
                    <a:pt x="168" y="1278"/>
                  </a:cubicBezTo>
                  <a:cubicBezTo>
                    <a:pt x="268" y="1078"/>
                    <a:pt x="268" y="845"/>
                    <a:pt x="334" y="644"/>
                  </a:cubicBezTo>
                  <a:cubicBezTo>
                    <a:pt x="368" y="444"/>
                    <a:pt x="468" y="244"/>
                    <a:pt x="501" y="77"/>
                  </a:cubicBezTo>
                  <a:cubicBezTo>
                    <a:pt x="501" y="21"/>
                    <a:pt x="471" y="0"/>
                    <a:pt x="4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4"/>
            <p:cNvSpPr/>
            <p:nvPr/>
          </p:nvSpPr>
          <p:spPr>
            <a:xfrm>
              <a:off x="3633600" y="2085225"/>
              <a:ext cx="15025" cy="48350"/>
            </a:xfrm>
            <a:custGeom>
              <a:avLst/>
              <a:gdLst/>
              <a:ahLst/>
              <a:cxnLst/>
              <a:rect l="l" t="t" r="r" b="b"/>
              <a:pathLst>
                <a:path w="601" h="1934" extrusionOk="0">
                  <a:moveTo>
                    <a:pt x="532" y="1"/>
                  </a:moveTo>
                  <a:cubicBezTo>
                    <a:pt x="486" y="1"/>
                    <a:pt x="434" y="46"/>
                    <a:pt x="434" y="102"/>
                  </a:cubicBezTo>
                  <a:cubicBezTo>
                    <a:pt x="334" y="669"/>
                    <a:pt x="101" y="1270"/>
                    <a:pt x="0" y="1870"/>
                  </a:cubicBezTo>
                  <a:cubicBezTo>
                    <a:pt x="0" y="1915"/>
                    <a:pt x="21" y="1933"/>
                    <a:pt x="46" y="1933"/>
                  </a:cubicBezTo>
                  <a:cubicBezTo>
                    <a:pt x="77" y="1933"/>
                    <a:pt x="116" y="1907"/>
                    <a:pt x="134" y="1870"/>
                  </a:cubicBezTo>
                  <a:cubicBezTo>
                    <a:pt x="367" y="1337"/>
                    <a:pt x="501" y="669"/>
                    <a:pt x="601" y="102"/>
                  </a:cubicBezTo>
                  <a:cubicBezTo>
                    <a:pt x="601" y="29"/>
                    <a:pt x="569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4"/>
            <p:cNvSpPr/>
            <p:nvPr/>
          </p:nvSpPr>
          <p:spPr>
            <a:xfrm>
              <a:off x="3629025" y="2097100"/>
              <a:ext cx="29625" cy="86800"/>
            </a:xfrm>
            <a:custGeom>
              <a:avLst/>
              <a:gdLst/>
              <a:ahLst/>
              <a:cxnLst/>
              <a:rect l="l" t="t" r="r" b="b"/>
              <a:pathLst>
                <a:path w="1185" h="3472" extrusionOk="0">
                  <a:moveTo>
                    <a:pt x="1132" y="1"/>
                  </a:moveTo>
                  <a:cubicBezTo>
                    <a:pt x="1071" y="1"/>
                    <a:pt x="984" y="56"/>
                    <a:pt x="984" y="128"/>
                  </a:cubicBezTo>
                  <a:cubicBezTo>
                    <a:pt x="784" y="1195"/>
                    <a:pt x="517" y="2396"/>
                    <a:pt x="17" y="3397"/>
                  </a:cubicBezTo>
                  <a:cubicBezTo>
                    <a:pt x="0" y="3447"/>
                    <a:pt x="25" y="3472"/>
                    <a:pt x="58" y="3472"/>
                  </a:cubicBezTo>
                  <a:cubicBezTo>
                    <a:pt x="92" y="3472"/>
                    <a:pt x="133" y="3447"/>
                    <a:pt x="150" y="3397"/>
                  </a:cubicBezTo>
                  <a:cubicBezTo>
                    <a:pt x="384" y="3030"/>
                    <a:pt x="484" y="2563"/>
                    <a:pt x="650" y="2162"/>
                  </a:cubicBezTo>
                  <a:cubicBezTo>
                    <a:pt x="851" y="1462"/>
                    <a:pt x="1051" y="795"/>
                    <a:pt x="1184" y="28"/>
                  </a:cubicBezTo>
                  <a:cubicBezTo>
                    <a:pt x="1175" y="9"/>
                    <a:pt x="1155" y="1"/>
                    <a:pt x="1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4"/>
            <p:cNvSpPr/>
            <p:nvPr/>
          </p:nvSpPr>
          <p:spPr>
            <a:xfrm>
              <a:off x="3642775" y="2119250"/>
              <a:ext cx="24200" cy="71250"/>
            </a:xfrm>
            <a:custGeom>
              <a:avLst/>
              <a:gdLst/>
              <a:ahLst/>
              <a:cxnLst/>
              <a:rect l="l" t="t" r="r" b="b"/>
              <a:pathLst>
                <a:path w="968" h="2850" extrusionOk="0">
                  <a:moveTo>
                    <a:pt x="907" y="1"/>
                  </a:moveTo>
                  <a:cubicBezTo>
                    <a:pt x="856" y="1"/>
                    <a:pt x="788" y="49"/>
                    <a:pt x="768" y="109"/>
                  </a:cubicBezTo>
                  <a:cubicBezTo>
                    <a:pt x="501" y="1010"/>
                    <a:pt x="134" y="1910"/>
                    <a:pt x="0" y="2811"/>
                  </a:cubicBezTo>
                  <a:cubicBezTo>
                    <a:pt x="0" y="2839"/>
                    <a:pt x="18" y="2849"/>
                    <a:pt x="41" y="2849"/>
                  </a:cubicBezTo>
                  <a:cubicBezTo>
                    <a:pt x="73" y="2849"/>
                    <a:pt x="115" y="2830"/>
                    <a:pt x="134" y="2811"/>
                  </a:cubicBezTo>
                  <a:cubicBezTo>
                    <a:pt x="501" y="1944"/>
                    <a:pt x="734" y="976"/>
                    <a:pt x="968" y="76"/>
                  </a:cubicBezTo>
                  <a:cubicBezTo>
                    <a:pt x="968" y="22"/>
                    <a:pt x="941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4"/>
            <p:cNvSpPr/>
            <p:nvPr/>
          </p:nvSpPr>
          <p:spPr>
            <a:xfrm>
              <a:off x="3663300" y="2138025"/>
              <a:ext cx="14850" cy="38650"/>
            </a:xfrm>
            <a:custGeom>
              <a:avLst/>
              <a:gdLst/>
              <a:ahLst/>
              <a:cxnLst/>
              <a:rect l="l" t="t" r="r" b="b"/>
              <a:pathLst>
                <a:path w="594" h="1546" extrusionOk="0">
                  <a:moveTo>
                    <a:pt x="535" y="1"/>
                  </a:moveTo>
                  <a:cubicBezTo>
                    <a:pt x="485" y="1"/>
                    <a:pt x="414" y="52"/>
                    <a:pt x="414" y="92"/>
                  </a:cubicBezTo>
                  <a:cubicBezTo>
                    <a:pt x="280" y="559"/>
                    <a:pt x="113" y="1026"/>
                    <a:pt x="13" y="1493"/>
                  </a:cubicBezTo>
                  <a:cubicBezTo>
                    <a:pt x="0" y="1532"/>
                    <a:pt x="18" y="1546"/>
                    <a:pt x="44" y="1546"/>
                  </a:cubicBezTo>
                  <a:cubicBezTo>
                    <a:pt x="85" y="1546"/>
                    <a:pt x="147" y="1513"/>
                    <a:pt x="147" y="1493"/>
                  </a:cubicBezTo>
                  <a:cubicBezTo>
                    <a:pt x="414" y="1059"/>
                    <a:pt x="447" y="525"/>
                    <a:pt x="580" y="92"/>
                  </a:cubicBezTo>
                  <a:cubicBezTo>
                    <a:pt x="594" y="24"/>
                    <a:pt x="569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4"/>
            <p:cNvSpPr/>
            <p:nvPr/>
          </p:nvSpPr>
          <p:spPr>
            <a:xfrm>
              <a:off x="3666125" y="2158625"/>
              <a:ext cx="12850" cy="28050"/>
            </a:xfrm>
            <a:custGeom>
              <a:avLst/>
              <a:gdLst/>
              <a:ahLst/>
              <a:cxnLst/>
              <a:rect l="l" t="t" r="r" b="b"/>
              <a:pathLst>
                <a:path w="514" h="1122" extrusionOk="0">
                  <a:moveTo>
                    <a:pt x="471" y="1"/>
                  </a:moveTo>
                  <a:cubicBezTo>
                    <a:pt x="427" y="1"/>
                    <a:pt x="355" y="48"/>
                    <a:pt x="334" y="68"/>
                  </a:cubicBezTo>
                  <a:cubicBezTo>
                    <a:pt x="234" y="402"/>
                    <a:pt x="67" y="736"/>
                    <a:pt x="0" y="1069"/>
                  </a:cubicBezTo>
                  <a:cubicBezTo>
                    <a:pt x="0" y="1108"/>
                    <a:pt x="11" y="1122"/>
                    <a:pt x="27" y="1122"/>
                  </a:cubicBezTo>
                  <a:cubicBezTo>
                    <a:pt x="53" y="1122"/>
                    <a:pt x="93" y="1089"/>
                    <a:pt x="134" y="1069"/>
                  </a:cubicBezTo>
                  <a:cubicBezTo>
                    <a:pt x="301" y="769"/>
                    <a:pt x="367" y="402"/>
                    <a:pt x="501" y="68"/>
                  </a:cubicBezTo>
                  <a:cubicBezTo>
                    <a:pt x="513" y="18"/>
                    <a:pt x="497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4"/>
            <p:cNvSpPr/>
            <p:nvPr/>
          </p:nvSpPr>
          <p:spPr>
            <a:xfrm>
              <a:off x="3571900" y="2298975"/>
              <a:ext cx="17225" cy="84275"/>
            </a:xfrm>
            <a:custGeom>
              <a:avLst/>
              <a:gdLst/>
              <a:ahLst/>
              <a:cxnLst/>
              <a:rect l="l" t="t" r="r" b="b"/>
              <a:pathLst>
                <a:path w="689" h="3371" extrusionOk="0">
                  <a:moveTo>
                    <a:pt x="670" y="0"/>
                  </a:moveTo>
                  <a:cubicBezTo>
                    <a:pt x="637" y="0"/>
                    <a:pt x="546" y="69"/>
                    <a:pt x="500" y="92"/>
                  </a:cubicBezTo>
                  <a:cubicBezTo>
                    <a:pt x="334" y="1159"/>
                    <a:pt x="100" y="2260"/>
                    <a:pt x="0" y="3327"/>
                  </a:cubicBezTo>
                  <a:cubicBezTo>
                    <a:pt x="0" y="3359"/>
                    <a:pt x="13" y="3371"/>
                    <a:pt x="32" y="3371"/>
                  </a:cubicBezTo>
                  <a:cubicBezTo>
                    <a:pt x="71" y="3371"/>
                    <a:pt x="133" y="3317"/>
                    <a:pt x="133" y="3294"/>
                  </a:cubicBezTo>
                  <a:cubicBezTo>
                    <a:pt x="334" y="2227"/>
                    <a:pt x="500" y="1126"/>
                    <a:pt x="667" y="58"/>
                  </a:cubicBezTo>
                  <a:cubicBezTo>
                    <a:pt x="689" y="16"/>
                    <a:pt x="686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4"/>
            <p:cNvSpPr/>
            <p:nvPr/>
          </p:nvSpPr>
          <p:spPr>
            <a:xfrm>
              <a:off x="3581900" y="2297250"/>
              <a:ext cx="21100" cy="94350"/>
            </a:xfrm>
            <a:custGeom>
              <a:avLst/>
              <a:gdLst/>
              <a:ahLst/>
              <a:cxnLst/>
              <a:rect l="l" t="t" r="r" b="b"/>
              <a:pathLst>
                <a:path w="844" h="3774" extrusionOk="0">
                  <a:moveTo>
                    <a:pt x="823" y="0"/>
                  </a:moveTo>
                  <a:cubicBezTo>
                    <a:pt x="785" y="0"/>
                    <a:pt x="692" y="55"/>
                    <a:pt x="667" y="127"/>
                  </a:cubicBezTo>
                  <a:cubicBezTo>
                    <a:pt x="501" y="1328"/>
                    <a:pt x="234" y="2529"/>
                    <a:pt x="0" y="3730"/>
                  </a:cubicBezTo>
                  <a:cubicBezTo>
                    <a:pt x="0" y="3762"/>
                    <a:pt x="10" y="3773"/>
                    <a:pt x="24" y="3773"/>
                  </a:cubicBezTo>
                  <a:cubicBezTo>
                    <a:pt x="54" y="3773"/>
                    <a:pt x="100" y="3719"/>
                    <a:pt x="100" y="3697"/>
                  </a:cubicBezTo>
                  <a:cubicBezTo>
                    <a:pt x="534" y="2529"/>
                    <a:pt x="667" y="1228"/>
                    <a:pt x="834" y="27"/>
                  </a:cubicBezTo>
                  <a:cubicBezTo>
                    <a:pt x="844" y="9"/>
                    <a:pt x="837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4"/>
            <p:cNvSpPr/>
            <p:nvPr/>
          </p:nvSpPr>
          <p:spPr>
            <a:xfrm>
              <a:off x="3591900" y="2301675"/>
              <a:ext cx="23125" cy="97300"/>
            </a:xfrm>
            <a:custGeom>
              <a:avLst/>
              <a:gdLst/>
              <a:ahLst/>
              <a:cxnLst/>
              <a:rect l="l" t="t" r="r" b="b"/>
              <a:pathLst>
                <a:path w="925" h="3892" extrusionOk="0">
                  <a:moveTo>
                    <a:pt x="894" y="1"/>
                  </a:moveTo>
                  <a:cubicBezTo>
                    <a:pt x="853" y="1"/>
                    <a:pt x="768" y="52"/>
                    <a:pt x="768" y="117"/>
                  </a:cubicBezTo>
                  <a:cubicBezTo>
                    <a:pt x="534" y="1385"/>
                    <a:pt x="301" y="2619"/>
                    <a:pt x="1" y="3853"/>
                  </a:cubicBezTo>
                  <a:cubicBezTo>
                    <a:pt x="1" y="3881"/>
                    <a:pt x="13" y="3892"/>
                    <a:pt x="26" y="3892"/>
                  </a:cubicBezTo>
                  <a:cubicBezTo>
                    <a:pt x="45" y="3892"/>
                    <a:pt x="67" y="3872"/>
                    <a:pt x="67" y="3853"/>
                  </a:cubicBezTo>
                  <a:cubicBezTo>
                    <a:pt x="634" y="2686"/>
                    <a:pt x="701" y="1318"/>
                    <a:pt x="901" y="50"/>
                  </a:cubicBezTo>
                  <a:cubicBezTo>
                    <a:pt x="925" y="16"/>
                    <a:pt x="915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4"/>
            <p:cNvSpPr/>
            <p:nvPr/>
          </p:nvSpPr>
          <p:spPr>
            <a:xfrm>
              <a:off x="3601075" y="2300450"/>
              <a:ext cx="23675" cy="97475"/>
            </a:xfrm>
            <a:custGeom>
              <a:avLst/>
              <a:gdLst/>
              <a:ahLst/>
              <a:cxnLst/>
              <a:rect l="l" t="t" r="r" b="b"/>
              <a:pathLst>
                <a:path w="947" h="3899" extrusionOk="0">
                  <a:moveTo>
                    <a:pt x="910" y="0"/>
                  </a:moveTo>
                  <a:cubicBezTo>
                    <a:pt x="870" y="0"/>
                    <a:pt x="801" y="57"/>
                    <a:pt x="801" y="99"/>
                  </a:cubicBezTo>
                  <a:cubicBezTo>
                    <a:pt x="601" y="1400"/>
                    <a:pt x="301" y="2601"/>
                    <a:pt x="1" y="3869"/>
                  </a:cubicBezTo>
                  <a:cubicBezTo>
                    <a:pt x="1" y="3891"/>
                    <a:pt x="12" y="3898"/>
                    <a:pt x="26" y="3898"/>
                  </a:cubicBezTo>
                  <a:cubicBezTo>
                    <a:pt x="56" y="3898"/>
                    <a:pt x="101" y="3869"/>
                    <a:pt x="101" y="3869"/>
                  </a:cubicBezTo>
                  <a:cubicBezTo>
                    <a:pt x="668" y="2768"/>
                    <a:pt x="768" y="1267"/>
                    <a:pt x="935" y="66"/>
                  </a:cubicBezTo>
                  <a:cubicBezTo>
                    <a:pt x="947" y="18"/>
                    <a:pt x="933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4"/>
            <p:cNvSpPr/>
            <p:nvPr/>
          </p:nvSpPr>
          <p:spPr>
            <a:xfrm>
              <a:off x="3616925" y="2303500"/>
              <a:ext cx="20300" cy="89000"/>
            </a:xfrm>
            <a:custGeom>
              <a:avLst/>
              <a:gdLst/>
              <a:ahLst/>
              <a:cxnLst/>
              <a:rect l="l" t="t" r="r" b="b"/>
              <a:pathLst>
                <a:path w="812" h="3560" extrusionOk="0">
                  <a:moveTo>
                    <a:pt x="791" y="1"/>
                  </a:moveTo>
                  <a:cubicBezTo>
                    <a:pt x="760" y="1"/>
                    <a:pt x="690" y="55"/>
                    <a:pt x="667" y="78"/>
                  </a:cubicBezTo>
                  <a:cubicBezTo>
                    <a:pt x="467" y="1212"/>
                    <a:pt x="134" y="2379"/>
                    <a:pt x="0" y="3547"/>
                  </a:cubicBezTo>
                  <a:cubicBezTo>
                    <a:pt x="0" y="3556"/>
                    <a:pt x="8" y="3560"/>
                    <a:pt x="18" y="3560"/>
                  </a:cubicBezTo>
                  <a:cubicBezTo>
                    <a:pt x="47" y="3560"/>
                    <a:pt x="100" y="3529"/>
                    <a:pt x="100" y="3480"/>
                  </a:cubicBezTo>
                  <a:cubicBezTo>
                    <a:pt x="434" y="2379"/>
                    <a:pt x="601" y="1212"/>
                    <a:pt x="801" y="44"/>
                  </a:cubicBezTo>
                  <a:cubicBezTo>
                    <a:pt x="811" y="12"/>
                    <a:pt x="805" y="1"/>
                    <a:pt x="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4"/>
            <p:cNvSpPr/>
            <p:nvPr/>
          </p:nvSpPr>
          <p:spPr>
            <a:xfrm>
              <a:off x="3648600" y="2289175"/>
              <a:ext cx="21725" cy="83700"/>
            </a:xfrm>
            <a:custGeom>
              <a:avLst/>
              <a:gdLst/>
              <a:ahLst/>
              <a:cxnLst/>
              <a:rect l="l" t="t" r="r" b="b"/>
              <a:pathLst>
                <a:path w="869" h="3348" extrusionOk="0">
                  <a:moveTo>
                    <a:pt x="822" y="1"/>
                  </a:moveTo>
                  <a:cubicBezTo>
                    <a:pt x="772" y="1"/>
                    <a:pt x="701" y="52"/>
                    <a:pt x="701" y="117"/>
                  </a:cubicBezTo>
                  <a:cubicBezTo>
                    <a:pt x="501" y="1184"/>
                    <a:pt x="201" y="2218"/>
                    <a:pt x="1" y="3319"/>
                  </a:cubicBezTo>
                  <a:cubicBezTo>
                    <a:pt x="1" y="3340"/>
                    <a:pt x="7" y="3348"/>
                    <a:pt x="17" y="3348"/>
                  </a:cubicBezTo>
                  <a:cubicBezTo>
                    <a:pt x="39" y="3348"/>
                    <a:pt x="78" y="3309"/>
                    <a:pt x="101" y="3286"/>
                  </a:cubicBezTo>
                  <a:cubicBezTo>
                    <a:pt x="435" y="2218"/>
                    <a:pt x="668" y="1151"/>
                    <a:pt x="868" y="50"/>
                  </a:cubicBezTo>
                  <a:cubicBezTo>
                    <a:pt x="868" y="15"/>
                    <a:pt x="84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4"/>
            <p:cNvSpPr/>
            <p:nvPr/>
          </p:nvSpPr>
          <p:spPr>
            <a:xfrm>
              <a:off x="3630275" y="2281875"/>
              <a:ext cx="25025" cy="106825"/>
            </a:xfrm>
            <a:custGeom>
              <a:avLst/>
              <a:gdLst/>
              <a:ahLst/>
              <a:cxnLst/>
              <a:rect l="l" t="t" r="r" b="b"/>
              <a:pathLst>
                <a:path w="1001" h="4273" extrusionOk="0">
                  <a:moveTo>
                    <a:pt x="942" y="1"/>
                  </a:moveTo>
                  <a:cubicBezTo>
                    <a:pt x="894" y="1"/>
                    <a:pt x="834" y="49"/>
                    <a:pt x="834" y="109"/>
                  </a:cubicBezTo>
                  <a:cubicBezTo>
                    <a:pt x="634" y="1476"/>
                    <a:pt x="234" y="2844"/>
                    <a:pt x="0" y="4245"/>
                  </a:cubicBezTo>
                  <a:cubicBezTo>
                    <a:pt x="0" y="4264"/>
                    <a:pt x="11" y="4273"/>
                    <a:pt x="28" y="4273"/>
                  </a:cubicBezTo>
                  <a:cubicBezTo>
                    <a:pt x="67" y="4273"/>
                    <a:pt x="133" y="4225"/>
                    <a:pt x="133" y="4178"/>
                  </a:cubicBezTo>
                  <a:cubicBezTo>
                    <a:pt x="567" y="2844"/>
                    <a:pt x="801" y="1443"/>
                    <a:pt x="1001" y="75"/>
                  </a:cubicBezTo>
                  <a:cubicBezTo>
                    <a:pt x="1001" y="22"/>
                    <a:pt x="974" y="1"/>
                    <a:pt x="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4"/>
            <p:cNvSpPr/>
            <p:nvPr/>
          </p:nvSpPr>
          <p:spPr>
            <a:xfrm>
              <a:off x="3655275" y="2207875"/>
              <a:ext cx="12550" cy="54450"/>
            </a:xfrm>
            <a:custGeom>
              <a:avLst/>
              <a:gdLst/>
              <a:ahLst/>
              <a:cxnLst/>
              <a:rect l="l" t="t" r="r" b="b"/>
              <a:pathLst>
                <a:path w="502" h="2178" extrusionOk="0">
                  <a:moveTo>
                    <a:pt x="452" y="1"/>
                  </a:moveTo>
                  <a:cubicBezTo>
                    <a:pt x="403" y="1"/>
                    <a:pt x="334" y="57"/>
                    <a:pt x="334" y="100"/>
                  </a:cubicBezTo>
                  <a:cubicBezTo>
                    <a:pt x="268" y="767"/>
                    <a:pt x="1" y="1467"/>
                    <a:pt x="67" y="2135"/>
                  </a:cubicBezTo>
                  <a:cubicBezTo>
                    <a:pt x="67" y="2166"/>
                    <a:pt x="74" y="2178"/>
                    <a:pt x="84" y="2178"/>
                  </a:cubicBezTo>
                  <a:cubicBezTo>
                    <a:pt x="106" y="2178"/>
                    <a:pt x="145" y="2124"/>
                    <a:pt x="168" y="2101"/>
                  </a:cubicBezTo>
                  <a:cubicBezTo>
                    <a:pt x="401" y="1467"/>
                    <a:pt x="434" y="734"/>
                    <a:pt x="501" y="66"/>
                  </a:cubicBezTo>
                  <a:cubicBezTo>
                    <a:pt x="501" y="18"/>
                    <a:pt x="480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4"/>
            <p:cNvSpPr/>
            <p:nvPr/>
          </p:nvSpPr>
          <p:spPr>
            <a:xfrm>
              <a:off x="3671125" y="2189275"/>
              <a:ext cx="23925" cy="110225"/>
            </a:xfrm>
            <a:custGeom>
              <a:avLst/>
              <a:gdLst/>
              <a:ahLst/>
              <a:cxnLst/>
              <a:rect l="l" t="t" r="r" b="b"/>
              <a:pathLst>
                <a:path w="957" h="4409" extrusionOk="0">
                  <a:moveTo>
                    <a:pt x="948" y="1"/>
                  </a:moveTo>
                  <a:cubicBezTo>
                    <a:pt x="929" y="1"/>
                    <a:pt x="858" y="64"/>
                    <a:pt x="834" y="110"/>
                  </a:cubicBezTo>
                  <a:cubicBezTo>
                    <a:pt x="701" y="1544"/>
                    <a:pt x="134" y="2945"/>
                    <a:pt x="1" y="4380"/>
                  </a:cubicBezTo>
                  <a:cubicBezTo>
                    <a:pt x="1" y="4400"/>
                    <a:pt x="10" y="4408"/>
                    <a:pt x="23" y="4408"/>
                  </a:cubicBezTo>
                  <a:cubicBezTo>
                    <a:pt x="53" y="4408"/>
                    <a:pt x="101" y="4369"/>
                    <a:pt x="101" y="4346"/>
                  </a:cubicBezTo>
                  <a:cubicBezTo>
                    <a:pt x="334" y="3546"/>
                    <a:pt x="468" y="2712"/>
                    <a:pt x="634" y="1945"/>
                  </a:cubicBezTo>
                  <a:cubicBezTo>
                    <a:pt x="768" y="1344"/>
                    <a:pt x="935" y="677"/>
                    <a:pt x="935" y="43"/>
                  </a:cubicBezTo>
                  <a:cubicBezTo>
                    <a:pt x="955" y="13"/>
                    <a:pt x="957" y="1"/>
                    <a:pt x="9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4"/>
            <p:cNvSpPr/>
            <p:nvPr/>
          </p:nvSpPr>
          <p:spPr>
            <a:xfrm>
              <a:off x="3666950" y="2203700"/>
              <a:ext cx="13375" cy="59075"/>
            </a:xfrm>
            <a:custGeom>
              <a:avLst/>
              <a:gdLst/>
              <a:ahLst/>
              <a:cxnLst/>
              <a:rect l="l" t="t" r="r" b="b"/>
              <a:pathLst>
                <a:path w="535" h="2363" extrusionOk="0">
                  <a:moveTo>
                    <a:pt x="502" y="1"/>
                  </a:moveTo>
                  <a:cubicBezTo>
                    <a:pt x="467" y="1"/>
                    <a:pt x="410" y="57"/>
                    <a:pt x="368" y="100"/>
                  </a:cubicBezTo>
                  <a:cubicBezTo>
                    <a:pt x="268" y="867"/>
                    <a:pt x="134" y="1568"/>
                    <a:pt x="1" y="2302"/>
                  </a:cubicBezTo>
                  <a:cubicBezTo>
                    <a:pt x="1" y="2344"/>
                    <a:pt x="24" y="2362"/>
                    <a:pt x="51" y="2362"/>
                  </a:cubicBezTo>
                  <a:cubicBezTo>
                    <a:pt x="89" y="2362"/>
                    <a:pt x="134" y="2326"/>
                    <a:pt x="134" y="2268"/>
                  </a:cubicBezTo>
                  <a:cubicBezTo>
                    <a:pt x="301" y="1534"/>
                    <a:pt x="434" y="801"/>
                    <a:pt x="534" y="67"/>
                  </a:cubicBezTo>
                  <a:cubicBezTo>
                    <a:pt x="534" y="19"/>
                    <a:pt x="52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4"/>
            <p:cNvSpPr/>
            <p:nvPr/>
          </p:nvSpPr>
          <p:spPr>
            <a:xfrm>
              <a:off x="3667475" y="2176600"/>
              <a:ext cx="42900" cy="171450"/>
            </a:xfrm>
            <a:custGeom>
              <a:avLst/>
              <a:gdLst/>
              <a:ahLst/>
              <a:cxnLst/>
              <a:rect l="l" t="t" r="r" b="b"/>
              <a:pathLst>
                <a:path w="1716" h="6858" extrusionOk="0">
                  <a:moveTo>
                    <a:pt x="1697" y="0"/>
                  </a:moveTo>
                  <a:cubicBezTo>
                    <a:pt x="1666" y="0"/>
                    <a:pt x="1581" y="51"/>
                    <a:pt x="1581" y="117"/>
                  </a:cubicBezTo>
                  <a:cubicBezTo>
                    <a:pt x="1181" y="2352"/>
                    <a:pt x="513" y="4553"/>
                    <a:pt x="13" y="6821"/>
                  </a:cubicBezTo>
                  <a:cubicBezTo>
                    <a:pt x="0" y="6847"/>
                    <a:pt x="17" y="6858"/>
                    <a:pt x="42" y="6858"/>
                  </a:cubicBezTo>
                  <a:cubicBezTo>
                    <a:pt x="83" y="6858"/>
                    <a:pt x="147" y="6829"/>
                    <a:pt x="147" y="6788"/>
                  </a:cubicBezTo>
                  <a:cubicBezTo>
                    <a:pt x="814" y="4553"/>
                    <a:pt x="1314" y="2318"/>
                    <a:pt x="1681" y="50"/>
                  </a:cubicBezTo>
                  <a:cubicBezTo>
                    <a:pt x="1716" y="15"/>
                    <a:pt x="1714" y="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4"/>
            <p:cNvSpPr/>
            <p:nvPr/>
          </p:nvSpPr>
          <p:spPr>
            <a:xfrm>
              <a:off x="3691975" y="2166375"/>
              <a:ext cx="29200" cy="137650"/>
            </a:xfrm>
            <a:custGeom>
              <a:avLst/>
              <a:gdLst/>
              <a:ahLst/>
              <a:cxnLst/>
              <a:rect l="l" t="t" r="r" b="b"/>
              <a:pathLst>
                <a:path w="1168" h="5506" extrusionOk="0">
                  <a:moveTo>
                    <a:pt x="1128" y="0"/>
                  </a:moveTo>
                  <a:cubicBezTo>
                    <a:pt x="1078" y="0"/>
                    <a:pt x="1001" y="69"/>
                    <a:pt x="1001" y="92"/>
                  </a:cubicBezTo>
                  <a:cubicBezTo>
                    <a:pt x="934" y="1927"/>
                    <a:pt x="201" y="3628"/>
                    <a:pt x="0" y="5462"/>
                  </a:cubicBezTo>
                  <a:cubicBezTo>
                    <a:pt x="0" y="5494"/>
                    <a:pt x="14" y="5506"/>
                    <a:pt x="32" y="5506"/>
                  </a:cubicBezTo>
                  <a:cubicBezTo>
                    <a:pt x="72" y="5506"/>
                    <a:pt x="134" y="5452"/>
                    <a:pt x="134" y="5429"/>
                  </a:cubicBezTo>
                  <a:cubicBezTo>
                    <a:pt x="601" y="3695"/>
                    <a:pt x="1135" y="1893"/>
                    <a:pt x="1168" y="59"/>
                  </a:cubicBezTo>
                  <a:cubicBezTo>
                    <a:pt x="1168" y="16"/>
                    <a:pt x="1151" y="0"/>
                    <a:pt x="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4"/>
            <p:cNvSpPr/>
            <p:nvPr/>
          </p:nvSpPr>
          <p:spPr>
            <a:xfrm>
              <a:off x="3712000" y="2157850"/>
              <a:ext cx="25875" cy="143475"/>
            </a:xfrm>
            <a:custGeom>
              <a:avLst/>
              <a:gdLst/>
              <a:ahLst/>
              <a:cxnLst/>
              <a:rect l="l" t="t" r="r" b="b"/>
              <a:pathLst>
                <a:path w="1035" h="5739" extrusionOk="0">
                  <a:moveTo>
                    <a:pt x="985" y="0"/>
                  </a:moveTo>
                  <a:cubicBezTo>
                    <a:pt x="936" y="0"/>
                    <a:pt x="867" y="57"/>
                    <a:pt x="867" y="99"/>
                  </a:cubicBezTo>
                  <a:cubicBezTo>
                    <a:pt x="634" y="1967"/>
                    <a:pt x="200" y="3802"/>
                    <a:pt x="0" y="5703"/>
                  </a:cubicBezTo>
                  <a:cubicBezTo>
                    <a:pt x="0" y="5727"/>
                    <a:pt x="8" y="5738"/>
                    <a:pt x="22" y="5738"/>
                  </a:cubicBezTo>
                  <a:cubicBezTo>
                    <a:pt x="47" y="5738"/>
                    <a:pt x="90" y="5701"/>
                    <a:pt x="133" y="5637"/>
                  </a:cubicBezTo>
                  <a:cubicBezTo>
                    <a:pt x="567" y="3802"/>
                    <a:pt x="834" y="1934"/>
                    <a:pt x="1034" y="66"/>
                  </a:cubicBezTo>
                  <a:cubicBezTo>
                    <a:pt x="1034" y="18"/>
                    <a:pt x="1013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4"/>
            <p:cNvSpPr/>
            <p:nvPr/>
          </p:nvSpPr>
          <p:spPr>
            <a:xfrm>
              <a:off x="3722000" y="2155475"/>
              <a:ext cx="29200" cy="144825"/>
            </a:xfrm>
            <a:custGeom>
              <a:avLst/>
              <a:gdLst/>
              <a:ahLst/>
              <a:cxnLst/>
              <a:rect l="l" t="t" r="r" b="b"/>
              <a:pathLst>
                <a:path w="1168" h="5793" extrusionOk="0">
                  <a:moveTo>
                    <a:pt x="1147" y="1"/>
                  </a:moveTo>
                  <a:cubicBezTo>
                    <a:pt x="1115" y="1"/>
                    <a:pt x="1049" y="56"/>
                    <a:pt x="1001" y="128"/>
                  </a:cubicBezTo>
                  <a:cubicBezTo>
                    <a:pt x="801" y="2029"/>
                    <a:pt x="267" y="3830"/>
                    <a:pt x="0" y="5732"/>
                  </a:cubicBezTo>
                  <a:cubicBezTo>
                    <a:pt x="0" y="5774"/>
                    <a:pt x="24" y="5792"/>
                    <a:pt x="51" y="5792"/>
                  </a:cubicBezTo>
                  <a:cubicBezTo>
                    <a:pt x="89" y="5792"/>
                    <a:pt x="134" y="5756"/>
                    <a:pt x="134" y="5698"/>
                  </a:cubicBezTo>
                  <a:cubicBezTo>
                    <a:pt x="634" y="3864"/>
                    <a:pt x="968" y="1962"/>
                    <a:pt x="1168" y="28"/>
                  </a:cubicBezTo>
                  <a:cubicBezTo>
                    <a:pt x="1168" y="9"/>
                    <a:pt x="1160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4"/>
            <p:cNvSpPr/>
            <p:nvPr/>
          </p:nvSpPr>
          <p:spPr>
            <a:xfrm>
              <a:off x="3747025" y="2137250"/>
              <a:ext cx="25025" cy="136750"/>
            </a:xfrm>
            <a:custGeom>
              <a:avLst/>
              <a:gdLst/>
              <a:ahLst/>
              <a:cxnLst/>
              <a:rect l="l" t="t" r="r" b="b"/>
              <a:pathLst>
                <a:path w="1001" h="5470" extrusionOk="0">
                  <a:moveTo>
                    <a:pt x="963" y="0"/>
                  </a:moveTo>
                  <a:cubicBezTo>
                    <a:pt x="911" y="0"/>
                    <a:pt x="834" y="64"/>
                    <a:pt x="834" y="89"/>
                  </a:cubicBezTo>
                  <a:cubicBezTo>
                    <a:pt x="634" y="1891"/>
                    <a:pt x="167" y="3625"/>
                    <a:pt x="0" y="5427"/>
                  </a:cubicBezTo>
                  <a:cubicBezTo>
                    <a:pt x="0" y="5458"/>
                    <a:pt x="13" y="5470"/>
                    <a:pt x="33" y="5470"/>
                  </a:cubicBezTo>
                  <a:cubicBezTo>
                    <a:pt x="75" y="5470"/>
                    <a:pt x="144" y="5416"/>
                    <a:pt x="167" y="5393"/>
                  </a:cubicBezTo>
                  <a:cubicBezTo>
                    <a:pt x="500" y="3625"/>
                    <a:pt x="901" y="1791"/>
                    <a:pt x="1001" y="23"/>
                  </a:cubicBezTo>
                  <a:cubicBezTo>
                    <a:pt x="993" y="7"/>
                    <a:pt x="979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4"/>
            <p:cNvSpPr/>
            <p:nvPr/>
          </p:nvSpPr>
          <p:spPr>
            <a:xfrm>
              <a:off x="3755350" y="2114250"/>
              <a:ext cx="32550" cy="169725"/>
            </a:xfrm>
            <a:custGeom>
              <a:avLst/>
              <a:gdLst/>
              <a:ahLst/>
              <a:cxnLst/>
              <a:rect l="l" t="t" r="r" b="b"/>
              <a:pathLst>
                <a:path w="1302" h="6789" extrusionOk="0">
                  <a:moveTo>
                    <a:pt x="1260" y="1"/>
                  </a:moveTo>
                  <a:cubicBezTo>
                    <a:pt x="1201" y="1"/>
                    <a:pt x="1101" y="71"/>
                    <a:pt x="1101" y="142"/>
                  </a:cubicBezTo>
                  <a:cubicBezTo>
                    <a:pt x="935" y="2377"/>
                    <a:pt x="301" y="4512"/>
                    <a:pt x="1" y="6714"/>
                  </a:cubicBezTo>
                  <a:cubicBezTo>
                    <a:pt x="1" y="6767"/>
                    <a:pt x="22" y="6788"/>
                    <a:pt x="50" y="6788"/>
                  </a:cubicBezTo>
                  <a:cubicBezTo>
                    <a:pt x="91" y="6788"/>
                    <a:pt x="147" y="6740"/>
                    <a:pt x="167" y="6680"/>
                  </a:cubicBezTo>
                  <a:cubicBezTo>
                    <a:pt x="634" y="4479"/>
                    <a:pt x="1135" y="2310"/>
                    <a:pt x="1302" y="42"/>
                  </a:cubicBezTo>
                  <a:cubicBezTo>
                    <a:pt x="1302" y="13"/>
                    <a:pt x="1284" y="1"/>
                    <a:pt x="1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4"/>
            <p:cNvSpPr/>
            <p:nvPr/>
          </p:nvSpPr>
          <p:spPr>
            <a:xfrm>
              <a:off x="3768875" y="2133900"/>
              <a:ext cx="27375" cy="141175"/>
            </a:xfrm>
            <a:custGeom>
              <a:avLst/>
              <a:gdLst/>
              <a:ahLst/>
              <a:cxnLst/>
              <a:rect l="l" t="t" r="r" b="b"/>
              <a:pathLst>
                <a:path w="1095" h="5647" extrusionOk="0">
                  <a:moveTo>
                    <a:pt x="1057" y="1"/>
                  </a:moveTo>
                  <a:cubicBezTo>
                    <a:pt x="1006" y="1"/>
                    <a:pt x="917" y="87"/>
                    <a:pt x="894" y="157"/>
                  </a:cubicBezTo>
                  <a:cubicBezTo>
                    <a:pt x="694" y="1925"/>
                    <a:pt x="594" y="3859"/>
                    <a:pt x="27" y="5594"/>
                  </a:cubicBezTo>
                  <a:cubicBezTo>
                    <a:pt x="1" y="5633"/>
                    <a:pt x="5" y="5647"/>
                    <a:pt x="22" y="5647"/>
                  </a:cubicBezTo>
                  <a:cubicBezTo>
                    <a:pt x="49" y="5647"/>
                    <a:pt x="106" y="5614"/>
                    <a:pt x="127" y="5594"/>
                  </a:cubicBezTo>
                  <a:cubicBezTo>
                    <a:pt x="927" y="4026"/>
                    <a:pt x="894" y="1825"/>
                    <a:pt x="1094" y="57"/>
                  </a:cubicBezTo>
                  <a:cubicBezTo>
                    <a:pt x="1094" y="17"/>
                    <a:pt x="1079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4"/>
            <p:cNvSpPr/>
            <p:nvPr/>
          </p:nvSpPr>
          <p:spPr>
            <a:xfrm>
              <a:off x="3784200" y="2137575"/>
              <a:ext cx="25900" cy="147150"/>
            </a:xfrm>
            <a:custGeom>
              <a:avLst/>
              <a:gdLst/>
              <a:ahLst/>
              <a:cxnLst/>
              <a:rect l="l" t="t" r="r" b="b"/>
              <a:pathLst>
                <a:path w="1036" h="5886" extrusionOk="0">
                  <a:moveTo>
                    <a:pt x="1007" y="1"/>
                  </a:moveTo>
                  <a:cubicBezTo>
                    <a:pt x="961" y="1"/>
                    <a:pt x="848" y="63"/>
                    <a:pt x="848" y="110"/>
                  </a:cubicBezTo>
                  <a:cubicBezTo>
                    <a:pt x="648" y="2045"/>
                    <a:pt x="514" y="4013"/>
                    <a:pt x="14" y="5847"/>
                  </a:cubicBezTo>
                  <a:cubicBezTo>
                    <a:pt x="0" y="5875"/>
                    <a:pt x="22" y="5886"/>
                    <a:pt x="51" y="5886"/>
                  </a:cubicBezTo>
                  <a:cubicBezTo>
                    <a:pt x="92" y="5886"/>
                    <a:pt x="148" y="5867"/>
                    <a:pt x="148" y="5847"/>
                  </a:cubicBezTo>
                  <a:cubicBezTo>
                    <a:pt x="815" y="4046"/>
                    <a:pt x="815" y="1911"/>
                    <a:pt x="1015" y="43"/>
                  </a:cubicBezTo>
                  <a:cubicBezTo>
                    <a:pt x="1035" y="13"/>
                    <a:pt x="1028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4"/>
            <p:cNvSpPr/>
            <p:nvPr/>
          </p:nvSpPr>
          <p:spPr>
            <a:xfrm>
              <a:off x="3792550" y="2141375"/>
              <a:ext cx="28700" cy="159275"/>
            </a:xfrm>
            <a:custGeom>
              <a:avLst/>
              <a:gdLst/>
              <a:ahLst/>
              <a:cxnLst/>
              <a:rect l="l" t="t" r="r" b="b"/>
              <a:pathLst>
                <a:path w="1148" h="6371" extrusionOk="0">
                  <a:moveTo>
                    <a:pt x="1102" y="1"/>
                  </a:moveTo>
                  <a:cubicBezTo>
                    <a:pt x="1043" y="1"/>
                    <a:pt x="948" y="79"/>
                    <a:pt x="948" y="125"/>
                  </a:cubicBezTo>
                  <a:cubicBezTo>
                    <a:pt x="748" y="2193"/>
                    <a:pt x="614" y="4361"/>
                    <a:pt x="14" y="6296"/>
                  </a:cubicBezTo>
                  <a:cubicBezTo>
                    <a:pt x="0" y="6349"/>
                    <a:pt x="19" y="6370"/>
                    <a:pt x="48" y="6370"/>
                  </a:cubicBezTo>
                  <a:cubicBezTo>
                    <a:pt x="92" y="6370"/>
                    <a:pt x="160" y="6322"/>
                    <a:pt x="180" y="6262"/>
                  </a:cubicBezTo>
                  <a:cubicBezTo>
                    <a:pt x="914" y="4361"/>
                    <a:pt x="948" y="2059"/>
                    <a:pt x="1148" y="58"/>
                  </a:cubicBezTo>
                  <a:cubicBezTo>
                    <a:pt x="1148" y="16"/>
                    <a:pt x="1129" y="1"/>
                    <a:pt x="1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4"/>
            <p:cNvSpPr/>
            <p:nvPr/>
          </p:nvSpPr>
          <p:spPr>
            <a:xfrm>
              <a:off x="3803725" y="2149500"/>
              <a:ext cx="26175" cy="132850"/>
            </a:xfrm>
            <a:custGeom>
              <a:avLst/>
              <a:gdLst/>
              <a:ahLst/>
              <a:cxnLst/>
              <a:rect l="l" t="t" r="r" b="b"/>
              <a:pathLst>
                <a:path w="1047" h="5314" extrusionOk="0">
                  <a:moveTo>
                    <a:pt x="1008" y="1"/>
                  </a:moveTo>
                  <a:cubicBezTo>
                    <a:pt x="965" y="1"/>
                    <a:pt x="889" y="57"/>
                    <a:pt x="868" y="100"/>
                  </a:cubicBezTo>
                  <a:cubicBezTo>
                    <a:pt x="567" y="1801"/>
                    <a:pt x="134" y="3536"/>
                    <a:pt x="0" y="5270"/>
                  </a:cubicBezTo>
                  <a:cubicBezTo>
                    <a:pt x="0" y="5302"/>
                    <a:pt x="14" y="5314"/>
                    <a:pt x="32" y="5314"/>
                  </a:cubicBezTo>
                  <a:cubicBezTo>
                    <a:pt x="72" y="5314"/>
                    <a:pt x="134" y="5260"/>
                    <a:pt x="134" y="5237"/>
                  </a:cubicBezTo>
                  <a:cubicBezTo>
                    <a:pt x="467" y="3536"/>
                    <a:pt x="734" y="1768"/>
                    <a:pt x="1034" y="66"/>
                  </a:cubicBezTo>
                  <a:cubicBezTo>
                    <a:pt x="1046" y="18"/>
                    <a:pt x="1033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74"/>
            <p:cNvSpPr/>
            <p:nvPr/>
          </p:nvSpPr>
          <p:spPr>
            <a:xfrm>
              <a:off x="3821225" y="2128875"/>
              <a:ext cx="20300" cy="132625"/>
            </a:xfrm>
            <a:custGeom>
              <a:avLst/>
              <a:gdLst/>
              <a:ahLst/>
              <a:cxnLst/>
              <a:rect l="l" t="t" r="r" b="b"/>
              <a:pathLst>
                <a:path w="812" h="5305" extrusionOk="0">
                  <a:moveTo>
                    <a:pt x="786" y="0"/>
                  </a:moveTo>
                  <a:cubicBezTo>
                    <a:pt x="747" y="0"/>
                    <a:pt x="668" y="78"/>
                    <a:pt x="668" y="124"/>
                  </a:cubicBezTo>
                  <a:cubicBezTo>
                    <a:pt x="501" y="1859"/>
                    <a:pt x="168" y="3560"/>
                    <a:pt x="1" y="5261"/>
                  </a:cubicBezTo>
                  <a:cubicBezTo>
                    <a:pt x="1" y="5293"/>
                    <a:pt x="14" y="5305"/>
                    <a:pt x="33" y="5305"/>
                  </a:cubicBezTo>
                  <a:cubicBezTo>
                    <a:pt x="72" y="5305"/>
                    <a:pt x="134" y="5251"/>
                    <a:pt x="134" y="5228"/>
                  </a:cubicBezTo>
                  <a:cubicBezTo>
                    <a:pt x="468" y="3527"/>
                    <a:pt x="635" y="1759"/>
                    <a:pt x="801" y="58"/>
                  </a:cubicBezTo>
                  <a:cubicBezTo>
                    <a:pt x="812" y="16"/>
                    <a:pt x="803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74"/>
            <p:cNvSpPr/>
            <p:nvPr/>
          </p:nvSpPr>
          <p:spPr>
            <a:xfrm>
              <a:off x="3829575" y="2123450"/>
              <a:ext cx="30050" cy="156350"/>
            </a:xfrm>
            <a:custGeom>
              <a:avLst/>
              <a:gdLst/>
              <a:ahLst/>
              <a:cxnLst/>
              <a:rect l="l" t="t" r="r" b="b"/>
              <a:pathLst>
                <a:path w="1202" h="6254" extrusionOk="0">
                  <a:moveTo>
                    <a:pt x="1192" y="1"/>
                  </a:moveTo>
                  <a:cubicBezTo>
                    <a:pt x="1158" y="1"/>
                    <a:pt x="1034" y="79"/>
                    <a:pt x="1034" y="108"/>
                  </a:cubicBezTo>
                  <a:cubicBezTo>
                    <a:pt x="801" y="2143"/>
                    <a:pt x="334" y="4144"/>
                    <a:pt x="0" y="6179"/>
                  </a:cubicBezTo>
                  <a:cubicBezTo>
                    <a:pt x="0" y="6232"/>
                    <a:pt x="22" y="6253"/>
                    <a:pt x="50" y="6253"/>
                  </a:cubicBezTo>
                  <a:cubicBezTo>
                    <a:pt x="91" y="6253"/>
                    <a:pt x="147" y="6205"/>
                    <a:pt x="167" y="6145"/>
                  </a:cubicBezTo>
                  <a:cubicBezTo>
                    <a:pt x="601" y="4144"/>
                    <a:pt x="968" y="2109"/>
                    <a:pt x="1201" y="8"/>
                  </a:cubicBezTo>
                  <a:cubicBezTo>
                    <a:pt x="1201" y="3"/>
                    <a:pt x="1198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74"/>
            <p:cNvSpPr/>
            <p:nvPr/>
          </p:nvSpPr>
          <p:spPr>
            <a:xfrm>
              <a:off x="3848825" y="2130925"/>
              <a:ext cx="34150" cy="152750"/>
            </a:xfrm>
            <a:custGeom>
              <a:avLst/>
              <a:gdLst/>
              <a:ahLst/>
              <a:cxnLst/>
              <a:rect l="l" t="t" r="r" b="b"/>
              <a:pathLst>
                <a:path w="1366" h="6110" extrusionOk="0">
                  <a:moveTo>
                    <a:pt x="1331" y="1"/>
                  </a:moveTo>
                  <a:cubicBezTo>
                    <a:pt x="1282" y="1"/>
                    <a:pt x="1198" y="72"/>
                    <a:pt x="1198" y="142"/>
                  </a:cubicBezTo>
                  <a:cubicBezTo>
                    <a:pt x="1065" y="2177"/>
                    <a:pt x="698" y="4112"/>
                    <a:pt x="31" y="6047"/>
                  </a:cubicBezTo>
                  <a:cubicBezTo>
                    <a:pt x="1" y="6092"/>
                    <a:pt x="12" y="6110"/>
                    <a:pt x="35" y="6110"/>
                  </a:cubicBezTo>
                  <a:cubicBezTo>
                    <a:pt x="64" y="6110"/>
                    <a:pt x="113" y="6083"/>
                    <a:pt x="131" y="6047"/>
                  </a:cubicBezTo>
                  <a:cubicBezTo>
                    <a:pt x="965" y="4179"/>
                    <a:pt x="1232" y="2110"/>
                    <a:pt x="1365" y="42"/>
                  </a:cubicBezTo>
                  <a:cubicBezTo>
                    <a:pt x="1365" y="13"/>
                    <a:pt x="1351" y="1"/>
                    <a:pt x="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74"/>
            <p:cNvSpPr/>
            <p:nvPr/>
          </p:nvSpPr>
          <p:spPr>
            <a:xfrm>
              <a:off x="3866275" y="2131500"/>
              <a:ext cx="27525" cy="164625"/>
            </a:xfrm>
            <a:custGeom>
              <a:avLst/>
              <a:gdLst/>
              <a:ahLst/>
              <a:cxnLst/>
              <a:rect l="l" t="t" r="r" b="b"/>
              <a:pathLst>
                <a:path w="1101" h="6585" extrusionOk="0">
                  <a:moveTo>
                    <a:pt x="1088" y="1"/>
                  </a:moveTo>
                  <a:cubicBezTo>
                    <a:pt x="1054" y="1"/>
                    <a:pt x="967" y="92"/>
                    <a:pt x="967" y="119"/>
                  </a:cubicBezTo>
                  <a:cubicBezTo>
                    <a:pt x="834" y="2288"/>
                    <a:pt x="267" y="4356"/>
                    <a:pt x="0" y="6524"/>
                  </a:cubicBezTo>
                  <a:cubicBezTo>
                    <a:pt x="0" y="6566"/>
                    <a:pt x="24" y="6584"/>
                    <a:pt x="51" y="6584"/>
                  </a:cubicBezTo>
                  <a:cubicBezTo>
                    <a:pt x="88" y="6584"/>
                    <a:pt x="134" y="6549"/>
                    <a:pt x="134" y="6491"/>
                  </a:cubicBezTo>
                  <a:cubicBezTo>
                    <a:pt x="634" y="4356"/>
                    <a:pt x="1001" y="2187"/>
                    <a:pt x="1101" y="19"/>
                  </a:cubicBezTo>
                  <a:cubicBezTo>
                    <a:pt x="1101" y="6"/>
                    <a:pt x="1096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74"/>
            <p:cNvSpPr/>
            <p:nvPr/>
          </p:nvSpPr>
          <p:spPr>
            <a:xfrm>
              <a:off x="3840425" y="2135675"/>
              <a:ext cx="29375" cy="139175"/>
            </a:xfrm>
            <a:custGeom>
              <a:avLst/>
              <a:gdLst/>
              <a:ahLst/>
              <a:cxnLst/>
              <a:rect l="l" t="t" r="r" b="b"/>
              <a:pathLst>
                <a:path w="1175" h="5567" extrusionOk="0">
                  <a:moveTo>
                    <a:pt x="1167" y="1"/>
                  </a:moveTo>
                  <a:cubicBezTo>
                    <a:pt x="1141" y="1"/>
                    <a:pt x="1028" y="92"/>
                    <a:pt x="1001" y="119"/>
                  </a:cubicBezTo>
                  <a:cubicBezTo>
                    <a:pt x="767" y="1920"/>
                    <a:pt x="167" y="3688"/>
                    <a:pt x="0" y="5523"/>
                  </a:cubicBezTo>
                  <a:cubicBezTo>
                    <a:pt x="0" y="5555"/>
                    <a:pt x="7" y="5566"/>
                    <a:pt x="17" y="5566"/>
                  </a:cubicBezTo>
                  <a:cubicBezTo>
                    <a:pt x="39" y="5566"/>
                    <a:pt x="77" y="5512"/>
                    <a:pt x="100" y="5490"/>
                  </a:cubicBezTo>
                  <a:cubicBezTo>
                    <a:pt x="567" y="3688"/>
                    <a:pt x="934" y="1854"/>
                    <a:pt x="1168" y="19"/>
                  </a:cubicBezTo>
                  <a:cubicBezTo>
                    <a:pt x="1174" y="6"/>
                    <a:pt x="1173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74"/>
            <p:cNvSpPr/>
            <p:nvPr/>
          </p:nvSpPr>
          <p:spPr>
            <a:xfrm>
              <a:off x="3836250" y="2328800"/>
              <a:ext cx="14500" cy="52675"/>
            </a:xfrm>
            <a:custGeom>
              <a:avLst/>
              <a:gdLst/>
              <a:ahLst/>
              <a:cxnLst/>
              <a:rect l="l" t="t" r="r" b="b"/>
              <a:pathLst>
                <a:path w="580" h="2107" extrusionOk="0">
                  <a:moveTo>
                    <a:pt x="559" y="0"/>
                  </a:moveTo>
                  <a:cubicBezTo>
                    <a:pt x="533" y="0"/>
                    <a:pt x="477" y="57"/>
                    <a:pt x="434" y="100"/>
                  </a:cubicBezTo>
                  <a:cubicBezTo>
                    <a:pt x="334" y="767"/>
                    <a:pt x="67" y="1401"/>
                    <a:pt x="0" y="2068"/>
                  </a:cubicBezTo>
                  <a:cubicBezTo>
                    <a:pt x="0" y="2096"/>
                    <a:pt x="12" y="2106"/>
                    <a:pt x="26" y="2106"/>
                  </a:cubicBezTo>
                  <a:cubicBezTo>
                    <a:pt x="45" y="2106"/>
                    <a:pt x="67" y="2087"/>
                    <a:pt x="67" y="2068"/>
                  </a:cubicBezTo>
                  <a:cubicBezTo>
                    <a:pt x="367" y="1467"/>
                    <a:pt x="434" y="733"/>
                    <a:pt x="567" y="66"/>
                  </a:cubicBezTo>
                  <a:cubicBezTo>
                    <a:pt x="579" y="18"/>
                    <a:pt x="574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74"/>
            <p:cNvSpPr/>
            <p:nvPr/>
          </p:nvSpPr>
          <p:spPr>
            <a:xfrm>
              <a:off x="3852925" y="2324375"/>
              <a:ext cx="11375" cy="37200"/>
            </a:xfrm>
            <a:custGeom>
              <a:avLst/>
              <a:gdLst/>
              <a:ahLst/>
              <a:cxnLst/>
              <a:rect l="l" t="t" r="r" b="b"/>
              <a:pathLst>
                <a:path w="455" h="1488" extrusionOk="0">
                  <a:moveTo>
                    <a:pt x="440" y="1"/>
                  </a:moveTo>
                  <a:cubicBezTo>
                    <a:pt x="409" y="1"/>
                    <a:pt x="314" y="63"/>
                    <a:pt x="267" y="110"/>
                  </a:cubicBezTo>
                  <a:cubicBezTo>
                    <a:pt x="234" y="310"/>
                    <a:pt x="201" y="577"/>
                    <a:pt x="100" y="777"/>
                  </a:cubicBezTo>
                  <a:cubicBezTo>
                    <a:pt x="67" y="977"/>
                    <a:pt x="0" y="1244"/>
                    <a:pt x="0" y="1444"/>
                  </a:cubicBezTo>
                  <a:cubicBezTo>
                    <a:pt x="0" y="1476"/>
                    <a:pt x="7" y="1487"/>
                    <a:pt x="17" y="1487"/>
                  </a:cubicBezTo>
                  <a:cubicBezTo>
                    <a:pt x="39" y="1487"/>
                    <a:pt x="78" y="1434"/>
                    <a:pt x="100" y="1411"/>
                  </a:cubicBezTo>
                  <a:cubicBezTo>
                    <a:pt x="267" y="977"/>
                    <a:pt x="367" y="477"/>
                    <a:pt x="434" y="43"/>
                  </a:cubicBezTo>
                  <a:cubicBezTo>
                    <a:pt x="454" y="13"/>
                    <a:pt x="453" y="1"/>
                    <a:pt x="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74"/>
            <p:cNvSpPr/>
            <p:nvPr/>
          </p:nvSpPr>
          <p:spPr>
            <a:xfrm>
              <a:off x="3746175" y="2027025"/>
              <a:ext cx="13375" cy="40600"/>
            </a:xfrm>
            <a:custGeom>
              <a:avLst/>
              <a:gdLst/>
              <a:ahLst/>
              <a:cxnLst/>
              <a:rect l="l" t="t" r="r" b="b"/>
              <a:pathLst>
                <a:path w="535" h="1624" extrusionOk="0">
                  <a:moveTo>
                    <a:pt x="514" y="1"/>
                  </a:moveTo>
                  <a:cubicBezTo>
                    <a:pt x="484" y="1"/>
                    <a:pt x="434" y="48"/>
                    <a:pt x="434" y="95"/>
                  </a:cubicBezTo>
                  <a:lnTo>
                    <a:pt x="167" y="829"/>
                  </a:lnTo>
                  <a:cubicBezTo>
                    <a:pt x="101" y="1096"/>
                    <a:pt x="1" y="1330"/>
                    <a:pt x="1" y="1596"/>
                  </a:cubicBezTo>
                  <a:cubicBezTo>
                    <a:pt x="1" y="1616"/>
                    <a:pt x="12" y="1624"/>
                    <a:pt x="28" y="1624"/>
                  </a:cubicBezTo>
                  <a:cubicBezTo>
                    <a:pt x="67" y="1624"/>
                    <a:pt x="134" y="1577"/>
                    <a:pt x="134" y="1530"/>
                  </a:cubicBezTo>
                  <a:cubicBezTo>
                    <a:pt x="201" y="1296"/>
                    <a:pt x="268" y="1029"/>
                    <a:pt x="334" y="796"/>
                  </a:cubicBezTo>
                  <a:cubicBezTo>
                    <a:pt x="417" y="574"/>
                    <a:pt x="477" y="376"/>
                    <a:pt x="514" y="162"/>
                  </a:cubicBezTo>
                  <a:lnTo>
                    <a:pt x="514" y="162"/>
                  </a:lnTo>
                  <a:cubicBezTo>
                    <a:pt x="521" y="138"/>
                    <a:pt x="528" y="115"/>
                    <a:pt x="534" y="95"/>
                  </a:cubicBezTo>
                  <a:lnTo>
                    <a:pt x="525" y="95"/>
                  </a:lnTo>
                  <a:cubicBezTo>
                    <a:pt x="529" y="73"/>
                    <a:pt x="532" y="51"/>
                    <a:pt x="534" y="29"/>
                  </a:cubicBezTo>
                  <a:cubicBezTo>
                    <a:pt x="534" y="9"/>
                    <a:pt x="526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74"/>
            <p:cNvSpPr/>
            <p:nvPr/>
          </p:nvSpPr>
          <p:spPr>
            <a:xfrm>
              <a:off x="3761200" y="2018700"/>
              <a:ext cx="10850" cy="50000"/>
            </a:xfrm>
            <a:custGeom>
              <a:avLst/>
              <a:gdLst/>
              <a:ahLst/>
              <a:cxnLst/>
              <a:rect l="l" t="t" r="r" b="b"/>
              <a:pathLst>
                <a:path w="434" h="2000" extrusionOk="0">
                  <a:moveTo>
                    <a:pt x="399" y="0"/>
                  </a:moveTo>
                  <a:cubicBezTo>
                    <a:pt x="350" y="0"/>
                    <a:pt x="267" y="48"/>
                    <a:pt x="267" y="95"/>
                  </a:cubicBezTo>
                  <a:cubicBezTo>
                    <a:pt x="200" y="695"/>
                    <a:pt x="67" y="1329"/>
                    <a:pt x="0" y="1963"/>
                  </a:cubicBezTo>
                  <a:cubicBezTo>
                    <a:pt x="0" y="1988"/>
                    <a:pt x="15" y="1999"/>
                    <a:pt x="33" y="1999"/>
                  </a:cubicBezTo>
                  <a:cubicBezTo>
                    <a:pt x="62" y="1999"/>
                    <a:pt x="100" y="1971"/>
                    <a:pt x="100" y="1929"/>
                  </a:cubicBezTo>
                  <a:cubicBezTo>
                    <a:pt x="234" y="1296"/>
                    <a:pt x="367" y="662"/>
                    <a:pt x="434" y="28"/>
                  </a:cubicBezTo>
                  <a:cubicBezTo>
                    <a:pt x="434" y="8"/>
                    <a:pt x="419" y="0"/>
                    <a:pt x="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74"/>
            <p:cNvSpPr/>
            <p:nvPr/>
          </p:nvSpPr>
          <p:spPr>
            <a:xfrm>
              <a:off x="3764800" y="2006675"/>
              <a:ext cx="23100" cy="70150"/>
            </a:xfrm>
            <a:custGeom>
              <a:avLst/>
              <a:gdLst/>
              <a:ahLst/>
              <a:cxnLst/>
              <a:rect l="l" t="t" r="r" b="b"/>
              <a:pathLst>
                <a:path w="924" h="2806" extrusionOk="0">
                  <a:moveTo>
                    <a:pt x="874" y="1"/>
                  </a:moveTo>
                  <a:cubicBezTo>
                    <a:pt x="833" y="1"/>
                    <a:pt x="777" y="49"/>
                    <a:pt x="757" y="109"/>
                  </a:cubicBezTo>
                  <a:cubicBezTo>
                    <a:pt x="557" y="976"/>
                    <a:pt x="256" y="1843"/>
                    <a:pt x="23" y="2777"/>
                  </a:cubicBezTo>
                  <a:cubicBezTo>
                    <a:pt x="2" y="2798"/>
                    <a:pt x="1" y="2806"/>
                    <a:pt x="10" y="2806"/>
                  </a:cubicBezTo>
                  <a:cubicBezTo>
                    <a:pt x="29" y="2806"/>
                    <a:pt x="100" y="2767"/>
                    <a:pt x="123" y="2744"/>
                  </a:cubicBezTo>
                  <a:cubicBezTo>
                    <a:pt x="423" y="1843"/>
                    <a:pt x="690" y="976"/>
                    <a:pt x="924" y="75"/>
                  </a:cubicBezTo>
                  <a:cubicBezTo>
                    <a:pt x="924" y="22"/>
                    <a:pt x="902" y="1"/>
                    <a:pt x="8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74"/>
            <p:cNvSpPr/>
            <p:nvPr/>
          </p:nvSpPr>
          <p:spPr>
            <a:xfrm>
              <a:off x="3782050" y="1999975"/>
              <a:ext cx="20850" cy="69725"/>
            </a:xfrm>
            <a:custGeom>
              <a:avLst/>
              <a:gdLst/>
              <a:ahLst/>
              <a:cxnLst/>
              <a:rect l="l" t="t" r="r" b="b"/>
              <a:pathLst>
                <a:path w="834" h="2789" extrusionOk="0">
                  <a:moveTo>
                    <a:pt x="797" y="1"/>
                  </a:moveTo>
                  <a:cubicBezTo>
                    <a:pt x="748" y="1"/>
                    <a:pt x="667" y="63"/>
                    <a:pt x="667" y="110"/>
                  </a:cubicBezTo>
                  <a:cubicBezTo>
                    <a:pt x="567" y="1044"/>
                    <a:pt x="33" y="1844"/>
                    <a:pt x="0" y="2745"/>
                  </a:cubicBezTo>
                  <a:cubicBezTo>
                    <a:pt x="0" y="2777"/>
                    <a:pt x="7" y="2788"/>
                    <a:pt x="16" y="2788"/>
                  </a:cubicBezTo>
                  <a:cubicBezTo>
                    <a:pt x="36" y="2788"/>
                    <a:pt x="67" y="2735"/>
                    <a:pt x="67" y="2712"/>
                  </a:cubicBezTo>
                  <a:cubicBezTo>
                    <a:pt x="400" y="1878"/>
                    <a:pt x="734" y="910"/>
                    <a:pt x="834" y="43"/>
                  </a:cubicBezTo>
                  <a:cubicBezTo>
                    <a:pt x="834" y="13"/>
                    <a:pt x="819" y="1"/>
                    <a:pt x="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74"/>
            <p:cNvSpPr/>
            <p:nvPr/>
          </p:nvSpPr>
          <p:spPr>
            <a:xfrm>
              <a:off x="3795375" y="1980350"/>
              <a:ext cx="23425" cy="98525"/>
            </a:xfrm>
            <a:custGeom>
              <a:avLst/>
              <a:gdLst/>
              <a:ahLst/>
              <a:cxnLst/>
              <a:rect l="l" t="t" r="r" b="b"/>
              <a:pathLst>
                <a:path w="937" h="3941" extrusionOk="0">
                  <a:moveTo>
                    <a:pt x="932" y="1"/>
                  </a:moveTo>
                  <a:cubicBezTo>
                    <a:pt x="919" y="1"/>
                    <a:pt x="825" y="56"/>
                    <a:pt x="801" y="128"/>
                  </a:cubicBezTo>
                  <a:cubicBezTo>
                    <a:pt x="568" y="1362"/>
                    <a:pt x="168" y="2663"/>
                    <a:pt x="1" y="3897"/>
                  </a:cubicBezTo>
                  <a:cubicBezTo>
                    <a:pt x="1" y="3929"/>
                    <a:pt x="7" y="3940"/>
                    <a:pt x="17" y="3940"/>
                  </a:cubicBezTo>
                  <a:cubicBezTo>
                    <a:pt x="36" y="3940"/>
                    <a:pt x="67" y="3886"/>
                    <a:pt x="67" y="3864"/>
                  </a:cubicBezTo>
                  <a:cubicBezTo>
                    <a:pt x="468" y="2629"/>
                    <a:pt x="701" y="1329"/>
                    <a:pt x="901" y="28"/>
                  </a:cubicBezTo>
                  <a:cubicBezTo>
                    <a:pt x="929" y="9"/>
                    <a:pt x="936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74"/>
            <p:cNvSpPr/>
            <p:nvPr/>
          </p:nvSpPr>
          <p:spPr>
            <a:xfrm>
              <a:off x="3805050" y="1957900"/>
              <a:ext cx="32875" cy="150400"/>
            </a:xfrm>
            <a:custGeom>
              <a:avLst/>
              <a:gdLst/>
              <a:ahLst/>
              <a:cxnLst/>
              <a:rect l="l" t="t" r="r" b="b"/>
              <a:pathLst>
                <a:path w="1315" h="6016" extrusionOk="0">
                  <a:moveTo>
                    <a:pt x="1255" y="0"/>
                  </a:moveTo>
                  <a:cubicBezTo>
                    <a:pt x="1207" y="0"/>
                    <a:pt x="1148" y="52"/>
                    <a:pt x="1148" y="92"/>
                  </a:cubicBezTo>
                  <a:cubicBezTo>
                    <a:pt x="815" y="2026"/>
                    <a:pt x="614" y="4095"/>
                    <a:pt x="14" y="5963"/>
                  </a:cubicBezTo>
                  <a:cubicBezTo>
                    <a:pt x="1" y="6002"/>
                    <a:pt x="14" y="6015"/>
                    <a:pt x="36" y="6015"/>
                  </a:cubicBezTo>
                  <a:cubicBezTo>
                    <a:pt x="70" y="6015"/>
                    <a:pt x="127" y="5983"/>
                    <a:pt x="147" y="5963"/>
                  </a:cubicBezTo>
                  <a:cubicBezTo>
                    <a:pt x="514" y="5262"/>
                    <a:pt x="581" y="4295"/>
                    <a:pt x="748" y="3561"/>
                  </a:cubicBezTo>
                  <a:cubicBezTo>
                    <a:pt x="948" y="2393"/>
                    <a:pt x="1148" y="1259"/>
                    <a:pt x="1315" y="92"/>
                  </a:cubicBezTo>
                  <a:cubicBezTo>
                    <a:pt x="1315" y="24"/>
                    <a:pt x="1288" y="0"/>
                    <a:pt x="1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74"/>
            <p:cNvSpPr/>
            <p:nvPr/>
          </p:nvSpPr>
          <p:spPr>
            <a:xfrm>
              <a:off x="3818800" y="2004400"/>
              <a:ext cx="26650" cy="110000"/>
            </a:xfrm>
            <a:custGeom>
              <a:avLst/>
              <a:gdLst/>
              <a:ahLst/>
              <a:cxnLst/>
              <a:rect l="l" t="t" r="r" b="b"/>
              <a:pathLst>
                <a:path w="1066" h="4400" extrusionOk="0">
                  <a:moveTo>
                    <a:pt x="1016" y="1"/>
                  </a:moveTo>
                  <a:cubicBezTo>
                    <a:pt x="967" y="1"/>
                    <a:pt x="898" y="57"/>
                    <a:pt x="898" y="100"/>
                  </a:cubicBezTo>
                  <a:cubicBezTo>
                    <a:pt x="698" y="1534"/>
                    <a:pt x="531" y="3002"/>
                    <a:pt x="31" y="4336"/>
                  </a:cubicBezTo>
                  <a:cubicBezTo>
                    <a:pt x="1" y="4381"/>
                    <a:pt x="12" y="4399"/>
                    <a:pt x="36" y="4399"/>
                  </a:cubicBezTo>
                  <a:cubicBezTo>
                    <a:pt x="64" y="4399"/>
                    <a:pt x="113" y="4373"/>
                    <a:pt x="131" y="4336"/>
                  </a:cubicBezTo>
                  <a:cubicBezTo>
                    <a:pt x="765" y="3035"/>
                    <a:pt x="865" y="1434"/>
                    <a:pt x="1065" y="66"/>
                  </a:cubicBezTo>
                  <a:cubicBezTo>
                    <a:pt x="1065" y="18"/>
                    <a:pt x="104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74"/>
            <p:cNvSpPr/>
            <p:nvPr/>
          </p:nvSpPr>
          <p:spPr>
            <a:xfrm>
              <a:off x="3834575" y="2050275"/>
              <a:ext cx="10875" cy="53625"/>
            </a:xfrm>
            <a:custGeom>
              <a:avLst/>
              <a:gdLst/>
              <a:ahLst/>
              <a:cxnLst/>
              <a:rect l="l" t="t" r="r" b="b"/>
              <a:pathLst>
                <a:path w="435" h="2145" extrusionOk="0">
                  <a:moveTo>
                    <a:pt x="385" y="0"/>
                  </a:moveTo>
                  <a:cubicBezTo>
                    <a:pt x="336" y="0"/>
                    <a:pt x="267" y="57"/>
                    <a:pt x="267" y="99"/>
                  </a:cubicBezTo>
                  <a:cubicBezTo>
                    <a:pt x="167" y="766"/>
                    <a:pt x="1" y="1434"/>
                    <a:pt x="1" y="2101"/>
                  </a:cubicBezTo>
                  <a:cubicBezTo>
                    <a:pt x="1" y="2132"/>
                    <a:pt x="14" y="2144"/>
                    <a:pt x="32" y="2144"/>
                  </a:cubicBezTo>
                  <a:cubicBezTo>
                    <a:pt x="72" y="2144"/>
                    <a:pt x="134" y="2090"/>
                    <a:pt x="134" y="2067"/>
                  </a:cubicBezTo>
                  <a:cubicBezTo>
                    <a:pt x="301" y="1400"/>
                    <a:pt x="334" y="733"/>
                    <a:pt x="434" y="66"/>
                  </a:cubicBezTo>
                  <a:cubicBezTo>
                    <a:pt x="434" y="18"/>
                    <a:pt x="413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74"/>
            <p:cNvSpPr/>
            <p:nvPr/>
          </p:nvSpPr>
          <p:spPr>
            <a:xfrm>
              <a:off x="3840425" y="1943675"/>
              <a:ext cx="10850" cy="61425"/>
            </a:xfrm>
            <a:custGeom>
              <a:avLst/>
              <a:gdLst/>
              <a:ahLst/>
              <a:cxnLst/>
              <a:rect l="l" t="t" r="r" b="b"/>
              <a:pathLst>
                <a:path w="434" h="2457" extrusionOk="0">
                  <a:moveTo>
                    <a:pt x="402" y="0"/>
                  </a:moveTo>
                  <a:cubicBezTo>
                    <a:pt x="354" y="0"/>
                    <a:pt x="267" y="55"/>
                    <a:pt x="267" y="127"/>
                  </a:cubicBezTo>
                  <a:cubicBezTo>
                    <a:pt x="267" y="861"/>
                    <a:pt x="0" y="1661"/>
                    <a:pt x="33" y="2429"/>
                  </a:cubicBezTo>
                  <a:cubicBezTo>
                    <a:pt x="33" y="2448"/>
                    <a:pt x="39" y="2456"/>
                    <a:pt x="49" y="2456"/>
                  </a:cubicBezTo>
                  <a:cubicBezTo>
                    <a:pt x="72" y="2456"/>
                    <a:pt x="120" y="2409"/>
                    <a:pt x="167" y="2362"/>
                  </a:cubicBezTo>
                  <a:cubicBezTo>
                    <a:pt x="367" y="1628"/>
                    <a:pt x="434" y="794"/>
                    <a:pt x="434" y="27"/>
                  </a:cubicBezTo>
                  <a:cubicBezTo>
                    <a:pt x="434" y="8"/>
                    <a:pt x="421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74"/>
            <p:cNvSpPr/>
            <p:nvPr/>
          </p:nvSpPr>
          <p:spPr>
            <a:xfrm>
              <a:off x="3857100" y="1932675"/>
              <a:ext cx="20325" cy="83275"/>
            </a:xfrm>
            <a:custGeom>
              <a:avLst/>
              <a:gdLst/>
              <a:ahLst/>
              <a:cxnLst/>
              <a:rect l="l" t="t" r="r" b="b"/>
              <a:pathLst>
                <a:path w="813" h="3331" extrusionOk="0">
                  <a:moveTo>
                    <a:pt x="766" y="1"/>
                  </a:moveTo>
                  <a:cubicBezTo>
                    <a:pt x="716" y="1"/>
                    <a:pt x="634" y="57"/>
                    <a:pt x="634" y="100"/>
                  </a:cubicBezTo>
                  <a:cubicBezTo>
                    <a:pt x="434" y="1134"/>
                    <a:pt x="100" y="2235"/>
                    <a:pt x="0" y="3302"/>
                  </a:cubicBezTo>
                  <a:cubicBezTo>
                    <a:pt x="0" y="3323"/>
                    <a:pt x="7" y="3331"/>
                    <a:pt x="15" y="3331"/>
                  </a:cubicBezTo>
                  <a:cubicBezTo>
                    <a:pt x="35" y="3331"/>
                    <a:pt x="67" y="3292"/>
                    <a:pt x="67" y="3269"/>
                  </a:cubicBezTo>
                  <a:cubicBezTo>
                    <a:pt x="400" y="2235"/>
                    <a:pt x="567" y="1101"/>
                    <a:pt x="801" y="67"/>
                  </a:cubicBezTo>
                  <a:cubicBezTo>
                    <a:pt x="813" y="19"/>
                    <a:pt x="795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74"/>
            <p:cNvSpPr/>
            <p:nvPr/>
          </p:nvSpPr>
          <p:spPr>
            <a:xfrm>
              <a:off x="3875125" y="1929350"/>
              <a:ext cx="20650" cy="82175"/>
            </a:xfrm>
            <a:custGeom>
              <a:avLst/>
              <a:gdLst/>
              <a:ahLst/>
              <a:cxnLst/>
              <a:rect l="l" t="t" r="r" b="b"/>
              <a:pathLst>
                <a:path w="826" h="3287" extrusionOk="0">
                  <a:moveTo>
                    <a:pt x="787" y="0"/>
                  </a:moveTo>
                  <a:cubicBezTo>
                    <a:pt x="744" y="0"/>
                    <a:pt x="668" y="57"/>
                    <a:pt x="647" y="99"/>
                  </a:cubicBezTo>
                  <a:cubicBezTo>
                    <a:pt x="447" y="1167"/>
                    <a:pt x="280" y="2201"/>
                    <a:pt x="13" y="3235"/>
                  </a:cubicBezTo>
                  <a:cubicBezTo>
                    <a:pt x="1" y="3272"/>
                    <a:pt x="16" y="3286"/>
                    <a:pt x="39" y="3286"/>
                  </a:cubicBezTo>
                  <a:cubicBezTo>
                    <a:pt x="80" y="3286"/>
                    <a:pt x="146" y="3244"/>
                    <a:pt x="146" y="3202"/>
                  </a:cubicBezTo>
                  <a:cubicBezTo>
                    <a:pt x="480" y="2201"/>
                    <a:pt x="613" y="1100"/>
                    <a:pt x="814" y="66"/>
                  </a:cubicBezTo>
                  <a:cubicBezTo>
                    <a:pt x="826" y="18"/>
                    <a:pt x="812" y="0"/>
                    <a:pt x="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74"/>
            <p:cNvSpPr/>
            <p:nvPr/>
          </p:nvSpPr>
          <p:spPr>
            <a:xfrm>
              <a:off x="3888775" y="1923275"/>
              <a:ext cx="20375" cy="74525"/>
            </a:xfrm>
            <a:custGeom>
              <a:avLst/>
              <a:gdLst/>
              <a:ahLst/>
              <a:cxnLst/>
              <a:rect l="l" t="t" r="r" b="b"/>
              <a:pathLst>
                <a:path w="815" h="2981" extrusionOk="0">
                  <a:moveTo>
                    <a:pt x="767" y="1"/>
                  </a:moveTo>
                  <a:cubicBezTo>
                    <a:pt x="723" y="1"/>
                    <a:pt x="655" y="49"/>
                    <a:pt x="635" y="109"/>
                  </a:cubicBezTo>
                  <a:cubicBezTo>
                    <a:pt x="434" y="1010"/>
                    <a:pt x="201" y="1977"/>
                    <a:pt x="1" y="2944"/>
                  </a:cubicBezTo>
                  <a:cubicBezTo>
                    <a:pt x="1" y="2970"/>
                    <a:pt x="20" y="2981"/>
                    <a:pt x="44" y="2981"/>
                  </a:cubicBezTo>
                  <a:cubicBezTo>
                    <a:pt x="83" y="2981"/>
                    <a:pt x="134" y="2952"/>
                    <a:pt x="134" y="2911"/>
                  </a:cubicBezTo>
                  <a:cubicBezTo>
                    <a:pt x="401" y="1977"/>
                    <a:pt x="568" y="1010"/>
                    <a:pt x="801" y="76"/>
                  </a:cubicBezTo>
                  <a:cubicBezTo>
                    <a:pt x="815" y="22"/>
                    <a:pt x="796" y="1"/>
                    <a:pt x="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74"/>
            <p:cNvSpPr/>
            <p:nvPr/>
          </p:nvSpPr>
          <p:spPr>
            <a:xfrm>
              <a:off x="3904625" y="1921750"/>
              <a:ext cx="20050" cy="70825"/>
            </a:xfrm>
            <a:custGeom>
              <a:avLst/>
              <a:gdLst/>
              <a:ahLst/>
              <a:cxnLst/>
              <a:rect l="l" t="t" r="r" b="b"/>
              <a:pathLst>
                <a:path w="802" h="2833" extrusionOk="0">
                  <a:moveTo>
                    <a:pt x="756" y="0"/>
                  </a:moveTo>
                  <a:cubicBezTo>
                    <a:pt x="714" y="0"/>
                    <a:pt x="655" y="29"/>
                    <a:pt x="634" y="70"/>
                  </a:cubicBezTo>
                  <a:cubicBezTo>
                    <a:pt x="401" y="937"/>
                    <a:pt x="134" y="1871"/>
                    <a:pt x="1" y="2805"/>
                  </a:cubicBezTo>
                  <a:cubicBezTo>
                    <a:pt x="1" y="2825"/>
                    <a:pt x="12" y="2833"/>
                    <a:pt x="28" y="2833"/>
                  </a:cubicBezTo>
                  <a:cubicBezTo>
                    <a:pt x="67" y="2833"/>
                    <a:pt x="134" y="2786"/>
                    <a:pt x="134" y="2739"/>
                  </a:cubicBezTo>
                  <a:cubicBezTo>
                    <a:pt x="401" y="1871"/>
                    <a:pt x="601" y="937"/>
                    <a:pt x="801" y="37"/>
                  </a:cubicBezTo>
                  <a:cubicBezTo>
                    <a:pt x="801" y="11"/>
                    <a:pt x="782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74"/>
            <p:cNvSpPr/>
            <p:nvPr/>
          </p:nvSpPr>
          <p:spPr>
            <a:xfrm>
              <a:off x="3917975" y="1916850"/>
              <a:ext cx="29800" cy="102800"/>
            </a:xfrm>
            <a:custGeom>
              <a:avLst/>
              <a:gdLst/>
              <a:ahLst/>
              <a:cxnLst/>
              <a:rect l="l" t="t" r="r" b="b"/>
              <a:pathLst>
                <a:path w="1192" h="4112" extrusionOk="0">
                  <a:moveTo>
                    <a:pt x="1165" y="0"/>
                  </a:moveTo>
                  <a:cubicBezTo>
                    <a:pt x="1127" y="0"/>
                    <a:pt x="1044" y="56"/>
                    <a:pt x="1001" y="99"/>
                  </a:cubicBezTo>
                  <a:cubicBezTo>
                    <a:pt x="734" y="1433"/>
                    <a:pt x="234" y="2734"/>
                    <a:pt x="0" y="4069"/>
                  </a:cubicBezTo>
                  <a:cubicBezTo>
                    <a:pt x="0" y="4100"/>
                    <a:pt x="14" y="4112"/>
                    <a:pt x="32" y="4112"/>
                  </a:cubicBezTo>
                  <a:cubicBezTo>
                    <a:pt x="71" y="4112"/>
                    <a:pt x="134" y="4058"/>
                    <a:pt x="134" y="4035"/>
                  </a:cubicBezTo>
                  <a:cubicBezTo>
                    <a:pt x="567" y="2734"/>
                    <a:pt x="901" y="1400"/>
                    <a:pt x="1168" y="66"/>
                  </a:cubicBezTo>
                  <a:cubicBezTo>
                    <a:pt x="1192" y="18"/>
                    <a:pt x="1186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74"/>
            <p:cNvSpPr/>
            <p:nvPr/>
          </p:nvSpPr>
          <p:spPr>
            <a:xfrm>
              <a:off x="3896275" y="2004125"/>
              <a:ext cx="15875" cy="42600"/>
            </a:xfrm>
            <a:custGeom>
              <a:avLst/>
              <a:gdLst/>
              <a:ahLst/>
              <a:cxnLst/>
              <a:rect l="l" t="t" r="r" b="b"/>
              <a:pathLst>
                <a:path w="635" h="1704" extrusionOk="0">
                  <a:moveTo>
                    <a:pt x="595" y="1"/>
                  </a:moveTo>
                  <a:cubicBezTo>
                    <a:pt x="546" y="1"/>
                    <a:pt x="468" y="55"/>
                    <a:pt x="468" y="77"/>
                  </a:cubicBezTo>
                  <a:cubicBezTo>
                    <a:pt x="401" y="344"/>
                    <a:pt x="368" y="578"/>
                    <a:pt x="301" y="845"/>
                  </a:cubicBezTo>
                  <a:cubicBezTo>
                    <a:pt x="201" y="1111"/>
                    <a:pt x="34" y="1378"/>
                    <a:pt x="1" y="1678"/>
                  </a:cubicBezTo>
                  <a:cubicBezTo>
                    <a:pt x="1" y="1695"/>
                    <a:pt x="9" y="1703"/>
                    <a:pt x="26" y="1703"/>
                  </a:cubicBezTo>
                  <a:cubicBezTo>
                    <a:pt x="43" y="1703"/>
                    <a:pt x="68" y="1695"/>
                    <a:pt x="101" y="1678"/>
                  </a:cubicBezTo>
                  <a:cubicBezTo>
                    <a:pt x="468" y="1278"/>
                    <a:pt x="535" y="544"/>
                    <a:pt x="635" y="44"/>
                  </a:cubicBezTo>
                  <a:cubicBezTo>
                    <a:pt x="635" y="12"/>
                    <a:pt x="618" y="1"/>
                    <a:pt x="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4"/>
            <p:cNvSpPr/>
            <p:nvPr/>
          </p:nvSpPr>
          <p:spPr>
            <a:xfrm>
              <a:off x="3924325" y="1932650"/>
              <a:ext cx="37350" cy="129775"/>
            </a:xfrm>
            <a:custGeom>
              <a:avLst/>
              <a:gdLst/>
              <a:ahLst/>
              <a:cxnLst/>
              <a:rect l="l" t="t" r="r" b="b"/>
              <a:pathLst>
                <a:path w="1494" h="5191" extrusionOk="0">
                  <a:moveTo>
                    <a:pt x="1462" y="0"/>
                  </a:moveTo>
                  <a:cubicBezTo>
                    <a:pt x="1428" y="0"/>
                    <a:pt x="1368" y="47"/>
                    <a:pt x="1347" y="68"/>
                  </a:cubicBezTo>
                  <a:cubicBezTo>
                    <a:pt x="1014" y="1769"/>
                    <a:pt x="380" y="3437"/>
                    <a:pt x="13" y="5138"/>
                  </a:cubicBezTo>
                  <a:cubicBezTo>
                    <a:pt x="0" y="5177"/>
                    <a:pt x="18" y="5191"/>
                    <a:pt x="44" y="5191"/>
                  </a:cubicBezTo>
                  <a:cubicBezTo>
                    <a:pt x="85" y="5191"/>
                    <a:pt x="147" y="5158"/>
                    <a:pt x="147" y="5138"/>
                  </a:cubicBezTo>
                  <a:cubicBezTo>
                    <a:pt x="380" y="4604"/>
                    <a:pt x="480" y="3904"/>
                    <a:pt x="647" y="3303"/>
                  </a:cubicBezTo>
                  <a:cubicBezTo>
                    <a:pt x="980" y="2236"/>
                    <a:pt x="1247" y="1135"/>
                    <a:pt x="1481" y="68"/>
                  </a:cubicBezTo>
                  <a:cubicBezTo>
                    <a:pt x="1493" y="17"/>
                    <a:pt x="1482" y="0"/>
                    <a:pt x="1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4"/>
            <p:cNvSpPr/>
            <p:nvPr/>
          </p:nvSpPr>
          <p:spPr>
            <a:xfrm>
              <a:off x="3947150" y="1928300"/>
              <a:ext cx="35400" cy="119350"/>
            </a:xfrm>
            <a:custGeom>
              <a:avLst/>
              <a:gdLst/>
              <a:ahLst/>
              <a:cxnLst/>
              <a:rect l="l" t="t" r="r" b="b"/>
              <a:pathLst>
                <a:path w="1416" h="4774" extrusionOk="0">
                  <a:moveTo>
                    <a:pt x="1365" y="0"/>
                  </a:moveTo>
                  <a:cubicBezTo>
                    <a:pt x="1318" y="0"/>
                    <a:pt x="1242" y="48"/>
                    <a:pt x="1202" y="108"/>
                  </a:cubicBezTo>
                  <a:cubicBezTo>
                    <a:pt x="868" y="1643"/>
                    <a:pt x="301" y="3144"/>
                    <a:pt x="1" y="4745"/>
                  </a:cubicBezTo>
                  <a:cubicBezTo>
                    <a:pt x="1" y="4765"/>
                    <a:pt x="10" y="4773"/>
                    <a:pt x="25" y="4773"/>
                  </a:cubicBezTo>
                  <a:cubicBezTo>
                    <a:pt x="56" y="4773"/>
                    <a:pt x="111" y="4734"/>
                    <a:pt x="134" y="4711"/>
                  </a:cubicBezTo>
                  <a:cubicBezTo>
                    <a:pt x="668" y="3210"/>
                    <a:pt x="1068" y="1609"/>
                    <a:pt x="1402" y="75"/>
                  </a:cubicBezTo>
                  <a:cubicBezTo>
                    <a:pt x="1415" y="21"/>
                    <a:pt x="1396" y="0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4"/>
            <p:cNvSpPr/>
            <p:nvPr/>
          </p:nvSpPr>
          <p:spPr>
            <a:xfrm>
              <a:off x="3967175" y="1946025"/>
              <a:ext cx="25050" cy="95325"/>
            </a:xfrm>
            <a:custGeom>
              <a:avLst/>
              <a:gdLst/>
              <a:ahLst/>
              <a:cxnLst/>
              <a:rect l="l" t="t" r="r" b="b"/>
              <a:pathLst>
                <a:path w="1002" h="3813" extrusionOk="0">
                  <a:moveTo>
                    <a:pt x="952" y="1"/>
                  </a:moveTo>
                  <a:cubicBezTo>
                    <a:pt x="903" y="1"/>
                    <a:pt x="834" y="57"/>
                    <a:pt x="834" y="100"/>
                  </a:cubicBezTo>
                  <a:cubicBezTo>
                    <a:pt x="534" y="1334"/>
                    <a:pt x="200" y="2535"/>
                    <a:pt x="0" y="3769"/>
                  </a:cubicBezTo>
                  <a:cubicBezTo>
                    <a:pt x="0" y="3801"/>
                    <a:pt x="7" y="3812"/>
                    <a:pt x="16" y="3812"/>
                  </a:cubicBezTo>
                  <a:cubicBezTo>
                    <a:pt x="36" y="3812"/>
                    <a:pt x="67" y="3758"/>
                    <a:pt x="67" y="3736"/>
                  </a:cubicBezTo>
                  <a:cubicBezTo>
                    <a:pt x="501" y="2568"/>
                    <a:pt x="701" y="1267"/>
                    <a:pt x="1001" y="66"/>
                  </a:cubicBezTo>
                  <a:cubicBezTo>
                    <a:pt x="1001" y="18"/>
                    <a:pt x="97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4"/>
            <p:cNvSpPr/>
            <p:nvPr/>
          </p:nvSpPr>
          <p:spPr>
            <a:xfrm>
              <a:off x="3971350" y="1993125"/>
              <a:ext cx="21700" cy="70825"/>
            </a:xfrm>
            <a:custGeom>
              <a:avLst/>
              <a:gdLst/>
              <a:ahLst/>
              <a:cxnLst/>
              <a:rect l="l" t="t" r="r" b="b"/>
              <a:pathLst>
                <a:path w="868" h="2833" extrusionOk="0">
                  <a:moveTo>
                    <a:pt x="821" y="1"/>
                  </a:moveTo>
                  <a:cubicBezTo>
                    <a:pt x="771" y="1"/>
                    <a:pt x="701" y="52"/>
                    <a:pt x="701" y="117"/>
                  </a:cubicBezTo>
                  <a:cubicBezTo>
                    <a:pt x="467" y="984"/>
                    <a:pt x="100" y="1885"/>
                    <a:pt x="0" y="2819"/>
                  </a:cubicBezTo>
                  <a:cubicBezTo>
                    <a:pt x="0" y="2829"/>
                    <a:pt x="9" y="2833"/>
                    <a:pt x="21" y="2833"/>
                  </a:cubicBezTo>
                  <a:cubicBezTo>
                    <a:pt x="50" y="2833"/>
                    <a:pt x="100" y="2809"/>
                    <a:pt x="100" y="2786"/>
                  </a:cubicBezTo>
                  <a:cubicBezTo>
                    <a:pt x="367" y="1885"/>
                    <a:pt x="634" y="984"/>
                    <a:pt x="867" y="50"/>
                  </a:cubicBezTo>
                  <a:cubicBezTo>
                    <a:pt x="867" y="15"/>
                    <a:pt x="847" y="1"/>
                    <a:pt x="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4"/>
            <p:cNvSpPr/>
            <p:nvPr/>
          </p:nvSpPr>
          <p:spPr>
            <a:xfrm>
              <a:off x="4010675" y="1941025"/>
              <a:ext cx="15200" cy="40150"/>
            </a:xfrm>
            <a:custGeom>
              <a:avLst/>
              <a:gdLst/>
              <a:ahLst/>
              <a:cxnLst/>
              <a:rect l="l" t="t" r="r" b="b"/>
              <a:pathLst>
                <a:path w="608" h="1606" extrusionOk="0">
                  <a:moveTo>
                    <a:pt x="561" y="0"/>
                  </a:moveTo>
                  <a:cubicBezTo>
                    <a:pt x="511" y="0"/>
                    <a:pt x="429" y="57"/>
                    <a:pt x="429" y="100"/>
                  </a:cubicBezTo>
                  <a:cubicBezTo>
                    <a:pt x="295" y="600"/>
                    <a:pt x="128" y="1067"/>
                    <a:pt x="28" y="1567"/>
                  </a:cubicBezTo>
                  <a:cubicBezTo>
                    <a:pt x="0" y="1595"/>
                    <a:pt x="14" y="1606"/>
                    <a:pt x="39" y="1606"/>
                  </a:cubicBezTo>
                  <a:cubicBezTo>
                    <a:pt x="73" y="1606"/>
                    <a:pt x="128" y="1586"/>
                    <a:pt x="128" y="1567"/>
                  </a:cubicBezTo>
                  <a:cubicBezTo>
                    <a:pt x="362" y="1067"/>
                    <a:pt x="462" y="567"/>
                    <a:pt x="595" y="66"/>
                  </a:cubicBezTo>
                  <a:cubicBezTo>
                    <a:pt x="607" y="18"/>
                    <a:pt x="589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4"/>
            <p:cNvSpPr/>
            <p:nvPr/>
          </p:nvSpPr>
          <p:spPr>
            <a:xfrm>
              <a:off x="3887125" y="2108650"/>
              <a:ext cx="34200" cy="178700"/>
            </a:xfrm>
            <a:custGeom>
              <a:avLst/>
              <a:gdLst/>
              <a:ahLst/>
              <a:cxnLst/>
              <a:rect l="l" t="t" r="r" b="b"/>
              <a:pathLst>
                <a:path w="1368" h="7148" extrusionOk="0">
                  <a:moveTo>
                    <a:pt x="1318" y="0"/>
                  </a:moveTo>
                  <a:cubicBezTo>
                    <a:pt x="1269" y="0"/>
                    <a:pt x="1201" y="57"/>
                    <a:pt x="1201" y="99"/>
                  </a:cubicBezTo>
                  <a:cubicBezTo>
                    <a:pt x="901" y="2434"/>
                    <a:pt x="400" y="4769"/>
                    <a:pt x="0" y="7104"/>
                  </a:cubicBezTo>
                  <a:cubicBezTo>
                    <a:pt x="0" y="7136"/>
                    <a:pt x="7" y="7148"/>
                    <a:pt x="18" y="7148"/>
                  </a:cubicBezTo>
                  <a:cubicBezTo>
                    <a:pt x="42" y="7148"/>
                    <a:pt x="88" y="7094"/>
                    <a:pt x="133" y="7071"/>
                  </a:cubicBezTo>
                  <a:cubicBezTo>
                    <a:pt x="734" y="4769"/>
                    <a:pt x="1067" y="2401"/>
                    <a:pt x="1368" y="66"/>
                  </a:cubicBezTo>
                  <a:cubicBezTo>
                    <a:pt x="1368" y="18"/>
                    <a:pt x="1346" y="0"/>
                    <a:pt x="1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4"/>
            <p:cNvSpPr/>
            <p:nvPr/>
          </p:nvSpPr>
          <p:spPr>
            <a:xfrm>
              <a:off x="3904625" y="2063700"/>
              <a:ext cx="48400" cy="220925"/>
            </a:xfrm>
            <a:custGeom>
              <a:avLst/>
              <a:gdLst/>
              <a:ahLst/>
              <a:cxnLst/>
              <a:rect l="l" t="t" r="r" b="b"/>
              <a:pathLst>
                <a:path w="1936" h="8837" extrusionOk="0">
                  <a:moveTo>
                    <a:pt x="1897" y="1"/>
                  </a:moveTo>
                  <a:cubicBezTo>
                    <a:pt x="1848" y="1"/>
                    <a:pt x="1768" y="40"/>
                    <a:pt x="1768" y="63"/>
                  </a:cubicBezTo>
                  <a:cubicBezTo>
                    <a:pt x="1201" y="2998"/>
                    <a:pt x="367" y="5867"/>
                    <a:pt x="1" y="8802"/>
                  </a:cubicBezTo>
                  <a:cubicBezTo>
                    <a:pt x="1" y="8826"/>
                    <a:pt x="17" y="8837"/>
                    <a:pt x="39" y="8837"/>
                  </a:cubicBezTo>
                  <a:cubicBezTo>
                    <a:pt x="78" y="8837"/>
                    <a:pt x="134" y="8800"/>
                    <a:pt x="134" y="8736"/>
                  </a:cubicBezTo>
                  <a:cubicBezTo>
                    <a:pt x="768" y="5833"/>
                    <a:pt x="1368" y="2965"/>
                    <a:pt x="1935" y="29"/>
                  </a:cubicBezTo>
                  <a:cubicBezTo>
                    <a:pt x="1935" y="9"/>
                    <a:pt x="1919" y="1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4"/>
            <p:cNvSpPr/>
            <p:nvPr/>
          </p:nvSpPr>
          <p:spPr>
            <a:xfrm>
              <a:off x="3918975" y="2070275"/>
              <a:ext cx="40175" cy="192850"/>
            </a:xfrm>
            <a:custGeom>
              <a:avLst/>
              <a:gdLst/>
              <a:ahLst/>
              <a:cxnLst/>
              <a:rect l="l" t="t" r="r" b="b"/>
              <a:pathLst>
                <a:path w="1607" h="7714" extrusionOk="0">
                  <a:moveTo>
                    <a:pt x="1560" y="1"/>
                  </a:moveTo>
                  <a:cubicBezTo>
                    <a:pt x="1510" y="1"/>
                    <a:pt x="1428" y="57"/>
                    <a:pt x="1428" y="100"/>
                  </a:cubicBezTo>
                  <a:cubicBezTo>
                    <a:pt x="1028" y="2635"/>
                    <a:pt x="527" y="5137"/>
                    <a:pt x="27" y="7639"/>
                  </a:cubicBezTo>
                  <a:cubicBezTo>
                    <a:pt x="0" y="7692"/>
                    <a:pt x="22" y="7713"/>
                    <a:pt x="57" y="7713"/>
                  </a:cubicBezTo>
                  <a:cubicBezTo>
                    <a:pt x="110" y="7713"/>
                    <a:pt x="194" y="7665"/>
                    <a:pt x="194" y="7605"/>
                  </a:cubicBezTo>
                  <a:cubicBezTo>
                    <a:pt x="727" y="5103"/>
                    <a:pt x="1161" y="2602"/>
                    <a:pt x="1595" y="67"/>
                  </a:cubicBezTo>
                  <a:cubicBezTo>
                    <a:pt x="1607" y="19"/>
                    <a:pt x="1589" y="1"/>
                    <a:pt x="15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4"/>
            <p:cNvSpPr/>
            <p:nvPr/>
          </p:nvSpPr>
          <p:spPr>
            <a:xfrm>
              <a:off x="3919625" y="2070525"/>
              <a:ext cx="50075" cy="258525"/>
            </a:xfrm>
            <a:custGeom>
              <a:avLst/>
              <a:gdLst/>
              <a:ahLst/>
              <a:cxnLst/>
              <a:rect l="l" t="t" r="r" b="b"/>
              <a:pathLst>
                <a:path w="2003" h="10341" extrusionOk="0">
                  <a:moveTo>
                    <a:pt x="1941" y="1"/>
                  </a:moveTo>
                  <a:cubicBezTo>
                    <a:pt x="1865" y="1"/>
                    <a:pt x="1769" y="65"/>
                    <a:pt x="1769" y="90"/>
                  </a:cubicBezTo>
                  <a:cubicBezTo>
                    <a:pt x="1369" y="3559"/>
                    <a:pt x="535" y="6895"/>
                    <a:pt x="1" y="10297"/>
                  </a:cubicBezTo>
                  <a:cubicBezTo>
                    <a:pt x="1" y="10329"/>
                    <a:pt x="8" y="10341"/>
                    <a:pt x="18" y="10341"/>
                  </a:cubicBezTo>
                  <a:cubicBezTo>
                    <a:pt x="40" y="10341"/>
                    <a:pt x="78" y="10287"/>
                    <a:pt x="101" y="10264"/>
                  </a:cubicBezTo>
                  <a:cubicBezTo>
                    <a:pt x="1002" y="6895"/>
                    <a:pt x="1535" y="3459"/>
                    <a:pt x="2002" y="23"/>
                  </a:cubicBezTo>
                  <a:cubicBezTo>
                    <a:pt x="1986" y="7"/>
                    <a:pt x="1965" y="1"/>
                    <a:pt x="1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4"/>
            <p:cNvSpPr/>
            <p:nvPr/>
          </p:nvSpPr>
          <p:spPr>
            <a:xfrm>
              <a:off x="3894625" y="2291025"/>
              <a:ext cx="10175" cy="46825"/>
            </a:xfrm>
            <a:custGeom>
              <a:avLst/>
              <a:gdLst/>
              <a:ahLst/>
              <a:cxnLst/>
              <a:rect l="l" t="t" r="r" b="b"/>
              <a:pathLst>
                <a:path w="407" h="1873" extrusionOk="0">
                  <a:moveTo>
                    <a:pt x="401" y="1"/>
                  </a:moveTo>
                  <a:cubicBezTo>
                    <a:pt x="378" y="1"/>
                    <a:pt x="267" y="55"/>
                    <a:pt x="267" y="110"/>
                  </a:cubicBezTo>
                  <a:cubicBezTo>
                    <a:pt x="200" y="710"/>
                    <a:pt x="0" y="1277"/>
                    <a:pt x="0" y="1844"/>
                  </a:cubicBezTo>
                  <a:cubicBezTo>
                    <a:pt x="0" y="1865"/>
                    <a:pt x="7" y="1873"/>
                    <a:pt x="16" y="1873"/>
                  </a:cubicBezTo>
                  <a:cubicBezTo>
                    <a:pt x="35" y="1873"/>
                    <a:pt x="67" y="1834"/>
                    <a:pt x="67" y="1811"/>
                  </a:cubicBezTo>
                  <a:cubicBezTo>
                    <a:pt x="234" y="1244"/>
                    <a:pt x="334" y="610"/>
                    <a:pt x="401" y="9"/>
                  </a:cubicBezTo>
                  <a:cubicBezTo>
                    <a:pt x="407" y="3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4"/>
            <p:cNvSpPr/>
            <p:nvPr/>
          </p:nvSpPr>
          <p:spPr>
            <a:xfrm>
              <a:off x="3904625" y="2295175"/>
              <a:ext cx="10875" cy="58525"/>
            </a:xfrm>
            <a:custGeom>
              <a:avLst/>
              <a:gdLst/>
              <a:ahLst/>
              <a:cxnLst/>
              <a:rect l="l" t="t" r="r" b="b"/>
              <a:pathLst>
                <a:path w="435" h="2341" extrusionOk="0">
                  <a:moveTo>
                    <a:pt x="388" y="0"/>
                  </a:moveTo>
                  <a:cubicBezTo>
                    <a:pt x="347" y="0"/>
                    <a:pt x="301" y="54"/>
                    <a:pt x="301" y="77"/>
                  </a:cubicBezTo>
                  <a:cubicBezTo>
                    <a:pt x="201" y="811"/>
                    <a:pt x="1" y="1578"/>
                    <a:pt x="1" y="2312"/>
                  </a:cubicBezTo>
                  <a:cubicBezTo>
                    <a:pt x="1" y="2333"/>
                    <a:pt x="10" y="2340"/>
                    <a:pt x="23" y="2340"/>
                  </a:cubicBezTo>
                  <a:cubicBezTo>
                    <a:pt x="53" y="2340"/>
                    <a:pt x="101" y="2302"/>
                    <a:pt x="101" y="2279"/>
                  </a:cubicBezTo>
                  <a:cubicBezTo>
                    <a:pt x="301" y="1578"/>
                    <a:pt x="334" y="777"/>
                    <a:pt x="434" y="44"/>
                  </a:cubicBezTo>
                  <a:cubicBezTo>
                    <a:pt x="424" y="12"/>
                    <a:pt x="406" y="0"/>
                    <a:pt x="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4"/>
            <p:cNvSpPr/>
            <p:nvPr/>
          </p:nvSpPr>
          <p:spPr>
            <a:xfrm>
              <a:off x="3916300" y="2336875"/>
              <a:ext cx="10575" cy="46375"/>
            </a:xfrm>
            <a:custGeom>
              <a:avLst/>
              <a:gdLst/>
              <a:ahLst/>
              <a:cxnLst/>
              <a:rect l="l" t="t" r="r" b="b"/>
              <a:pathLst>
                <a:path w="423" h="1855" extrusionOk="0">
                  <a:moveTo>
                    <a:pt x="414" y="0"/>
                  </a:moveTo>
                  <a:cubicBezTo>
                    <a:pt x="393" y="0"/>
                    <a:pt x="324" y="54"/>
                    <a:pt x="301" y="77"/>
                  </a:cubicBezTo>
                  <a:cubicBezTo>
                    <a:pt x="201" y="611"/>
                    <a:pt x="1" y="1278"/>
                    <a:pt x="67" y="1811"/>
                  </a:cubicBezTo>
                  <a:cubicBezTo>
                    <a:pt x="67" y="1843"/>
                    <a:pt x="77" y="1855"/>
                    <a:pt x="91" y="1855"/>
                  </a:cubicBezTo>
                  <a:cubicBezTo>
                    <a:pt x="121" y="1855"/>
                    <a:pt x="167" y="1801"/>
                    <a:pt x="167" y="1778"/>
                  </a:cubicBezTo>
                  <a:cubicBezTo>
                    <a:pt x="234" y="1211"/>
                    <a:pt x="301" y="611"/>
                    <a:pt x="401" y="43"/>
                  </a:cubicBezTo>
                  <a:cubicBezTo>
                    <a:pt x="422" y="12"/>
                    <a:pt x="423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4"/>
            <p:cNvSpPr/>
            <p:nvPr/>
          </p:nvSpPr>
          <p:spPr>
            <a:xfrm>
              <a:off x="3966325" y="1997300"/>
              <a:ext cx="37575" cy="197475"/>
            </a:xfrm>
            <a:custGeom>
              <a:avLst/>
              <a:gdLst/>
              <a:ahLst/>
              <a:cxnLst/>
              <a:rect l="l" t="t" r="r" b="b"/>
              <a:pathLst>
                <a:path w="1503" h="7899" extrusionOk="0">
                  <a:moveTo>
                    <a:pt x="1455" y="1"/>
                  </a:moveTo>
                  <a:cubicBezTo>
                    <a:pt x="1406" y="1"/>
                    <a:pt x="1335" y="52"/>
                    <a:pt x="1335" y="117"/>
                  </a:cubicBezTo>
                  <a:cubicBezTo>
                    <a:pt x="902" y="2685"/>
                    <a:pt x="234" y="5287"/>
                    <a:pt x="1" y="7856"/>
                  </a:cubicBezTo>
                  <a:cubicBezTo>
                    <a:pt x="1" y="7887"/>
                    <a:pt x="14" y="7899"/>
                    <a:pt x="33" y="7899"/>
                  </a:cubicBezTo>
                  <a:cubicBezTo>
                    <a:pt x="72" y="7899"/>
                    <a:pt x="134" y="7845"/>
                    <a:pt x="134" y="7822"/>
                  </a:cubicBezTo>
                  <a:cubicBezTo>
                    <a:pt x="635" y="5220"/>
                    <a:pt x="1068" y="2652"/>
                    <a:pt x="1502" y="50"/>
                  </a:cubicBezTo>
                  <a:cubicBezTo>
                    <a:pt x="1502" y="15"/>
                    <a:pt x="1482" y="1"/>
                    <a:pt x="1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4"/>
            <p:cNvSpPr/>
            <p:nvPr/>
          </p:nvSpPr>
          <p:spPr>
            <a:xfrm>
              <a:off x="3974675" y="2013825"/>
              <a:ext cx="39225" cy="205975"/>
            </a:xfrm>
            <a:custGeom>
              <a:avLst/>
              <a:gdLst/>
              <a:ahLst/>
              <a:cxnLst/>
              <a:rect l="l" t="t" r="r" b="b"/>
              <a:pathLst>
                <a:path w="1569" h="8239" extrusionOk="0">
                  <a:moveTo>
                    <a:pt x="1532" y="1"/>
                  </a:moveTo>
                  <a:cubicBezTo>
                    <a:pt x="1480" y="1"/>
                    <a:pt x="1402" y="72"/>
                    <a:pt x="1402" y="123"/>
                  </a:cubicBezTo>
                  <a:cubicBezTo>
                    <a:pt x="1168" y="2825"/>
                    <a:pt x="334" y="5493"/>
                    <a:pt x="1" y="8195"/>
                  </a:cubicBezTo>
                  <a:cubicBezTo>
                    <a:pt x="1" y="8227"/>
                    <a:pt x="7" y="8239"/>
                    <a:pt x="19" y="8239"/>
                  </a:cubicBezTo>
                  <a:cubicBezTo>
                    <a:pt x="43" y="8239"/>
                    <a:pt x="88" y="8185"/>
                    <a:pt x="134" y="8162"/>
                  </a:cubicBezTo>
                  <a:cubicBezTo>
                    <a:pt x="701" y="5527"/>
                    <a:pt x="1402" y="2725"/>
                    <a:pt x="1568" y="23"/>
                  </a:cubicBezTo>
                  <a:cubicBezTo>
                    <a:pt x="1561" y="7"/>
                    <a:pt x="1547" y="1"/>
                    <a:pt x="1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4"/>
            <p:cNvSpPr/>
            <p:nvPr/>
          </p:nvSpPr>
          <p:spPr>
            <a:xfrm>
              <a:off x="3996350" y="1983550"/>
              <a:ext cx="34825" cy="200850"/>
            </a:xfrm>
            <a:custGeom>
              <a:avLst/>
              <a:gdLst/>
              <a:ahLst/>
              <a:cxnLst/>
              <a:rect l="l" t="t" r="r" b="b"/>
              <a:pathLst>
                <a:path w="1393" h="8034" extrusionOk="0">
                  <a:moveTo>
                    <a:pt x="1365" y="1"/>
                  </a:moveTo>
                  <a:cubicBezTo>
                    <a:pt x="1328" y="1"/>
                    <a:pt x="1244" y="57"/>
                    <a:pt x="1202" y="100"/>
                  </a:cubicBezTo>
                  <a:cubicBezTo>
                    <a:pt x="801" y="2735"/>
                    <a:pt x="334" y="5370"/>
                    <a:pt x="1" y="8005"/>
                  </a:cubicBezTo>
                  <a:cubicBezTo>
                    <a:pt x="1" y="8025"/>
                    <a:pt x="12" y="8033"/>
                    <a:pt x="28" y="8033"/>
                  </a:cubicBezTo>
                  <a:cubicBezTo>
                    <a:pt x="68" y="8033"/>
                    <a:pt x="134" y="7986"/>
                    <a:pt x="134" y="7939"/>
                  </a:cubicBezTo>
                  <a:cubicBezTo>
                    <a:pt x="635" y="5337"/>
                    <a:pt x="968" y="2702"/>
                    <a:pt x="1368" y="66"/>
                  </a:cubicBezTo>
                  <a:cubicBezTo>
                    <a:pt x="1392" y="18"/>
                    <a:pt x="1386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4"/>
            <p:cNvSpPr/>
            <p:nvPr/>
          </p:nvSpPr>
          <p:spPr>
            <a:xfrm>
              <a:off x="4017200" y="1991800"/>
              <a:ext cx="26325" cy="174625"/>
            </a:xfrm>
            <a:custGeom>
              <a:avLst/>
              <a:gdLst/>
              <a:ahLst/>
              <a:cxnLst/>
              <a:rect l="l" t="t" r="r" b="b"/>
              <a:pathLst>
                <a:path w="1053" h="6985" extrusionOk="0">
                  <a:moveTo>
                    <a:pt x="1040" y="0"/>
                  </a:moveTo>
                  <a:cubicBezTo>
                    <a:pt x="1010" y="0"/>
                    <a:pt x="901" y="79"/>
                    <a:pt x="901" y="103"/>
                  </a:cubicBezTo>
                  <a:cubicBezTo>
                    <a:pt x="668" y="2405"/>
                    <a:pt x="368" y="4673"/>
                    <a:pt x="1" y="6942"/>
                  </a:cubicBezTo>
                  <a:cubicBezTo>
                    <a:pt x="1" y="6973"/>
                    <a:pt x="7" y="6985"/>
                    <a:pt x="17" y="6985"/>
                  </a:cubicBezTo>
                  <a:cubicBezTo>
                    <a:pt x="36" y="6985"/>
                    <a:pt x="67" y="6931"/>
                    <a:pt x="67" y="6908"/>
                  </a:cubicBezTo>
                  <a:cubicBezTo>
                    <a:pt x="668" y="4673"/>
                    <a:pt x="801" y="2338"/>
                    <a:pt x="1035" y="37"/>
                  </a:cubicBezTo>
                  <a:cubicBezTo>
                    <a:pt x="1052" y="1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74"/>
            <p:cNvSpPr/>
            <p:nvPr/>
          </p:nvSpPr>
          <p:spPr>
            <a:xfrm>
              <a:off x="4037225" y="2000825"/>
              <a:ext cx="25050" cy="177475"/>
            </a:xfrm>
            <a:custGeom>
              <a:avLst/>
              <a:gdLst/>
              <a:ahLst/>
              <a:cxnLst/>
              <a:rect l="l" t="t" r="r" b="b"/>
              <a:pathLst>
                <a:path w="1002" h="7099" extrusionOk="0">
                  <a:moveTo>
                    <a:pt x="960" y="0"/>
                  </a:moveTo>
                  <a:cubicBezTo>
                    <a:pt x="891" y="0"/>
                    <a:pt x="801" y="60"/>
                    <a:pt x="801" y="143"/>
                  </a:cubicBezTo>
                  <a:cubicBezTo>
                    <a:pt x="534" y="2478"/>
                    <a:pt x="301" y="4746"/>
                    <a:pt x="0" y="7048"/>
                  </a:cubicBezTo>
                  <a:cubicBezTo>
                    <a:pt x="0" y="7084"/>
                    <a:pt x="18" y="7099"/>
                    <a:pt x="41" y="7099"/>
                  </a:cubicBezTo>
                  <a:cubicBezTo>
                    <a:pt x="80" y="7099"/>
                    <a:pt x="134" y="7056"/>
                    <a:pt x="134" y="7014"/>
                  </a:cubicBezTo>
                  <a:cubicBezTo>
                    <a:pt x="667" y="4746"/>
                    <a:pt x="734" y="2344"/>
                    <a:pt x="1001" y="9"/>
                  </a:cubicBezTo>
                  <a:cubicBezTo>
                    <a:pt x="989" y="3"/>
                    <a:pt x="975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74"/>
            <p:cNvSpPr/>
            <p:nvPr/>
          </p:nvSpPr>
          <p:spPr>
            <a:xfrm>
              <a:off x="4057225" y="1979025"/>
              <a:ext cx="35050" cy="197025"/>
            </a:xfrm>
            <a:custGeom>
              <a:avLst/>
              <a:gdLst/>
              <a:ahLst/>
              <a:cxnLst/>
              <a:rect l="l" t="t" r="r" b="b"/>
              <a:pathLst>
                <a:path w="1402" h="7881" extrusionOk="0">
                  <a:moveTo>
                    <a:pt x="1344" y="0"/>
                  </a:moveTo>
                  <a:cubicBezTo>
                    <a:pt x="1285" y="0"/>
                    <a:pt x="1202" y="71"/>
                    <a:pt x="1202" y="114"/>
                  </a:cubicBezTo>
                  <a:cubicBezTo>
                    <a:pt x="868" y="2716"/>
                    <a:pt x="535" y="5284"/>
                    <a:pt x="1" y="7853"/>
                  </a:cubicBezTo>
                  <a:cubicBezTo>
                    <a:pt x="1" y="7872"/>
                    <a:pt x="9" y="7880"/>
                    <a:pt x="22" y="7880"/>
                  </a:cubicBezTo>
                  <a:cubicBezTo>
                    <a:pt x="51" y="7880"/>
                    <a:pt x="101" y="7833"/>
                    <a:pt x="101" y="7786"/>
                  </a:cubicBezTo>
                  <a:cubicBezTo>
                    <a:pt x="902" y="5384"/>
                    <a:pt x="1068" y="2616"/>
                    <a:pt x="1402" y="81"/>
                  </a:cubicBezTo>
                  <a:cubicBezTo>
                    <a:pt x="1402" y="21"/>
                    <a:pt x="1377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4"/>
            <p:cNvSpPr/>
            <p:nvPr/>
          </p:nvSpPr>
          <p:spPr>
            <a:xfrm>
              <a:off x="4078925" y="1981400"/>
              <a:ext cx="21700" cy="178450"/>
            </a:xfrm>
            <a:custGeom>
              <a:avLst/>
              <a:gdLst/>
              <a:ahLst/>
              <a:cxnLst/>
              <a:rect l="l" t="t" r="r" b="b"/>
              <a:pathLst>
                <a:path w="868" h="7138" extrusionOk="0">
                  <a:moveTo>
                    <a:pt x="851" y="1"/>
                  </a:moveTo>
                  <a:cubicBezTo>
                    <a:pt x="809" y="1"/>
                    <a:pt x="701" y="92"/>
                    <a:pt x="701" y="119"/>
                  </a:cubicBezTo>
                  <a:cubicBezTo>
                    <a:pt x="534" y="2454"/>
                    <a:pt x="200" y="4789"/>
                    <a:pt x="0" y="7124"/>
                  </a:cubicBezTo>
                  <a:cubicBezTo>
                    <a:pt x="0" y="7134"/>
                    <a:pt x="6" y="7138"/>
                    <a:pt x="14" y="7138"/>
                  </a:cubicBezTo>
                  <a:cubicBezTo>
                    <a:pt x="34" y="7138"/>
                    <a:pt x="67" y="7114"/>
                    <a:pt x="67" y="7091"/>
                  </a:cubicBezTo>
                  <a:cubicBezTo>
                    <a:pt x="534" y="4756"/>
                    <a:pt x="701" y="2354"/>
                    <a:pt x="867" y="19"/>
                  </a:cubicBezTo>
                  <a:cubicBezTo>
                    <a:pt x="867" y="6"/>
                    <a:pt x="861" y="1"/>
                    <a:pt x="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4"/>
            <p:cNvSpPr/>
            <p:nvPr/>
          </p:nvSpPr>
          <p:spPr>
            <a:xfrm>
              <a:off x="4096425" y="1961625"/>
              <a:ext cx="25300" cy="190250"/>
            </a:xfrm>
            <a:custGeom>
              <a:avLst/>
              <a:gdLst/>
              <a:ahLst/>
              <a:cxnLst/>
              <a:rect l="l" t="t" r="r" b="b"/>
              <a:pathLst>
                <a:path w="1012" h="7610" extrusionOk="0">
                  <a:moveTo>
                    <a:pt x="986" y="0"/>
                  </a:moveTo>
                  <a:cubicBezTo>
                    <a:pt x="946" y="0"/>
                    <a:pt x="858" y="63"/>
                    <a:pt x="835" y="109"/>
                  </a:cubicBezTo>
                  <a:cubicBezTo>
                    <a:pt x="601" y="2611"/>
                    <a:pt x="334" y="5080"/>
                    <a:pt x="1" y="7581"/>
                  </a:cubicBezTo>
                  <a:cubicBezTo>
                    <a:pt x="1" y="7602"/>
                    <a:pt x="10" y="7610"/>
                    <a:pt x="24" y="7610"/>
                  </a:cubicBezTo>
                  <a:cubicBezTo>
                    <a:pt x="53" y="7610"/>
                    <a:pt x="101" y="7571"/>
                    <a:pt x="101" y="7548"/>
                  </a:cubicBezTo>
                  <a:cubicBezTo>
                    <a:pt x="701" y="5146"/>
                    <a:pt x="768" y="2478"/>
                    <a:pt x="1001" y="43"/>
                  </a:cubicBezTo>
                  <a:cubicBezTo>
                    <a:pt x="1012" y="12"/>
                    <a:pt x="1003" y="0"/>
                    <a:pt x="9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4"/>
            <p:cNvSpPr/>
            <p:nvPr/>
          </p:nvSpPr>
          <p:spPr>
            <a:xfrm>
              <a:off x="4114775" y="1944950"/>
              <a:ext cx="23375" cy="215275"/>
            </a:xfrm>
            <a:custGeom>
              <a:avLst/>
              <a:gdLst/>
              <a:ahLst/>
              <a:cxnLst/>
              <a:rect l="l" t="t" r="r" b="b"/>
              <a:pathLst>
                <a:path w="935" h="8611" extrusionOk="0">
                  <a:moveTo>
                    <a:pt x="898" y="0"/>
                  </a:moveTo>
                  <a:cubicBezTo>
                    <a:pt x="849" y="0"/>
                    <a:pt x="768" y="63"/>
                    <a:pt x="768" y="109"/>
                  </a:cubicBezTo>
                  <a:cubicBezTo>
                    <a:pt x="601" y="2945"/>
                    <a:pt x="401" y="5780"/>
                    <a:pt x="1" y="8582"/>
                  </a:cubicBezTo>
                  <a:cubicBezTo>
                    <a:pt x="1" y="8603"/>
                    <a:pt x="10" y="8611"/>
                    <a:pt x="23" y="8611"/>
                  </a:cubicBezTo>
                  <a:cubicBezTo>
                    <a:pt x="53" y="8611"/>
                    <a:pt x="101" y="8572"/>
                    <a:pt x="101" y="8549"/>
                  </a:cubicBezTo>
                  <a:cubicBezTo>
                    <a:pt x="834" y="5880"/>
                    <a:pt x="768" y="2778"/>
                    <a:pt x="935" y="43"/>
                  </a:cubicBezTo>
                  <a:cubicBezTo>
                    <a:pt x="935" y="12"/>
                    <a:pt x="919" y="0"/>
                    <a:pt x="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4"/>
            <p:cNvSpPr/>
            <p:nvPr/>
          </p:nvSpPr>
          <p:spPr>
            <a:xfrm>
              <a:off x="4133950" y="1952925"/>
              <a:ext cx="19200" cy="158450"/>
            </a:xfrm>
            <a:custGeom>
              <a:avLst/>
              <a:gdLst/>
              <a:ahLst/>
              <a:cxnLst/>
              <a:rect l="l" t="t" r="r" b="b"/>
              <a:pathLst>
                <a:path w="768" h="6338" extrusionOk="0">
                  <a:moveTo>
                    <a:pt x="730" y="0"/>
                  </a:moveTo>
                  <a:cubicBezTo>
                    <a:pt x="681" y="0"/>
                    <a:pt x="601" y="78"/>
                    <a:pt x="601" y="124"/>
                  </a:cubicBezTo>
                  <a:cubicBezTo>
                    <a:pt x="434" y="2159"/>
                    <a:pt x="134" y="4227"/>
                    <a:pt x="1" y="6295"/>
                  </a:cubicBezTo>
                  <a:cubicBezTo>
                    <a:pt x="1" y="6325"/>
                    <a:pt x="13" y="6337"/>
                    <a:pt x="30" y="6337"/>
                  </a:cubicBezTo>
                  <a:cubicBezTo>
                    <a:pt x="70" y="6337"/>
                    <a:pt x="134" y="6275"/>
                    <a:pt x="134" y="6228"/>
                  </a:cubicBezTo>
                  <a:cubicBezTo>
                    <a:pt x="368" y="4160"/>
                    <a:pt x="601" y="2092"/>
                    <a:pt x="768" y="57"/>
                  </a:cubicBezTo>
                  <a:cubicBezTo>
                    <a:pt x="768" y="16"/>
                    <a:pt x="752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4"/>
            <p:cNvSpPr/>
            <p:nvPr/>
          </p:nvSpPr>
          <p:spPr>
            <a:xfrm>
              <a:off x="3511000" y="2539975"/>
              <a:ext cx="4200" cy="5525"/>
            </a:xfrm>
            <a:custGeom>
              <a:avLst/>
              <a:gdLst/>
              <a:ahLst/>
              <a:cxnLst/>
              <a:rect l="l" t="t" r="r" b="b"/>
              <a:pathLst>
                <a:path w="168" h="221" extrusionOk="0">
                  <a:moveTo>
                    <a:pt x="134" y="0"/>
                  </a:moveTo>
                  <a:cubicBezTo>
                    <a:pt x="118" y="0"/>
                    <a:pt x="101" y="9"/>
                    <a:pt x="101" y="25"/>
                  </a:cubicBezTo>
                  <a:cubicBezTo>
                    <a:pt x="68" y="25"/>
                    <a:pt x="68" y="59"/>
                    <a:pt x="34" y="59"/>
                  </a:cubicBezTo>
                  <a:cubicBezTo>
                    <a:pt x="13" y="101"/>
                    <a:pt x="19" y="116"/>
                    <a:pt x="34" y="122"/>
                  </a:cubicBezTo>
                  <a:lnTo>
                    <a:pt x="34" y="122"/>
                  </a:lnTo>
                  <a:cubicBezTo>
                    <a:pt x="34" y="123"/>
                    <a:pt x="34" y="124"/>
                    <a:pt x="34" y="125"/>
                  </a:cubicBezTo>
                  <a:cubicBezTo>
                    <a:pt x="34" y="159"/>
                    <a:pt x="34" y="159"/>
                    <a:pt x="1" y="192"/>
                  </a:cubicBezTo>
                  <a:cubicBezTo>
                    <a:pt x="11" y="213"/>
                    <a:pt x="25" y="221"/>
                    <a:pt x="39" y="221"/>
                  </a:cubicBezTo>
                  <a:cubicBezTo>
                    <a:pt x="69" y="221"/>
                    <a:pt x="101" y="182"/>
                    <a:pt x="101" y="159"/>
                  </a:cubicBezTo>
                  <a:cubicBezTo>
                    <a:pt x="101" y="125"/>
                    <a:pt x="168" y="92"/>
                    <a:pt x="168" y="25"/>
                  </a:cubicBezTo>
                  <a:cubicBezTo>
                    <a:pt x="168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4"/>
            <p:cNvSpPr/>
            <p:nvPr/>
          </p:nvSpPr>
          <p:spPr>
            <a:xfrm>
              <a:off x="3466825" y="2548725"/>
              <a:ext cx="32525" cy="100800"/>
            </a:xfrm>
            <a:custGeom>
              <a:avLst/>
              <a:gdLst/>
              <a:ahLst/>
              <a:cxnLst/>
              <a:rect l="l" t="t" r="r" b="b"/>
              <a:pathLst>
                <a:path w="1301" h="4032" extrusionOk="0">
                  <a:moveTo>
                    <a:pt x="1213" y="1"/>
                  </a:moveTo>
                  <a:cubicBezTo>
                    <a:pt x="1182" y="1"/>
                    <a:pt x="1134" y="49"/>
                    <a:pt x="1134" y="109"/>
                  </a:cubicBezTo>
                  <a:cubicBezTo>
                    <a:pt x="1101" y="1410"/>
                    <a:pt x="334" y="2744"/>
                    <a:pt x="0" y="3978"/>
                  </a:cubicBezTo>
                  <a:cubicBezTo>
                    <a:pt x="0" y="4018"/>
                    <a:pt x="15" y="4031"/>
                    <a:pt x="34" y="4031"/>
                  </a:cubicBezTo>
                  <a:cubicBezTo>
                    <a:pt x="63" y="4031"/>
                    <a:pt x="100" y="3999"/>
                    <a:pt x="100" y="3978"/>
                  </a:cubicBezTo>
                  <a:cubicBezTo>
                    <a:pt x="367" y="3345"/>
                    <a:pt x="600" y="2644"/>
                    <a:pt x="801" y="1977"/>
                  </a:cubicBezTo>
                  <a:cubicBezTo>
                    <a:pt x="1001" y="1310"/>
                    <a:pt x="1301" y="743"/>
                    <a:pt x="1234" y="76"/>
                  </a:cubicBezTo>
                  <a:cubicBezTo>
                    <a:pt x="1248" y="22"/>
                    <a:pt x="1234" y="1"/>
                    <a:pt x="1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4"/>
            <p:cNvSpPr/>
            <p:nvPr/>
          </p:nvSpPr>
          <p:spPr>
            <a:xfrm>
              <a:off x="3472725" y="2537650"/>
              <a:ext cx="50200" cy="131300"/>
            </a:xfrm>
            <a:custGeom>
              <a:avLst/>
              <a:gdLst/>
              <a:ahLst/>
              <a:cxnLst/>
              <a:rect l="l" t="t" r="r" b="b"/>
              <a:pathLst>
                <a:path w="2008" h="5252" extrusionOk="0">
                  <a:moveTo>
                    <a:pt x="1928" y="1"/>
                  </a:moveTo>
                  <a:cubicBezTo>
                    <a:pt x="1904" y="1"/>
                    <a:pt x="1878" y="15"/>
                    <a:pt x="1866" y="52"/>
                  </a:cubicBezTo>
                  <a:cubicBezTo>
                    <a:pt x="1432" y="685"/>
                    <a:pt x="1232" y="1386"/>
                    <a:pt x="1032" y="2120"/>
                  </a:cubicBezTo>
                  <a:cubicBezTo>
                    <a:pt x="731" y="3187"/>
                    <a:pt x="398" y="4188"/>
                    <a:pt x="31" y="5189"/>
                  </a:cubicBezTo>
                  <a:cubicBezTo>
                    <a:pt x="1" y="5234"/>
                    <a:pt x="11" y="5252"/>
                    <a:pt x="35" y="5252"/>
                  </a:cubicBezTo>
                  <a:cubicBezTo>
                    <a:pt x="64" y="5252"/>
                    <a:pt x="113" y="5225"/>
                    <a:pt x="131" y="5189"/>
                  </a:cubicBezTo>
                  <a:cubicBezTo>
                    <a:pt x="1032" y="3587"/>
                    <a:pt x="1032" y="1619"/>
                    <a:pt x="1966" y="85"/>
                  </a:cubicBezTo>
                  <a:cubicBezTo>
                    <a:pt x="2008" y="43"/>
                    <a:pt x="1970" y="1"/>
                    <a:pt x="1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4"/>
            <p:cNvSpPr/>
            <p:nvPr/>
          </p:nvSpPr>
          <p:spPr>
            <a:xfrm>
              <a:off x="3498950" y="2498025"/>
              <a:ext cx="50450" cy="160925"/>
            </a:xfrm>
            <a:custGeom>
              <a:avLst/>
              <a:gdLst/>
              <a:ahLst/>
              <a:cxnLst/>
              <a:rect l="l" t="t" r="r" b="b"/>
              <a:pathLst>
                <a:path w="2018" h="6437" extrusionOk="0">
                  <a:moveTo>
                    <a:pt x="1969" y="1"/>
                  </a:moveTo>
                  <a:cubicBezTo>
                    <a:pt x="1920" y="1"/>
                    <a:pt x="1851" y="37"/>
                    <a:pt x="1851" y="102"/>
                  </a:cubicBezTo>
                  <a:cubicBezTo>
                    <a:pt x="1350" y="2170"/>
                    <a:pt x="850" y="4439"/>
                    <a:pt x="16" y="6373"/>
                  </a:cubicBezTo>
                  <a:cubicBezTo>
                    <a:pt x="1" y="6418"/>
                    <a:pt x="13" y="6436"/>
                    <a:pt x="31" y="6436"/>
                  </a:cubicBezTo>
                  <a:cubicBezTo>
                    <a:pt x="53" y="6436"/>
                    <a:pt x="83" y="6410"/>
                    <a:pt x="83" y="6373"/>
                  </a:cubicBezTo>
                  <a:cubicBezTo>
                    <a:pt x="1150" y="4539"/>
                    <a:pt x="1550" y="2104"/>
                    <a:pt x="2017" y="35"/>
                  </a:cubicBezTo>
                  <a:cubicBezTo>
                    <a:pt x="2017" y="12"/>
                    <a:pt x="1996" y="1"/>
                    <a:pt x="1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4"/>
            <p:cNvSpPr/>
            <p:nvPr/>
          </p:nvSpPr>
          <p:spPr>
            <a:xfrm>
              <a:off x="3514475" y="2430850"/>
              <a:ext cx="69450" cy="212475"/>
            </a:xfrm>
            <a:custGeom>
              <a:avLst/>
              <a:gdLst/>
              <a:ahLst/>
              <a:cxnLst/>
              <a:rect l="l" t="t" r="r" b="b"/>
              <a:pathLst>
                <a:path w="2778" h="8499" extrusionOk="0">
                  <a:moveTo>
                    <a:pt x="2731" y="1"/>
                  </a:moveTo>
                  <a:cubicBezTo>
                    <a:pt x="2687" y="1"/>
                    <a:pt x="2618" y="34"/>
                    <a:pt x="2597" y="54"/>
                  </a:cubicBezTo>
                  <a:cubicBezTo>
                    <a:pt x="1763" y="2856"/>
                    <a:pt x="929" y="5658"/>
                    <a:pt x="29" y="8460"/>
                  </a:cubicBezTo>
                  <a:cubicBezTo>
                    <a:pt x="1" y="8488"/>
                    <a:pt x="8" y="8498"/>
                    <a:pt x="29" y="8498"/>
                  </a:cubicBezTo>
                  <a:cubicBezTo>
                    <a:pt x="57" y="8498"/>
                    <a:pt x="110" y="8479"/>
                    <a:pt x="129" y="8460"/>
                  </a:cubicBezTo>
                  <a:cubicBezTo>
                    <a:pt x="1230" y="5725"/>
                    <a:pt x="1930" y="2856"/>
                    <a:pt x="2764" y="54"/>
                  </a:cubicBezTo>
                  <a:cubicBezTo>
                    <a:pt x="2777" y="15"/>
                    <a:pt x="2759" y="1"/>
                    <a:pt x="2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4"/>
            <p:cNvSpPr/>
            <p:nvPr/>
          </p:nvSpPr>
          <p:spPr>
            <a:xfrm>
              <a:off x="3545675" y="2427150"/>
              <a:ext cx="53750" cy="171975"/>
            </a:xfrm>
            <a:custGeom>
              <a:avLst/>
              <a:gdLst/>
              <a:ahLst/>
              <a:cxnLst/>
              <a:rect l="l" t="t" r="r" b="b"/>
              <a:pathLst>
                <a:path w="2150" h="6879" extrusionOk="0">
                  <a:moveTo>
                    <a:pt x="2111" y="0"/>
                  </a:moveTo>
                  <a:cubicBezTo>
                    <a:pt x="2072" y="0"/>
                    <a:pt x="2016" y="37"/>
                    <a:pt x="2016" y="102"/>
                  </a:cubicBezTo>
                  <a:cubicBezTo>
                    <a:pt x="1649" y="2337"/>
                    <a:pt x="849" y="4738"/>
                    <a:pt x="15" y="6840"/>
                  </a:cubicBezTo>
                  <a:cubicBezTo>
                    <a:pt x="1" y="6868"/>
                    <a:pt x="17" y="6878"/>
                    <a:pt x="39" y="6878"/>
                  </a:cubicBezTo>
                  <a:cubicBezTo>
                    <a:pt x="71" y="6878"/>
                    <a:pt x="115" y="6859"/>
                    <a:pt x="115" y="6840"/>
                  </a:cubicBezTo>
                  <a:cubicBezTo>
                    <a:pt x="582" y="5873"/>
                    <a:pt x="816" y="4805"/>
                    <a:pt x="1149" y="3738"/>
                  </a:cubicBezTo>
                  <a:cubicBezTo>
                    <a:pt x="1549" y="2537"/>
                    <a:pt x="1950" y="1336"/>
                    <a:pt x="2150" y="35"/>
                  </a:cubicBezTo>
                  <a:cubicBezTo>
                    <a:pt x="2150" y="11"/>
                    <a:pt x="2133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4"/>
            <p:cNvSpPr/>
            <p:nvPr/>
          </p:nvSpPr>
          <p:spPr>
            <a:xfrm>
              <a:off x="3566875" y="2428175"/>
              <a:ext cx="52575" cy="183575"/>
            </a:xfrm>
            <a:custGeom>
              <a:avLst/>
              <a:gdLst/>
              <a:ahLst/>
              <a:cxnLst/>
              <a:rect l="l" t="t" r="r" b="b"/>
              <a:pathLst>
                <a:path w="2103" h="7343" extrusionOk="0">
                  <a:moveTo>
                    <a:pt x="2039" y="0"/>
                  </a:moveTo>
                  <a:cubicBezTo>
                    <a:pt x="1992" y="0"/>
                    <a:pt x="1936" y="36"/>
                    <a:pt x="1936" y="94"/>
                  </a:cubicBezTo>
                  <a:cubicBezTo>
                    <a:pt x="1435" y="2496"/>
                    <a:pt x="468" y="4898"/>
                    <a:pt x="1" y="7299"/>
                  </a:cubicBezTo>
                  <a:cubicBezTo>
                    <a:pt x="1" y="7331"/>
                    <a:pt x="11" y="7343"/>
                    <a:pt x="26" y="7343"/>
                  </a:cubicBezTo>
                  <a:cubicBezTo>
                    <a:pt x="58" y="7343"/>
                    <a:pt x="112" y="7289"/>
                    <a:pt x="134" y="7266"/>
                  </a:cubicBezTo>
                  <a:cubicBezTo>
                    <a:pt x="801" y="4831"/>
                    <a:pt x="1602" y="2496"/>
                    <a:pt x="2102" y="61"/>
                  </a:cubicBezTo>
                  <a:cubicBezTo>
                    <a:pt x="2102" y="19"/>
                    <a:pt x="2073" y="0"/>
                    <a:pt x="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4"/>
            <p:cNvSpPr/>
            <p:nvPr/>
          </p:nvSpPr>
          <p:spPr>
            <a:xfrm>
              <a:off x="3579975" y="2413750"/>
              <a:ext cx="65950" cy="221825"/>
            </a:xfrm>
            <a:custGeom>
              <a:avLst/>
              <a:gdLst/>
              <a:ahLst/>
              <a:cxnLst/>
              <a:rect l="l" t="t" r="r" b="b"/>
              <a:pathLst>
                <a:path w="2638" h="8873" extrusionOk="0">
                  <a:moveTo>
                    <a:pt x="2607" y="1"/>
                  </a:moveTo>
                  <a:cubicBezTo>
                    <a:pt x="2571" y="1"/>
                    <a:pt x="2500" y="29"/>
                    <a:pt x="2479" y="71"/>
                  </a:cubicBezTo>
                  <a:cubicBezTo>
                    <a:pt x="1812" y="3039"/>
                    <a:pt x="845" y="5908"/>
                    <a:pt x="11" y="8844"/>
                  </a:cubicBezTo>
                  <a:cubicBezTo>
                    <a:pt x="0" y="8864"/>
                    <a:pt x="6" y="8872"/>
                    <a:pt x="20" y="8872"/>
                  </a:cubicBezTo>
                  <a:cubicBezTo>
                    <a:pt x="50" y="8872"/>
                    <a:pt x="121" y="8833"/>
                    <a:pt x="144" y="8810"/>
                  </a:cubicBezTo>
                  <a:cubicBezTo>
                    <a:pt x="1145" y="5908"/>
                    <a:pt x="1945" y="3006"/>
                    <a:pt x="2612" y="37"/>
                  </a:cubicBezTo>
                  <a:cubicBezTo>
                    <a:pt x="2638" y="12"/>
                    <a:pt x="2629" y="1"/>
                    <a:pt x="2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4"/>
            <p:cNvSpPr/>
            <p:nvPr/>
          </p:nvSpPr>
          <p:spPr>
            <a:xfrm>
              <a:off x="3617750" y="2436650"/>
              <a:ext cx="50075" cy="188100"/>
            </a:xfrm>
            <a:custGeom>
              <a:avLst/>
              <a:gdLst/>
              <a:ahLst/>
              <a:cxnLst/>
              <a:rect l="l" t="t" r="r" b="b"/>
              <a:pathLst>
                <a:path w="2003" h="7524" extrusionOk="0">
                  <a:moveTo>
                    <a:pt x="1951" y="1"/>
                  </a:moveTo>
                  <a:cubicBezTo>
                    <a:pt x="1916" y="1"/>
                    <a:pt x="1871" y="35"/>
                    <a:pt x="1835" y="89"/>
                  </a:cubicBezTo>
                  <a:cubicBezTo>
                    <a:pt x="1268" y="2557"/>
                    <a:pt x="634" y="5059"/>
                    <a:pt x="1" y="7494"/>
                  </a:cubicBezTo>
                  <a:cubicBezTo>
                    <a:pt x="1" y="7516"/>
                    <a:pt x="12" y="7524"/>
                    <a:pt x="27" y="7524"/>
                  </a:cubicBezTo>
                  <a:cubicBezTo>
                    <a:pt x="56" y="7524"/>
                    <a:pt x="101" y="7494"/>
                    <a:pt x="101" y="7494"/>
                  </a:cubicBezTo>
                  <a:cubicBezTo>
                    <a:pt x="968" y="5126"/>
                    <a:pt x="1435" y="2557"/>
                    <a:pt x="2002" y="89"/>
                  </a:cubicBezTo>
                  <a:cubicBezTo>
                    <a:pt x="2002" y="27"/>
                    <a:pt x="1980" y="1"/>
                    <a:pt x="1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4"/>
            <p:cNvSpPr/>
            <p:nvPr/>
          </p:nvSpPr>
          <p:spPr>
            <a:xfrm>
              <a:off x="3620775" y="2413025"/>
              <a:ext cx="58175" cy="223975"/>
            </a:xfrm>
            <a:custGeom>
              <a:avLst/>
              <a:gdLst/>
              <a:ahLst/>
              <a:cxnLst/>
              <a:rect l="l" t="t" r="r" b="b"/>
              <a:pathLst>
                <a:path w="2327" h="8959" extrusionOk="0">
                  <a:moveTo>
                    <a:pt x="2289" y="1"/>
                  </a:moveTo>
                  <a:cubicBezTo>
                    <a:pt x="2245" y="1"/>
                    <a:pt x="2169" y="57"/>
                    <a:pt x="2148" y="100"/>
                  </a:cubicBezTo>
                  <a:cubicBezTo>
                    <a:pt x="1648" y="3102"/>
                    <a:pt x="1114" y="6037"/>
                    <a:pt x="13" y="8906"/>
                  </a:cubicBezTo>
                  <a:cubicBezTo>
                    <a:pt x="0" y="8945"/>
                    <a:pt x="2" y="8959"/>
                    <a:pt x="14" y="8959"/>
                  </a:cubicBezTo>
                  <a:cubicBezTo>
                    <a:pt x="32" y="8959"/>
                    <a:pt x="73" y="8926"/>
                    <a:pt x="113" y="8906"/>
                  </a:cubicBezTo>
                  <a:cubicBezTo>
                    <a:pt x="1381" y="6171"/>
                    <a:pt x="1814" y="3068"/>
                    <a:pt x="2315" y="66"/>
                  </a:cubicBezTo>
                  <a:cubicBezTo>
                    <a:pt x="2327" y="18"/>
                    <a:pt x="2313" y="1"/>
                    <a:pt x="2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4"/>
            <p:cNvSpPr/>
            <p:nvPr/>
          </p:nvSpPr>
          <p:spPr>
            <a:xfrm>
              <a:off x="3646100" y="2414450"/>
              <a:ext cx="50075" cy="192775"/>
            </a:xfrm>
            <a:custGeom>
              <a:avLst/>
              <a:gdLst/>
              <a:ahLst/>
              <a:cxnLst/>
              <a:rect l="l" t="t" r="r" b="b"/>
              <a:pathLst>
                <a:path w="2003" h="7711" extrusionOk="0">
                  <a:moveTo>
                    <a:pt x="1987" y="0"/>
                  </a:moveTo>
                  <a:cubicBezTo>
                    <a:pt x="1947" y="0"/>
                    <a:pt x="1835" y="55"/>
                    <a:pt x="1835" y="109"/>
                  </a:cubicBezTo>
                  <a:cubicBezTo>
                    <a:pt x="1302" y="2645"/>
                    <a:pt x="601" y="5146"/>
                    <a:pt x="1" y="7681"/>
                  </a:cubicBezTo>
                  <a:cubicBezTo>
                    <a:pt x="1" y="7702"/>
                    <a:pt x="10" y="7710"/>
                    <a:pt x="24" y="7710"/>
                  </a:cubicBezTo>
                  <a:cubicBezTo>
                    <a:pt x="53" y="7710"/>
                    <a:pt x="101" y="7671"/>
                    <a:pt x="101" y="7648"/>
                  </a:cubicBezTo>
                  <a:cubicBezTo>
                    <a:pt x="935" y="5180"/>
                    <a:pt x="1469" y="2611"/>
                    <a:pt x="2002" y="9"/>
                  </a:cubicBezTo>
                  <a:cubicBezTo>
                    <a:pt x="2002" y="3"/>
                    <a:pt x="1997" y="0"/>
                    <a:pt x="1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4"/>
            <p:cNvSpPr/>
            <p:nvPr/>
          </p:nvSpPr>
          <p:spPr>
            <a:xfrm>
              <a:off x="3652775" y="2407750"/>
              <a:ext cx="60325" cy="214975"/>
            </a:xfrm>
            <a:custGeom>
              <a:avLst/>
              <a:gdLst/>
              <a:ahLst/>
              <a:cxnLst/>
              <a:rect l="l" t="t" r="r" b="b"/>
              <a:pathLst>
                <a:path w="2413" h="8599" extrusionOk="0">
                  <a:moveTo>
                    <a:pt x="2385" y="0"/>
                  </a:moveTo>
                  <a:cubicBezTo>
                    <a:pt x="2347" y="0"/>
                    <a:pt x="2269" y="54"/>
                    <a:pt x="2269" y="77"/>
                  </a:cubicBezTo>
                  <a:cubicBezTo>
                    <a:pt x="1602" y="2946"/>
                    <a:pt x="735" y="5748"/>
                    <a:pt x="1" y="8583"/>
                  </a:cubicBezTo>
                  <a:cubicBezTo>
                    <a:pt x="1" y="8594"/>
                    <a:pt x="8" y="8598"/>
                    <a:pt x="18" y="8598"/>
                  </a:cubicBezTo>
                  <a:cubicBezTo>
                    <a:pt x="38" y="8598"/>
                    <a:pt x="67" y="8583"/>
                    <a:pt x="67" y="8583"/>
                  </a:cubicBezTo>
                  <a:cubicBezTo>
                    <a:pt x="1035" y="5781"/>
                    <a:pt x="1735" y="2913"/>
                    <a:pt x="2402" y="44"/>
                  </a:cubicBezTo>
                  <a:cubicBezTo>
                    <a:pt x="2413" y="12"/>
                    <a:pt x="2403" y="0"/>
                    <a:pt x="2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4"/>
            <p:cNvSpPr/>
            <p:nvPr/>
          </p:nvSpPr>
          <p:spPr>
            <a:xfrm>
              <a:off x="3670875" y="2407750"/>
              <a:ext cx="59475" cy="222800"/>
            </a:xfrm>
            <a:custGeom>
              <a:avLst/>
              <a:gdLst/>
              <a:ahLst/>
              <a:cxnLst/>
              <a:rect l="l" t="t" r="r" b="b"/>
              <a:pathLst>
                <a:path w="2379" h="8912" extrusionOk="0">
                  <a:moveTo>
                    <a:pt x="2353" y="0"/>
                  </a:moveTo>
                  <a:cubicBezTo>
                    <a:pt x="2319" y="0"/>
                    <a:pt x="2258" y="54"/>
                    <a:pt x="2212" y="77"/>
                  </a:cubicBezTo>
                  <a:cubicBezTo>
                    <a:pt x="1612" y="3046"/>
                    <a:pt x="878" y="5948"/>
                    <a:pt x="11" y="8883"/>
                  </a:cubicBezTo>
                  <a:cubicBezTo>
                    <a:pt x="1" y="8903"/>
                    <a:pt x="5" y="8911"/>
                    <a:pt x="17" y="8911"/>
                  </a:cubicBezTo>
                  <a:cubicBezTo>
                    <a:pt x="47" y="8911"/>
                    <a:pt x="120" y="8864"/>
                    <a:pt x="144" y="8817"/>
                  </a:cubicBezTo>
                  <a:cubicBezTo>
                    <a:pt x="1145" y="5948"/>
                    <a:pt x="1778" y="2979"/>
                    <a:pt x="2379" y="44"/>
                  </a:cubicBezTo>
                  <a:cubicBezTo>
                    <a:pt x="2379" y="12"/>
                    <a:pt x="236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4"/>
            <p:cNvSpPr/>
            <p:nvPr/>
          </p:nvSpPr>
          <p:spPr>
            <a:xfrm>
              <a:off x="3690875" y="2397950"/>
              <a:ext cx="60325" cy="222975"/>
            </a:xfrm>
            <a:custGeom>
              <a:avLst/>
              <a:gdLst/>
              <a:ahLst/>
              <a:cxnLst/>
              <a:rect l="l" t="t" r="r" b="b"/>
              <a:pathLst>
                <a:path w="2413" h="8919" extrusionOk="0">
                  <a:moveTo>
                    <a:pt x="2365" y="1"/>
                  </a:moveTo>
                  <a:cubicBezTo>
                    <a:pt x="2316" y="1"/>
                    <a:pt x="2246" y="38"/>
                    <a:pt x="2246" y="102"/>
                  </a:cubicBezTo>
                  <a:cubicBezTo>
                    <a:pt x="1679" y="3104"/>
                    <a:pt x="845" y="5973"/>
                    <a:pt x="11" y="8875"/>
                  </a:cubicBezTo>
                  <a:cubicBezTo>
                    <a:pt x="1" y="8907"/>
                    <a:pt x="3" y="8919"/>
                    <a:pt x="14" y="8919"/>
                  </a:cubicBezTo>
                  <a:cubicBezTo>
                    <a:pt x="38" y="8919"/>
                    <a:pt x="99" y="8865"/>
                    <a:pt x="145" y="8842"/>
                  </a:cubicBezTo>
                  <a:cubicBezTo>
                    <a:pt x="1079" y="5973"/>
                    <a:pt x="1846" y="3004"/>
                    <a:pt x="2413" y="36"/>
                  </a:cubicBezTo>
                  <a:cubicBezTo>
                    <a:pt x="2413" y="12"/>
                    <a:pt x="2392" y="1"/>
                    <a:pt x="2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4"/>
            <p:cNvSpPr/>
            <p:nvPr/>
          </p:nvSpPr>
          <p:spPr>
            <a:xfrm>
              <a:off x="3711675" y="2412200"/>
              <a:ext cx="53700" cy="208075"/>
            </a:xfrm>
            <a:custGeom>
              <a:avLst/>
              <a:gdLst/>
              <a:ahLst/>
              <a:cxnLst/>
              <a:rect l="l" t="t" r="r" b="b"/>
              <a:pathLst>
                <a:path w="2148" h="8323" extrusionOk="0">
                  <a:moveTo>
                    <a:pt x="2099" y="0"/>
                  </a:moveTo>
                  <a:cubicBezTo>
                    <a:pt x="2050" y="0"/>
                    <a:pt x="1981" y="57"/>
                    <a:pt x="1981" y="99"/>
                  </a:cubicBezTo>
                  <a:cubicBezTo>
                    <a:pt x="1514" y="2901"/>
                    <a:pt x="847" y="5603"/>
                    <a:pt x="13" y="8272"/>
                  </a:cubicBezTo>
                  <a:cubicBezTo>
                    <a:pt x="1" y="8309"/>
                    <a:pt x="16" y="8323"/>
                    <a:pt x="39" y="8323"/>
                  </a:cubicBezTo>
                  <a:cubicBezTo>
                    <a:pt x="80" y="8323"/>
                    <a:pt x="146" y="8281"/>
                    <a:pt x="146" y="8238"/>
                  </a:cubicBezTo>
                  <a:cubicBezTo>
                    <a:pt x="1080" y="5570"/>
                    <a:pt x="1681" y="2801"/>
                    <a:pt x="2148" y="66"/>
                  </a:cubicBezTo>
                  <a:cubicBezTo>
                    <a:pt x="2148" y="18"/>
                    <a:pt x="2126" y="0"/>
                    <a:pt x="2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4"/>
            <p:cNvSpPr/>
            <p:nvPr/>
          </p:nvSpPr>
          <p:spPr>
            <a:xfrm>
              <a:off x="3742000" y="2430850"/>
              <a:ext cx="38400" cy="187950"/>
            </a:xfrm>
            <a:custGeom>
              <a:avLst/>
              <a:gdLst/>
              <a:ahLst/>
              <a:cxnLst/>
              <a:rect l="l" t="t" r="r" b="b"/>
              <a:pathLst>
                <a:path w="1536" h="7518" extrusionOk="0">
                  <a:moveTo>
                    <a:pt x="1501" y="1"/>
                  </a:moveTo>
                  <a:cubicBezTo>
                    <a:pt x="1472" y="1"/>
                    <a:pt x="1435" y="34"/>
                    <a:pt x="1435" y="54"/>
                  </a:cubicBezTo>
                  <a:cubicBezTo>
                    <a:pt x="968" y="2556"/>
                    <a:pt x="601" y="5024"/>
                    <a:pt x="1" y="7492"/>
                  </a:cubicBezTo>
                  <a:cubicBezTo>
                    <a:pt x="1" y="7509"/>
                    <a:pt x="18" y="7518"/>
                    <a:pt x="34" y="7518"/>
                  </a:cubicBezTo>
                  <a:cubicBezTo>
                    <a:pt x="51" y="7518"/>
                    <a:pt x="68" y="7509"/>
                    <a:pt x="68" y="7492"/>
                  </a:cubicBezTo>
                  <a:cubicBezTo>
                    <a:pt x="968" y="5124"/>
                    <a:pt x="1135" y="2522"/>
                    <a:pt x="1535" y="54"/>
                  </a:cubicBezTo>
                  <a:cubicBezTo>
                    <a:pt x="1535" y="15"/>
                    <a:pt x="1520" y="1"/>
                    <a:pt x="1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4"/>
            <p:cNvSpPr/>
            <p:nvPr/>
          </p:nvSpPr>
          <p:spPr>
            <a:xfrm>
              <a:off x="3757025" y="2435125"/>
              <a:ext cx="51175" cy="208100"/>
            </a:xfrm>
            <a:custGeom>
              <a:avLst/>
              <a:gdLst/>
              <a:ahLst/>
              <a:cxnLst/>
              <a:rect l="l" t="t" r="r" b="b"/>
              <a:pathLst>
                <a:path w="2047" h="8324" extrusionOk="0">
                  <a:moveTo>
                    <a:pt x="2020" y="0"/>
                  </a:moveTo>
                  <a:cubicBezTo>
                    <a:pt x="1988" y="0"/>
                    <a:pt x="1923" y="51"/>
                    <a:pt x="1902" y="116"/>
                  </a:cubicBezTo>
                  <a:cubicBezTo>
                    <a:pt x="1268" y="2818"/>
                    <a:pt x="567" y="5554"/>
                    <a:pt x="0" y="8289"/>
                  </a:cubicBezTo>
                  <a:cubicBezTo>
                    <a:pt x="0" y="8312"/>
                    <a:pt x="13" y="8324"/>
                    <a:pt x="29" y="8324"/>
                  </a:cubicBezTo>
                  <a:cubicBezTo>
                    <a:pt x="59" y="8324"/>
                    <a:pt x="100" y="8287"/>
                    <a:pt x="100" y="8222"/>
                  </a:cubicBezTo>
                  <a:cubicBezTo>
                    <a:pt x="768" y="5520"/>
                    <a:pt x="1401" y="2785"/>
                    <a:pt x="2035" y="50"/>
                  </a:cubicBezTo>
                  <a:cubicBezTo>
                    <a:pt x="2047" y="15"/>
                    <a:pt x="2038" y="0"/>
                    <a:pt x="2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4"/>
            <p:cNvSpPr/>
            <p:nvPr/>
          </p:nvSpPr>
          <p:spPr>
            <a:xfrm>
              <a:off x="3765900" y="2438975"/>
              <a:ext cx="59200" cy="260900"/>
            </a:xfrm>
            <a:custGeom>
              <a:avLst/>
              <a:gdLst/>
              <a:ahLst/>
              <a:cxnLst/>
              <a:rect l="l" t="t" r="r" b="b"/>
              <a:pathLst>
                <a:path w="2368" h="10436" extrusionOk="0">
                  <a:moveTo>
                    <a:pt x="2353" y="0"/>
                  </a:moveTo>
                  <a:cubicBezTo>
                    <a:pt x="2323" y="0"/>
                    <a:pt x="2237" y="39"/>
                    <a:pt x="2214" y="62"/>
                  </a:cubicBezTo>
                  <a:cubicBezTo>
                    <a:pt x="1513" y="3498"/>
                    <a:pt x="846" y="6967"/>
                    <a:pt x="12" y="10370"/>
                  </a:cubicBezTo>
                  <a:cubicBezTo>
                    <a:pt x="0" y="10418"/>
                    <a:pt x="14" y="10436"/>
                    <a:pt x="37" y="10436"/>
                  </a:cubicBezTo>
                  <a:cubicBezTo>
                    <a:pt x="77" y="10436"/>
                    <a:pt x="146" y="10379"/>
                    <a:pt x="146" y="10336"/>
                  </a:cubicBezTo>
                  <a:cubicBezTo>
                    <a:pt x="1046" y="6967"/>
                    <a:pt x="1647" y="3465"/>
                    <a:pt x="2347" y="29"/>
                  </a:cubicBezTo>
                  <a:cubicBezTo>
                    <a:pt x="2368" y="8"/>
                    <a:pt x="2366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4"/>
            <p:cNvSpPr/>
            <p:nvPr/>
          </p:nvSpPr>
          <p:spPr>
            <a:xfrm>
              <a:off x="3783450" y="2444500"/>
              <a:ext cx="55325" cy="258975"/>
            </a:xfrm>
            <a:custGeom>
              <a:avLst/>
              <a:gdLst/>
              <a:ahLst/>
              <a:cxnLst/>
              <a:rect l="l" t="t" r="r" b="b"/>
              <a:pathLst>
                <a:path w="2213" h="10359" extrusionOk="0">
                  <a:moveTo>
                    <a:pt x="2154" y="0"/>
                  </a:moveTo>
                  <a:cubicBezTo>
                    <a:pt x="2106" y="0"/>
                    <a:pt x="2046" y="48"/>
                    <a:pt x="2046" y="108"/>
                  </a:cubicBezTo>
                  <a:cubicBezTo>
                    <a:pt x="1612" y="3577"/>
                    <a:pt x="978" y="6946"/>
                    <a:pt x="11" y="10316"/>
                  </a:cubicBezTo>
                  <a:cubicBezTo>
                    <a:pt x="0" y="10347"/>
                    <a:pt x="3" y="10359"/>
                    <a:pt x="14" y="10359"/>
                  </a:cubicBezTo>
                  <a:cubicBezTo>
                    <a:pt x="37" y="10359"/>
                    <a:pt x="99" y="10305"/>
                    <a:pt x="144" y="10282"/>
                  </a:cubicBezTo>
                  <a:cubicBezTo>
                    <a:pt x="1312" y="6980"/>
                    <a:pt x="1812" y="3477"/>
                    <a:pt x="2212" y="75"/>
                  </a:cubicBezTo>
                  <a:cubicBezTo>
                    <a:pt x="2212" y="22"/>
                    <a:pt x="2186" y="0"/>
                    <a:pt x="2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4"/>
            <p:cNvSpPr/>
            <p:nvPr/>
          </p:nvSpPr>
          <p:spPr>
            <a:xfrm>
              <a:off x="3788450" y="2476500"/>
              <a:ext cx="61150" cy="272850"/>
            </a:xfrm>
            <a:custGeom>
              <a:avLst/>
              <a:gdLst/>
              <a:ahLst/>
              <a:cxnLst/>
              <a:rect l="l" t="t" r="r" b="b"/>
              <a:pathLst>
                <a:path w="2446" h="10914" extrusionOk="0">
                  <a:moveTo>
                    <a:pt x="2393" y="1"/>
                  </a:moveTo>
                  <a:cubicBezTo>
                    <a:pt x="2343" y="1"/>
                    <a:pt x="2279" y="39"/>
                    <a:pt x="2279" y="62"/>
                  </a:cubicBezTo>
                  <a:cubicBezTo>
                    <a:pt x="1712" y="3732"/>
                    <a:pt x="1078" y="7334"/>
                    <a:pt x="11" y="10870"/>
                  </a:cubicBezTo>
                  <a:cubicBezTo>
                    <a:pt x="0" y="10902"/>
                    <a:pt x="7" y="10914"/>
                    <a:pt x="21" y="10914"/>
                  </a:cubicBezTo>
                  <a:cubicBezTo>
                    <a:pt x="52" y="10914"/>
                    <a:pt x="122" y="10860"/>
                    <a:pt x="144" y="10837"/>
                  </a:cubicBezTo>
                  <a:cubicBezTo>
                    <a:pt x="1312" y="7334"/>
                    <a:pt x="1912" y="3665"/>
                    <a:pt x="2446" y="29"/>
                  </a:cubicBezTo>
                  <a:cubicBezTo>
                    <a:pt x="2436" y="8"/>
                    <a:pt x="2416" y="1"/>
                    <a:pt x="2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4"/>
            <p:cNvSpPr/>
            <p:nvPr/>
          </p:nvSpPr>
          <p:spPr>
            <a:xfrm>
              <a:off x="3817900" y="2493175"/>
              <a:ext cx="49225" cy="258275"/>
            </a:xfrm>
            <a:custGeom>
              <a:avLst/>
              <a:gdLst/>
              <a:ahLst/>
              <a:cxnLst/>
              <a:rect l="l" t="t" r="r" b="b"/>
              <a:pathLst>
                <a:path w="1969" h="10331" extrusionOk="0">
                  <a:moveTo>
                    <a:pt x="1930" y="1"/>
                  </a:moveTo>
                  <a:cubicBezTo>
                    <a:pt x="1881" y="1"/>
                    <a:pt x="1802" y="40"/>
                    <a:pt x="1802" y="63"/>
                  </a:cubicBezTo>
                  <a:cubicBezTo>
                    <a:pt x="1301" y="3498"/>
                    <a:pt x="634" y="6867"/>
                    <a:pt x="0" y="10303"/>
                  </a:cubicBezTo>
                  <a:cubicBezTo>
                    <a:pt x="0" y="10323"/>
                    <a:pt x="9" y="10331"/>
                    <a:pt x="21" y="10331"/>
                  </a:cubicBezTo>
                  <a:cubicBezTo>
                    <a:pt x="50" y="10331"/>
                    <a:pt x="100" y="10284"/>
                    <a:pt x="100" y="10237"/>
                  </a:cubicBezTo>
                  <a:cubicBezTo>
                    <a:pt x="968" y="6901"/>
                    <a:pt x="1468" y="3465"/>
                    <a:pt x="1968" y="29"/>
                  </a:cubicBezTo>
                  <a:cubicBezTo>
                    <a:pt x="1968" y="9"/>
                    <a:pt x="1952" y="1"/>
                    <a:pt x="1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4"/>
            <p:cNvSpPr/>
            <p:nvPr/>
          </p:nvSpPr>
          <p:spPr>
            <a:xfrm>
              <a:off x="3841250" y="2464300"/>
              <a:ext cx="49225" cy="273800"/>
            </a:xfrm>
            <a:custGeom>
              <a:avLst/>
              <a:gdLst/>
              <a:ahLst/>
              <a:cxnLst/>
              <a:rect l="l" t="t" r="r" b="b"/>
              <a:pathLst>
                <a:path w="1969" h="10952" extrusionOk="0">
                  <a:moveTo>
                    <a:pt x="1922" y="1"/>
                  </a:moveTo>
                  <a:cubicBezTo>
                    <a:pt x="1872" y="1"/>
                    <a:pt x="1802" y="52"/>
                    <a:pt x="1802" y="117"/>
                  </a:cubicBezTo>
                  <a:cubicBezTo>
                    <a:pt x="1235" y="3719"/>
                    <a:pt x="567" y="7289"/>
                    <a:pt x="0" y="10891"/>
                  </a:cubicBezTo>
                  <a:cubicBezTo>
                    <a:pt x="0" y="10933"/>
                    <a:pt x="12" y="10952"/>
                    <a:pt x="31" y="10952"/>
                  </a:cubicBezTo>
                  <a:cubicBezTo>
                    <a:pt x="56" y="10952"/>
                    <a:pt x="95" y="10916"/>
                    <a:pt x="134" y="10858"/>
                  </a:cubicBezTo>
                  <a:cubicBezTo>
                    <a:pt x="901" y="7322"/>
                    <a:pt x="1468" y="3686"/>
                    <a:pt x="1968" y="50"/>
                  </a:cubicBezTo>
                  <a:cubicBezTo>
                    <a:pt x="1968" y="15"/>
                    <a:pt x="1948" y="1"/>
                    <a:pt x="1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4"/>
            <p:cNvSpPr/>
            <p:nvPr/>
          </p:nvSpPr>
          <p:spPr>
            <a:xfrm>
              <a:off x="3846250" y="2476300"/>
              <a:ext cx="62575" cy="281575"/>
            </a:xfrm>
            <a:custGeom>
              <a:avLst/>
              <a:gdLst/>
              <a:ahLst/>
              <a:cxnLst/>
              <a:rect l="l" t="t" r="r" b="b"/>
              <a:pathLst>
                <a:path w="2503" h="11263" extrusionOk="0">
                  <a:moveTo>
                    <a:pt x="2448" y="1"/>
                  </a:moveTo>
                  <a:cubicBezTo>
                    <a:pt x="2399" y="1"/>
                    <a:pt x="2336" y="29"/>
                    <a:pt x="2336" y="70"/>
                  </a:cubicBezTo>
                  <a:cubicBezTo>
                    <a:pt x="1702" y="3840"/>
                    <a:pt x="834" y="7509"/>
                    <a:pt x="1" y="11212"/>
                  </a:cubicBezTo>
                  <a:cubicBezTo>
                    <a:pt x="1" y="11249"/>
                    <a:pt x="10" y="11263"/>
                    <a:pt x="24" y="11263"/>
                  </a:cubicBezTo>
                  <a:cubicBezTo>
                    <a:pt x="50" y="11263"/>
                    <a:pt x="92" y="11221"/>
                    <a:pt x="134" y="11178"/>
                  </a:cubicBezTo>
                  <a:cubicBezTo>
                    <a:pt x="1135" y="7509"/>
                    <a:pt x="1869" y="3806"/>
                    <a:pt x="2502" y="37"/>
                  </a:cubicBezTo>
                  <a:cubicBezTo>
                    <a:pt x="2502" y="12"/>
                    <a:pt x="2478" y="1"/>
                    <a:pt x="2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4"/>
            <p:cNvSpPr/>
            <p:nvPr/>
          </p:nvSpPr>
          <p:spPr>
            <a:xfrm>
              <a:off x="3869050" y="2461975"/>
              <a:ext cx="55025" cy="289475"/>
            </a:xfrm>
            <a:custGeom>
              <a:avLst/>
              <a:gdLst/>
              <a:ahLst/>
              <a:cxnLst/>
              <a:rect l="l" t="t" r="r" b="b"/>
              <a:pathLst>
                <a:path w="2201" h="11579" extrusionOk="0">
                  <a:moveTo>
                    <a:pt x="2176" y="1"/>
                  </a:moveTo>
                  <a:cubicBezTo>
                    <a:pt x="2138" y="1"/>
                    <a:pt x="2057" y="63"/>
                    <a:pt x="2057" y="110"/>
                  </a:cubicBezTo>
                  <a:cubicBezTo>
                    <a:pt x="1557" y="3979"/>
                    <a:pt x="1123" y="7782"/>
                    <a:pt x="23" y="11551"/>
                  </a:cubicBezTo>
                  <a:cubicBezTo>
                    <a:pt x="3" y="11571"/>
                    <a:pt x="1" y="11579"/>
                    <a:pt x="7" y="11579"/>
                  </a:cubicBezTo>
                  <a:cubicBezTo>
                    <a:pt x="23" y="11579"/>
                    <a:pt x="89" y="11532"/>
                    <a:pt x="89" y="11485"/>
                  </a:cubicBezTo>
                  <a:cubicBezTo>
                    <a:pt x="1390" y="7815"/>
                    <a:pt x="1724" y="3879"/>
                    <a:pt x="2191" y="43"/>
                  </a:cubicBezTo>
                  <a:cubicBezTo>
                    <a:pt x="2201" y="13"/>
                    <a:pt x="2193" y="1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4"/>
            <p:cNvSpPr/>
            <p:nvPr/>
          </p:nvSpPr>
          <p:spPr>
            <a:xfrm>
              <a:off x="3877375" y="2460675"/>
              <a:ext cx="71475" cy="367900"/>
            </a:xfrm>
            <a:custGeom>
              <a:avLst/>
              <a:gdLst/>
              <a:ahLst/>
              <a:cxnLst/>
              <a:rect l="l" t="t" r="r" b="b"/>
              <a:pathLst>
                <a:path w="2859" h="14716" extrusionOk="0">
                  <a:moveTo>
                    <a:pt x="2830" y="1"/>
                  </a:moveTo>
                  <a:cubicBezTo>
                    <a:pt x="2789" y="1"/>
                    <a:pt x="2715" y="48"/>
                    <a:pt x="2692" y="95"/>
                  </a:cubicBezTo>
                  <a:cubicBezTo>
                    <a:pt x="1958" y="4965"/>
                    <a:pt x="1257" y="9869"/>
                    <a:pt x="23" y="14672"/>
                  </a:cubicBezTo>
                  <a:cubicBezTo>
                    <a:pt x="2" y="14704"/>
                    <a:pt x="1" y="14715"/>
                    <a:pt x="10" y="14715"/>
                  </a:cubicBezTo>
                  <a:cubicBezTo>
                    <a:pt x="31" y="14715"/>
                    <a:pt x="100" y="14662"/>
                    <a:pt x="123" y="14639"/>
                  </a:cubicBezTo>
                  <a:cubicBezTo>
                    <a:pt x="1691" y="9969"/>
                    <a:pt x="2191" y="4865"/>
                    <a:pt x="2858" y="28"/>
                  </a:cubicBezTo>
                  <a:cubicBezTo>
                    <a:pt x="2858" y="9"/>
                    <a:pt x="2847" y="1"/>
                    <a:pt x="2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4"/>
            <p:cNvSpPr/>
            <p:nvPr/>
          </p:nvSpPr>
          <p:spPr>
            <a:xfrm>
              <a:off x="3925175" y="2465375"/>
              <a:ext cx="45025" cy="222000"/>
            </a:xfrm>
            <a:custGeom>
              <a:avLst/>
              <a:gdLst/>
              <a:ahLst/>
              <a:cxnLst/>
              <a:rect l="l" t="t" r="r" b="b"/>
              <a:pathLst>
                <a:path w="1801" h="8880" extrusionOk="0">
                  <a:moveTo>
                    <a:pt x="1531" y="0"/>
                  </a:moveTo>
                  <a:cubicBezTo>
                    <a:pt x="1496" y="0"/>
                    <a:pt x="1447" y="78"/>
                    <a:pt x="1447" y="107"/>
                  </a:cubicBezTo>
                  <a:cubicBezTo>
                    <a:pt x="946" y="3009"/>
                    <a:pt x="713" y="5945"/>
                    <a:pt x="12" y="8813"/>
                  </a:cubicBezTo>
                  <a:cubicBezTo>
                    <a:pt x="0" y="8861"/>
                    <a:pt x="14" y="8879"/>
                    <a:pt x="39" y="8879"/>
                  </a:cubicBezTo>
                  <a:cubicBezTo>
                    <a:pt x="82" y="8879"/>
                    <a:pt x="158" y="8823"/>
                    <a:pt x="179" y="8780"/>
                  </a:cubicBezTo>
                  <a:cubicBezTo>
                    <a:pt x="546" y="7346"/>
                    <a:pt x="813" y="5911"/>
                    <a:pt x="1013" y="4444"/>
                  </a:cubicBezTo>
                  <a:cubicBezTo>
                    <a:pt x="1047" y="4010"/>
                    <a:pt x="1147" y="3576"/>
                    <a:pt x="1180" y="3143"/>
                  </a:cubicBezTo>
                  <a:cubicBezTo>
                    <a:pt x="1213" y="2813"/>
                    <a:pt x="1801" y="460"/>
                    <a:pt x="1555" y="247"/>
                  </a:cubicBezTo>
                  <a:lnTo>
                    <a:pt x="1555" y="247"/>
                  </a:lnTo>
                  <a:cubicBezTo>
                    <a:pt x="1579" y="240"/>
                    <a:pt x="1647" y="168"/>
                    <a:pt x="1647" y="141"/>
                  </a:cubicBezTo>
                  <a:cubicBezTo>
                    <a:pt x="1614" y="107"/>
                    <a:pt x="1614" y="74"/>
                    <a:pt x="1547" y="7"/>
                  </a:cubicBezTo>
                  <a:cubicBezTo>
                    <a:pt x="1542" y="2"/>
                    <a:pt x="1537" y="0"/>
                    <a:pt x="1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4"/>
            <p:cNvSpPr/>
            <p:nvPr/>
          </p:nvSpPr>
          <p:spPr>
            <a:xfrm>
              <a:off x="3942150" y="2481525"/>
              <a:ext cx="33625" cy="212600"/>
            </a:xfrm>
            <a:custGeom>
              <a:avLst/>
              <a:gdLst/>
              <a:ahLst/>
              <a:cxnLst/>
              <a:rect l="l" t="t" r="r" b="b"/>
              <a:pathLst>
                <a:path w="1345" h="8504" extrusionOk="0">
                  <a:moveTo>
                    <a:pt x="1322" y="1"/>
                  </a:moveTo>
                  <a:cubicBezTo>
                    <a:pt x="1285" y="1"/>
                    <a:pt x="1201" y="48"/>
                    <a:pt x="1201" y="95"/>
                  </a:cubicBezTo>
                  <a:cubicBezTo>
                    <a:pt x="868" y="2864"/>
                    <a:pt x="368" y="5666"/>
                    <a:pt x="1" y="8468"/>
                  </a:cubicBezTo>
                  <a:cubicBezTo>
                    <a:pt x="1" y="8493"/>
                    <a:pt x="20" y="8504"/>
                    <a:pt x="44" y="8504"/>
                  </a:cubicBezTo>
                  <a:cubicBezTo>
                    <a:pt x="83" y="8504"/>
                    <a:pt x="134" y="8476"/>
                    <a:pt x="134" y="8434"/>
                  </a:cubicBezTo>
                  <a:cubicBezTo>
                    <a:pt x="634" y="5632"/>
                    <a:pt x="1001" y="2830"/>
                    <a:pt x="1335" y="28"/>
                  </a:cubicBezTo>
                  <a:cubicBezTo>
                    <a:pt x="1345" y="9"/>
                    <a:pt x="1337" y="1"/>
                    <a:pt x="13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4"/>
            <p:cNvSpPr/>
            <p:nvPr/>
          </p:nvSpPr>
          <p:spPr>
            <a:xfrm>
              <a:off x="3961325" y="2474725"/>
              <a:ext cx="40050" cy="214375"/>
            </a:xfrm>
            <a:custGeom>
              <a:avLst/>
              <a:gdLst/>
              <a:ahLst/>
              <a:cxnLst/>
              <a:rect l="l" t="t" r="r" b="b"/>
              <a:pathLst>
                <a:path w="1602" h="8575" extrusionOk="0">
                  <a:moveTo>
                    <a:pt x="1553" y="1"/>
                  </a:moveTo>
                  <a:cubicBezTo>
                    <a:pt x="1504" y="1"/>
                    <a:pt x="1435" y="57"/>
                    <a:pt x="1435" y="100"/>
                  </a:cubicBezTo>
                  <a:cubicBezTo>
                    <a:pt x="935" y="2902"/>
                    <a:pt x="401" y="5704"/>
                    <a:pt x="1" y="8539"/>
                  </a:cubicBezTo>
                  <a:cubicBezTo>
                    <a:pt x="1" y="8563"/>
                    <a:pt x="13" y="8574"/>
                    <a:pt x="30" y="8574"/>
                  </a:cubicBezTo>
                  <a:cubicBezTo>
                    <a:pt x="59" y="8574"/>
                    <a:pt x="101" y="8537"/>
                    <a:pt x="101" y="8473"/>
                  </a:cubicBezTo>
                  <a:cubicBezTo>
                    <a:pt x="668" y="5704"/>
                    <a:pt x="1168" y="2869"/>
                    <a:pt x="1602" y="67"/>
                  </a:cubicBezTo>
                  <a:cubicBezTo>
                    <a:pt x="1602" y="19"/>
                    <a:pt x="1580" y="1"/>
                    <a:pt x="1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4"/>
            <p:cNvSpPr/>
            <p:nvPr/>
          </p:nvSpPr>
          <p:spPr>
            <a:xfrm>
              <a:off x="3972175" y="2484500"/>
              <a:ext cx="44225" cy="263850"/>
            </a:xfrm>
            <a:custGeom>
              <a:avLst/>
              <a:gdLst/>
              <a:ahLst/>
              <a:cxnLst/>
              <a:rect l="l" t="t" r="r" b="b"/>
              <a:pathLst>
                <a:path w="1769" h="10554" extrusionOk="0">
                  <a:moveTo>
                    <a:pt x="1752" y="0"/>
                  </a:moveTo>
                  <a:cubicBezTo>
                    <a:pt x="1711" y="0"/>
                    <a:pt x="1602" y="49"/>
                    <a:pt x="1602" y="76"/>
                  </a:cubicBezTo>
                  <a:cubicBezTo>
                    <a:pt x="1135" y="3579"/>
                    <a:pt x="601" y="7048"/>
                    <a:pt x="0" y="10517"/>
                  </a:cubicBezTo>
                  <a:cubicBezTo>
                    <a:pt x="0" y="10542"/>
                    <a:pt x="15" y="10553"/>
                    <a:pt x="35" y="10553"/>
                  </a:cubicBezTo>
                  <a:cubicBezTo>
                    <a:pt x="67" y="10553"/>
                    <a:pt x="113" y="10525"/>
                    <a:pt x="134" y="10483"/>
                  </a:cubicBezTo>
                  <a:cubicBezTo>
                    <a:pt x="901" y="7014"/>
                    <a:pt x="1301" y="3512"/>
                    <a:pt x="1768" y="9"/>
                  </a:cubicBezTo>
                  <a:cubicBezTo>
                    <a:pt x="1768" y="3"/>
                    <a:pt x="1762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4"/>
            <p:cNvSpPr/>
            <p:nvPr/>
          </p:nvSpPr>
          <p:spPr>
            <a:xfrm>
              <a:off x="3979425" y="2490400"/>
              <a:ext cx="52125" cy="292300"/>
            </a:xfrm>
            <a:custGeom>
              <a:avLst/>
              <a:gdLst/>
              <a:ahLst/>
              <a:cxnLst/>
              <a:rect l="l" t="t" r="r" b="b"/>
              <a:pathLst>
                <a:path w="2085" h="11692" extrusionOk="0">
                  <a:moveTo>
                    <a:pt x="2082" y="0"/>
                  </a:moveTo>
                  <a:cubicBezTo>
                    <a:pt x="2069" y="0"/>
                    <a:pt x="1945" y="78"/>
                    <a:pt x="1945" y="107"/>
                  </a:cubicBezTo>
                  <a:cubicBezTo>
                    <a:pt x="1545" y="4010"/>
                    <a:pt x="1145" y="7846"/>
                    <a:pt x="11" y="11648"/>
                  </a:cubicBezTo>
                  <a:cubicBezTo>
                    <a:pt x="0" y="11680"/>
                    <a:pt x="3" y="11692"/>
                    <a:pt x="14" y="11692"/>
                  </a:cubicBezTo>
                  <a:cubicBezTo>
                    <a:pt x="37" y="11692"/>
                    <a:pt x="99" y="11638"/>
                    <a:pt x="144" y="11615"/>
                  </a:cubicBezTo>
                  <a:cubicBezTo>
                    <a:pt x="1445" y="7912"/>
                    <a:pt x="1712" y="3943"/>
                    <a:pt x="2079" y="7"/>
                  </a:cubicBezTo>
                  <a:cubicBezTo>
                    <a:pt x="2083" y="2"/>
                    <a:pt x="2084" y="0"/>
                    <a:pt x="2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4"/>
            <p:cNvSpPr/>
            <p:nvPr/>
          </p:nvSpPr>
          <p:spPr>
            <a:xfrm>
              <a:off x="4018050" y="2479500"/>
              <a:ext cx="45300" cy="320075"/>
            </a:xfrm>
            <a:custGeom>
              <a:avLst/>
              <a:gdLst/>
              <a:ahLst/>
              <a:cxnLst/>
              <a:rect l="l" t="t" r="r" b="b"/>
              <a:pathLst>
                <a:path w="1812" h="12803" extrusionOk="0">
                  <a:moveTo>
                    <a:pt x="1787" y="0"/>
                  </a:moveTo>
                  <a:cubicBezTo>
                    <a:pt x="1749" y="0"/>
                    <a:pt x="1668" y="63"/>
                    <a:pt x="1668" y="109"/>
                  </a:cubicBezTo>
                  <a:cubicBezTo>
                    <a:pt x="1168" y="4346"/>
                    <a:pt x="567" y="8549"/>
                    <a:pt x="0" y="12752"/>
                  </a:cubicBezTo>
                  <a:cubicBezTo>
                    <a:pt x="0" y="12788"/>
                    <a:pt x="14" y="12803"/>
                    <a:pt x="31" y="12803"/>
                  </a:cubicBezTo>
                  <a:cubicBezTo>
                    <a:pt x="60" y="12803"/>
                    <a:pt x="100" y="12760"/>
                    <a:pt x="100" y="12718"/>
                  </a:cubicBezTo>
                  <a:cubicBezTo>
                    <a:pt x="834" y="8515"/>
                    <a:pt x="1301" y="4246"/>
                    <a:pt x="1801" y="43"/>
                  </a:cubicBezTo>
                  <a:cubicBezTo>
                    <a:pt x="1812" y="12"/>
                    <a:pt x="1803" y="0"/>
                    <a:pt x="17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4"/>
            <p:cNvSpPr/>
            <p:nvPr/>
          </p:nvSpPr>
          <p:spPr>
            <a:xfrm>
              <a:off x="4023875" y="2546450"/>
              <a:ext cx="37325" cy="285575"/>
            </a:xfrm>
            <a:custGeom>
              <a:avLst/>
              <a:gdLst/>
              <a:ahLst/>
              <a:cxnLst/>
              <a:rect l="l" t="t" r="r" b="b"/>
              <a:pathLst>
                <a:path w="1493" h="11423" extrusionOk="0">
                  <a:moveTo>
                    <a:pt x="1468" y="1"/>
                  </a:moveTo>
                  <a:cubicBezTo>
                    <a:pt x="1437" y="1"/>
                    <a:pt x="1368" y="57"/>
                    <a:pt x="1368" y="100"/>
                  </a:cubicBezTo>
                  <a:cubicBezTo>
                    <a:pt x="1101" y="3869"/>
                    <a:pt x="1001" y="7739"/>
                    <a:pt x="1" y="11408"/>
                  </a:cubicBezTo>
                  <a:cubicBezTo>
                    <a:pt x="1" y="11419"/>
                    <a:pt x="8" y="11423"/>
                    <a:pt x="18" y="11423"/>
                  </a:cubicBezTo>
                  <a:cubicBezTo>
                    <a:pt x="38" y="11423"/>
                    <a:pt x="67" y="11408"/>
                    <a:pt x="67" y="11408"/>
                  </a:cubicBezTo>
                  <a:cubicBezTo>
                    <a:pt x="1268" y="7872"/>
                    <a:pt x="1235" y="3736"/>
                    <a:pt x="1468" y="66"/>
                  </a:cubicBezTo>
                  <a:cubicBezTo>
                    <a:pt x="1492" y="18"/>
                    <a:pt x="1486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4"/>
            <p:cNvSpPr/>
            <p:nvPr/>
          </p:nvSpPr>
          <p:spPr>
            <a:xfrm>
              <a:off x="4039725" y="2606250"/>
              <a:ext cx="31025" cy="214825"/>
            </a:xfrm>
            <a:custGeom>
              <a:avLst/>
              <a:gdLst/>
              <a:ahLst/>
              <a:cxnLst/>
              <a:rect l="l" t="t" r="r" b="b"/>
              <a:pathLst>
                <a:path w="1241" h="8593" extrusionOk="0">
                  <a:moveTo>
                    <a:pt x="1235" y="1"/>
                  </a:moveTo>
                  <a:cubicBezTo>
                    <a:pt x="1212" y="1"/>
                    <a:pt x="1101" y="55"/>
                    <a:pt x="1101" y="110"/>
                  </a:cubicBezTo>
                  <a:cubicBezTo>
                    <a:pt x="801" y="2945"/>
                    <a:pt x="534" y="5780"/>
                    <a:pt x="0" y="8549"/>
                  </a:cubicBezTo>
                  <a:cubicBezTo>
                    <a:pt x="0" y="8581"/>
                    <a:pt x="10" y="8592"/>
                    <a:pt x="24" y="8592"/>
                  </a:cubicBezTo>
                  <a:cubicBezTo>
                    <a:pt x="54" y="8592"/>
                    <a:pt x="100" y="8538"/>
                    <a:pt x="100" y="8516"/>
                  </a:cubicBezTo>
                  <a:cubicBezTo>
                    <a:pt x="668" y="5714"/>
                    <a:pt x="934" y="2845"/>
                    <a:pt x="1235" y="9"/>
                  </a:cubicBezTo>
                  <a:cubicBezTo>
                    <a:pt x="1241" y="3"/>
                    <a:pt x="1240" y="1"/>
                    <a:pt x="1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4"/>
            <p:cNvSpPr/>
            <p:nvPr/>
          </p:nvSpPr>
          <p:spPr>
            <a:xfrm>
              <a:off x="4038525" y="2628375"/>
              <a:ext cx="46800" cy="269300"/>
            </a:xfrm>
            <a:custGeom>
              <a:avLst/>
              <a:gdLst/>
              <a:ahLst/>
              <a:cxnLst/>
              <a:rect l="l" t="t" r="r" b="b"/>
              <a:pathLst>
                <a:path w="1872" h="10772" extrusionOk="0">
                  <a:moveTo>
                    <a:pt x="1847" y="0"/>
                  </a:moveTo>
                  <a:cubicBezTo>
                    <a:pt x="1809" y="0"/>
                    <a:pt x="1716" y="69"/>
                    <a:pt x="1716" y="92"/>
                  </a:cubicBezTo>
                  <a:cubicBezTo>
                    <a:pt x="1383" y="3628"/>
                    <a:pt x="1149" y="7330"/>
                    <a:pt x="15" y="10733"/>
                  </a:cubicBezTo>
                  <a:cubicBezTo>
                    <a:pt x="1" y="10761"/>
                    <a:pt x="17" y="10771"/>
                    <a:pt x="39" y="10771"/>
                  </a:cubicBezTo>
                  <a:cubicBezTo>
                    <a:pt x="71" y="10771"/>
                    <a:pt x="115" y="10752"/>
                    <a:pt x="115" y="10733"/>
                  </a:cubicBezTo>
                  <a:cubicBezTo>
                    <a:pt x="1383" y="7430"/>
                    <a:pt x="1516" y="3494"/>
                    <a:pt x="1850" y="58"/>
                  </a:cubicBezTo>
                  <a:cubicBezTo>
                    <a:pt x="1871" y="16"/>
                    <a:pt x="1865" y="0"/>
                    <a:pt x="1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4"/>
            <p:cNvSpPr/>
            <p:nvPr/>
          </p:nvSpPr>
          <p:spPr>
            <a:xfrm>
              <a:off x="4058075" y="2673900"/>
              <a:ext cx="41725" cy="252675"/>
            </a:xfrm>
            <a:custGeom>
              <a:avLst/>
              <a:gdLst/>
              <a:ahLst/>
              <a:cxnLst/>
              <a:rect l="l" t="t" r="r" b="b"/>
              <a:pathLst>
                <a:path w="1669" h="10107" extrusionOk="0">
                  <a:moveTo>
                    <a:pt x="1663" y="0"/>
                  </a:moveTo>
                  <a:cubicBezTo>
                    <a:pt x="1634" y="0"/>
                    <a:pt x="1501" y="109"/>
                    <a:pt x="1501" y="139"/>
                  </a:cubicBezTo>
                  <a:cubicBezTo>
                    <a:pt x="1168" y="3475"/>
                    <a:pt x="534" y="6777"/>
                    <a:pt x="0" y="10079"/>
                  </a:cubicBezTo>
                  <a:cubicBezTo>
                    <a:pt x="0" y="10099"/>
                    <a:pt x="6" y="10107"/>
                    <a:pt x="14" y="10107"/>
                  </a:cubicBezTo>
                  <a:cubicBezTo>
                    <a:pt x="34" y="10107"/>
                    <a:pt x="67" y="10060"/>
                    <a:pt x="67" y="10013"/>
                  </a:cubicBezTo>
                  <a:cubicBezTo>
                    <a:pt x="734" y="6744"/>
                    <a:pt x="1268" y="3408"/>
                    <a:pt x="1668" y="5"/>
                  </a:cubicBezTo>
                  <a:cubicBezTo>
                    <a:pt x="1668" y="2"/>
                    <a:pt x="1666" y="0"/>
                    <a:pt x="1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4"/>
            <p:cNvSpPr/>
            <p:nvPr/>
          </p:nvSpPr>
          <p:spPr>
            <a:xfrm>
              <a:off x="4071400" y="2689200"/>
              <a:ext cx="37800" cy="271800"/>
            </a:xfrm>
            <a:custGeom>
              <a:avLst/>
              <a:gdLst/>
              <a:ahLst/>
              <a:cxnLst/>
              <a:rect l="l" t="t" r="r" b="b"/>
              <a:pathLst>
                <a:path w="1512" h="10872" extrusionOk="0">
                  <a:moveTo>
                    <a:pt x="1491" y="0"/>
                  </a:moveTo>
                  <a:cubicBezTo>
                    <a:pt x="1455" y="0"/>
                    <a:pt x="1369" y="55"/>
                    <a:pt x="1369" y="127"/>
                  </a:cubicBezTo>
                  <a:cubicBezTo>
                    <a:pt x="1035" y="3696"/>
                    <a:pt x="501" y="7232"/>
                    <a:pt x="1" y="10835"/>
                  </a:cubicBezTo>
                  <a:cubicBezTo>
                    <a:pt x="1" y="10860"/>
                    <a:pt x="11" y="10871"/>
                    <a:pt x="23" y="10871"/>
                  </a:cubicBezTo>
                  <a:cubicBezTo>
                    <a:pt x="42" y="10871"/>
                    <a:pt x="68" y="10843"/>
                    <a:pt x="68" y="10802"/>
                  </a:cubicBezTo>
                  <a:cubicBezTo>
                    <a:pt x="701" y="7232"/>
                    <a:pt x="1168" y="3630"/>
                    <a:pt x="1502" y="27"/>
                  </a:cubicBezTo>
                  <a:cubicBezTo>
                    <a:pt x="1511" y="9"/>
                    <a:pt x="1505" y="0"/>
                    <a:pt x="1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4"/>
            <p:cNvSpPr/>
            <p:nvPr/>
          </p:nvSpPr>
          <p:spPr>
            <a:xfrm>
              <a:off x="4108950" y="2691450"/>
              <a:ext cx="17525" cy="210600"/>
            </a:xfrm>
            <a:custGeom>
              <a:avLst/>
              <a:gdLst/>
              <a:ahLst/>
              <a:cxnLst/>
              <a:rect l="l" t="t" r="r" b="b"/>
              <a:pathLst>
                <a:path w="701" h="8424" extrusionOk="0">
                  <a:moveTo>
                    <a:pt x="672" y="1"/>
                  </a:moveTo>
                  <a:cubicBezTo>
                    <a:pt x="624" y="1"/>
                    <a:pt x="534" y="79"/>
                    <a:pt x="534" y="104"/>
                  </a:cubicBezTo>
                  <a:cubicBezTo>
                    <a:pt x="467" y="2906"/>
                    <a:pt x="267" y="5641"/>
                    <a:pt x="0" y="8410"/>
                  </a:cubicBezTo>
                  <a:cubicBezTo>
                    <a:pt x="0" y="8420"/>
                    <a:pt x="9" y="8424"/>
                    <a:pt x="21" y="8424"/>
                  </a:cubicBezTo>
                  <a:cubicBezTo>
                    <a:pt x="50" y="8424"/>
                    <a:pt x="100" y="8400"/>
                    <a:pt x="100" y="8377"/>
                  </a:cubicBezTo>
                  <a:cubicBezTo>
                    <a:pt x="500" y="5608"/>
                    <a:pt x="567" y="2773"/>
                    <a:pt x="701" y="37"/>
                  </a:cubicBezTo>
                  <a:cubicBezTo>
                    <a:pt x="701" y="11"/>
                    <a:pt x="689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4"/>
            <p:cNvSpPr/>
            <p:nvPr/>
          </p:nvSpPr>
          <p:spPr>
            <a:xfrm>
              <a:off x="4118100" y="2708825"/>
              <a:ext cx="27550" cy="224175"/>
            </a:xfrm>
            <a:custGeom>
              <a:avLst/>
              <a:gdLst/>
              <a:ahLst/>
              <a:cxnLst/>
              <a:rect l="l" t="t" r="r" b="b"/>
              <a:pathLst>
                <a:path w="1102" h="8967" extrusionOk="0">
                  <a:moveTo>
                    <a:pt x="1072" y="0"/>
                  </a:moveTo>
                  <a:cubicBezTo>
                    <a:pt x="1033" y="0"/>
                    <a:pt x="968" y="63"/>
                    <a:pt x="968" y="109"/>
                  </a:cubicBezTo>
                  <a:cubicBezTo>
                    <a:pt x="802" y="3078"/>
                    <a:pt x="635" y="6014"/>
                    <a:pt x="1" y="8916"/>
                  </a:cubicBezTo>
                  <a:cubicBezTo>
                    <a:pt x="1" y="8953"/>
                    <a:pt x="19" y="8967"/>
                    <a:pt x="42" y="8967"/>
                  </a:cubicBezTo>
                  <a:cubicBezTo>
                    <a:pt x="81" y="8967"/>
                    <a:pt x="134" y="8925"/>
                    <a:pt x="134" y="8882"/>
                  </a:cubicBezTo>
                  <a:cubicBezTo>
                    <a:pt x="902" y="6014"/>
                    <a:pt x="968" y="3012"/>
                    <a:pt x="1102" y="43"/>
                  </a:cubicBezTo>
                  <a:cubicBezTo>
                    <a:pt x="1102" y="12"/>
                    <a:pt x="1089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4"/>
            <p:cNvSpPr/>
            <p:nvPr/>
          </p:nvSpPr>
          <p:spPr>
            <a:xfrm>
              <a:off x="4138125" y="2735050"/>
              <a:ext cx="19200" cy="188200"/>
            </a:xfrm>
            <a:custGeom>
              <a:avLst/>
              <a:gdLst/>
              <a:ahLst/>
              <a:cxnLst/>
              <a:rect l="l" t="t" r="r" b="b"/>
              <a:pathLst>
                <a:path w="768" h="7528" extrusionOk="0">
                  <a:moveTo>
                    <a:pt x="736" y="1"/>
                  </a:moveTo>
                  <a:cubicBezTo>
                    <a:pt x="688" y="1"/>
                    <a:pt x="601" y="56"/>
                    <a:pt x="601" y="128"/>
                  </a:cubicBezTo>
                  <a:cubicBezTo>
                    <a:pt x="501" y="2630"/>
                    <a:pt x="301" y="5031"/>
                    <a:pt x="1" y="7500"/>
                  </a:cubicBezTo>
                  <a:cubicBezTo>
                    <a:pt x="1" y="7519"/>
                    <a:pt x="9" y="7528"/>
                    <a:pt x="21" y="7528"/>
                  </a:cubicBezTo>
                  <a:cubicBezTo>
                    <a:pt x="51" y="7528"/>
                    <a:pt x="101" y="7480"/>
                    <a:pt x="101" y="7433"/>
                  </a:cubicBezTo>
                  <a:cubicBezTo>
                    <a:pt x="601" y="4998"/>
                    <a:pt x="634" y="2496"/>
                    <a:pt x="768" y="28"/>
                  </a:cubicBezTo>
                  <a:cubicBezTo>
                    <a:pt x="768" y="9"/>
                    <a:pt x="755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4"/>
            <p:cNvSpPr/>
            <p:nvPr/>
          </p:nvSpPr>
          <p:spPr>
            <a:xfrm>
              <a:off x="4149800" y="2762250"/>
              <a:ext cx="20875" cy="178175"/>
            </a:xfrm>
            <a:custGeom>
              <a:avLst/>
              <a:gdLst/>
              <a:ahLst/>
              <a:cxnLst/>
              <a:rect l="l" t="t" r="r" b="b"/>
              <a:pathLst>
                <a:path w="835" h="7127" extrusionOk="0">
                  <a:moveTo>
                    <a:pt x="815" y="1"/>
                  </a:moveTo>
                  <a:cubicBezTo>
                    <a:pt x="766" y="1"/>
                    <a:pt x="668" y="79"/>
                    <a:pt x="668" y="107"/>
                  </a:cubicBezTo>
                  <a:cubicBezTo>
                    <a:pt x="468" y="2442"/>
                    <a:pt x="301" y="4777"/>
                    <a:pt x="1" y="7112"/>
                  </a:cubicBezTo>
                  <a:cubicBezTo>
                    <a:pt x="1" y="7122"/>
                    <a:pt x="6" y="7126"/>
                    <a:pt x="16" y="7126"/>
                  </a:cubicBezTo>
                  <a:cubicBezTo>
                    <a:pt x="40" y="7126"/>
                    <a:pt x="87" y="7103"/>
                    <a:pt x="134" y="7079"/>
                  </a:cubicBezTo>
                  <a:cubicBezTo>
                    <a:pt x="501" y="4744"/>
                    <a:pt x="601" y="2342"/>
                    <a:pt x="834" y="7"/>
                  </a:cubicBezTo>
                  <a:cubicBezTo>
                    <a:pt x="830" y="3"/>
                    <a:pt x="823" y="1"/>
                    <a:pt x="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4"/>
            <p:cNvSpPr/>
            <p:nvPr/>
          </p:nvSpPr>
          <p:spPr>
            <a:xfrm>
              <a:off x="4161475" y="2767350"/>
              <a:ext cx="29225" cy="184250"/>
            </a:xfrm>
            <a:custGeom>
              <a:avLst/>
              <a:gdLst/>
              <a:ahLst/>
              <a:cxnLst/>
              <a:rect l="l" t="t" r="r" b="b"/>
              <a:pathLst>
                <a:path w="1169" h="7370" extrusionOk="0">
                  <a:moveTo>
                    <a:pt x="1145" y="0"/>
                  </a:moveTo>
                  <a:cubicBezTo>
                    <a:pt x="1107" y="0"/>
                    <a:pt x="1035" y="79"/>
                    <a:pt x="1035" y="103"/>
                  </a:cubicBezTo>
                  <a:cubicBezTo>
                    <a:pt x="734" y="2539"/>
                    <a:pt x="434" y="4907"/>
                    <a:pt x="1" y="7342"/>
                  </a:cubicBezTo>
                  <a:cubicBezTo>
                    <a:pt x="1" y="7362"/>
                    <a:pt x="6" y="7370"/>
                    <a:pt x="14" y="7370"/>
                  </a:cubicBezTo>
                  <a:cubicBezTo>
                    <a:pt x="34" y="7370"/>
                    <a:pt x="67" y="7322"/>
                    <a:pt x="67" y="7275"/>
                  </a:cubicBezTo>
                  <a:cubicBezTo>
                    <a:pt x="734" y="4940"/>
                    <a:pt x="868" y="2439"/>
                    <a:pt x="1168" y="37"/>
                  </a:cubicBezTo>
                  <a:cubicBezTo>
                    <a:pt x="1168" y="10"/>
                    <a:pt x="1159" y="0"/>
                    <a:pt x="1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4"/>
            <p:cNvSpPr/>
            <p:nvPr/>
          </p:nvSpPr>
          <p:spPr>
            <a:xfrm>
              <a:off x="4190675" y="2793050"/>
              <a:ext cx="17525" cy="115575"/>
            </a:xfrm>
            <a:custGeom>
              <a:avLst/>
              <a:gdLst/>
              <a:ahLst/>
              <a:cxnLst/>
              <a:rect l="l" t="t" r="r" b="b"/>
              <a:pathLst>
                <a:path w="701" h="4623" extrusionOk="0">
                  <a:moveTo>
                    <a:pt x="660" y="0"/>
                  </a:moveTo>
                  <a:cubicBezTo>
                    <a:pt x="599" y="0"/>
                    <a:pt x="534" y="49"/>
                    <a:pt x="534" y="76"/>
                  </a:cubicBezTo>
                  <a:cubicBezTo>
                    <a:pt x="400" y="1577"/>
                    <a:pt x="234" y="3078"/>
                    <a:pt x="0" y="4579"/>
                  </a:cubicBezTo>
                  <a:cubicBezTo>
                    <a:pt x="0" y="4611"/>
                    <a:pt x="7" y="4623"/>
                    <a:pt x="16" y="4623"/>
                  </a:cubicBezTo>
                  <a:cubicBezTo>
                    <a:pt x="36" y="4623"/>
                    <a:pt x="67" y="4569"/>
                    <a:pt x="67" y="4546"/>
                  </a:cubicBezTo>
                  <a:cubicBezTo>
                    <a:pt x="434" y="3078"/>
                    <a:pt x="534" y="1511"/>
                    <a:pt x="701" y="9"/>
                  </a:cubicBezTo>
                  <a:cubicBezTo>
                    <a:pt x="688" y="3"/>
                    <a:pt x="674" y="0"/>
                    <a:pt x="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4"/>
            <p:cNvSpPr/>
            <p:nvPr/>
          </p:nvSpPr>
          <p:spPr>
            <a:xfrm>
              <a:off x="4209850" y="2783100"/>
              <a:ext cx="21425" cy="131450"/>
            </a:xfrm>
            <a:custGeom>
              <a:avLst/>
              <a:gdLst/>
              <a:ahLst/>
              <a:cxnLst/>
              <a:rect l="l" t="t" r="r" b="b"/>
              <a:pathLst>
                <a:path w="857" h="5258" extrusionOk="0">
                  <a:moveTo>
                    <a:pt x="851" y="0"/>
                  </a:moveTo>
                  <a:cubicBezTo>
                    <a:pt x="849" y="0"/>
                    <a:pt x="844" y="3"/>
                    <a:pt x="834" y="7"/>
                  </a:cubicBezTo>
                  <a:cubicBezTo>
                    <a:pt x="834" y="13"/>
                    <a:pt x="833" y="20"/>
                    <a:pt x="832" y="26"/>
                  </a:cubicBezTo>
                  <a:lnTo>
                    <a:pt x="832" y="26"/>
                  </a:lnTo>
                  <a:cubicBezTo>
                    <a:pt x="847" y="11"/>
                    <a:pt x="857" y="0"/>
                    <a:pt x="851" y="0"/>
                  </a:cubicBezTo>
                  <a:close/>
                  <a:moveTo>
                    <a:pt x="832" y="26"/>
                  </a:moveTo>
                  <a:lnTo>
                    <a:pt x="832" y="26"/>
                  </a:lnTo>
                  <a:cubicBezTo>
                    <a:pt x="807" y="51"/>
                    <a:pt x="767" y="89"/>
                    <a:pt x="767" y="107"/>
                  </a:cubicBezTo>
                  <a:cubicBezTo>
                    <a:pt x="567" y="1809"/>
                    <a:pt x="234" y="3543"/>
                    <a:pt x="0" y="5244"/>
                  </a:cubicBezTo>
                  <a:cubicBezTo>
                    <a:pt x="0" y="5253"/>
                    <a:pt x="5" y="5257"/>
                    <a:pt x="12" y="5257"/>
                  </a:cubicBezTo>
                  <a:cubicBezTo>
                    <a:pt x="31" y="5257"/>
                    <a:pt x="67" y="5226"/>
                    <a:pt x="67" y="5178"/>
                  </a:cubicBezTo>
                  <a:cubicBezTo>
                    <a:pt x="433" y="3482"/>
                    <a:pt x="666" y="1754"/>
                    <a:pt x="832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4"/>
            <p:cNvSpPr/>
            <p:nvPr/>
          </p:nvSpPr>
          <p:spPr>
            <a:xfrm>
              <a:off x="4229850" y="2778100"/>
              <a:ext cx="11850" cy="100700"/>
            </a:xfrm>
            <a:custGeom>
              <a:avLst/>
              <a:gdLst/>
              <a:ahLst/>
              <a:cxnLst/>
              <a:rect l="l" t="t" r="r" b="b"/>
              <a:pathLst>
                <a:path w="474" h="4028" extrusionOk="0">
                  <a:moveTo>
                    <a:pt x="471" y="0"/>
                  </a:moveTo>
                  <a:cubicBezTo>
                    <a:pt x="458" y="0"/>
                    <a:pt x="334" y="78"/>
                    <a:pt x="334" y="107"/>
                  </a:cubicBezTo>
                  <a:cubicBezTo>
                    <a:pt x="301" y="1408"/>
                    <a:pt x="201" y="2676"/>
                    <a:pt x="1" y="3977"/>
                  </a:cubicBezTo>
                  <a:cubicBezTo>
                    <a:pt x="1" y="4013"/>
                    <a:pt x="10" y="4028"/>
                    <a:pt x="21" y="4028"/>
                  </a:cubicBezTo>
                  <a:cubicBezTo>
                    <a:pt x="41" y="4028"/>
                    <a:pt x="68" y="3985"/>
                    <a:pt x="68" y="3943"/>
                  </a:cubicBezTo>
                  <a:cubicBezTo>
                    <a:pt x="334" y="2642"/>
                    <a:pt x="368" y="1308"/>
                    <a:pt x="468" y="7"/>
                  </a:cubicBezTo>
                  <a:cubicBezTo>
                    <a:pt x="472" y="2"/>
                    <a:pt x="473" y="0"/>
                    <a:pt x="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4"/>
            <p:cNvSpPr/>
            <p:nvPr/>
          </p:nvSpPr>
          <p:spPr>
            <a:xfrm>
              <a:off x="4249875" y="2773400"/>
              <a:ext cx="13375" cy="82475"/>
            </a:xfrm>
            <a:custGeom>
              <a:avLst/>
              <a:gdLst/>
              <a:ahLst/>
              <a:cxnLst/>
              <a:rect l="l" t="t" r="r" b="b"/>
              <a:pathLst>
                <a:path w="535" h="3299" extrusionOk="0">
                  <a:moveTo>
                    <a:pt x="500" y="1"/>
                  </a:moveTo>
                  <a:cubicBezTo>
                    <a:pt x="451" y="1"/>
                    <a:pt x="367" y="48"/>
                    <a:pt x="367" y="95"/>
                  </a:cubicBezTo>
                  <a:cubicBezTo>
                    <a:pt x="234" y="1129"/>
                    <a:pt x="100" y="2197"/>
                    <a:pt x="0" y="3264"/>
                  </a:cubicBezTo>
                  <a:cubicBezTo>
                    <a:pt x="0" y="3288"/>
                    <a:pt x="17" y="3299"/>
                    <a:pt x="39" y="3299"/>
                  </a:cubicBezTo>
                  <a:cubicBezTo>
                    <a:pt x="78" y="3299"/>
                    <a:pt x="134" y="3262"/>
                    <a:pt x="134" y="3197"/>
                  </a:cubicBezTo>
                  <a:cubicBezTo>
                    <a:pt x="334" y="2163"/>
                    <a:pt x="367" y="1096"/>
                    <a:pt x="534" y="28"/>
                  </a:cubicBezTo>
                  <a:cubicBezTo>
                    <a:pt x="534" y="9"/>
                    <a:pt x="520" y="1"/>
                    <a:pt x="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4"/>
            <p:cNvSpPr/>
            <p:nvPr/>
          </p:nvSpPr>
          <p:spPr>
            <a:xfrm>
              <a:off x="3451975" y="2659725"/>
              <a:ext cx="34400" cy="106550"/>
            </a:xfrm>
            <a:custGeom>
              <a:avLst/>
              <a:gdLst/>
              <a:ahLst/>
              <a:cxnLst/>
              <a:rect l="l" t="t" r="r" b="b"/>
              <a:pathLst>
                <a:path w="1376" h="4262" extrusionOk="0">
                  <a:moveTo>
                    <a:pt x="1334" y="0"/>
                  </a:moveTo>
                  <a:cubicBezTo>
                    <a:pt x="1300" y="0"/>
                    <a:pt x="1247" y="19"/>
                    <a:pt x="1228" y="39"/>
                  </a:cubicBezTo>
                  <a:cubicBezTo>
                    <a:pt x="627" y="1373"/>
                    <a:pt x="561" y="2874"/>
                    <a:pt x="27" y="4208"/>
                  </a:cubicBezTo>
                  <a:cubicBezTo>
                    <a:pt x="1" y="4248"/>
                    <a:pt x="5" y="4261"/>
                    <a:pt x="23" y="4261"/>
                  </a:cubicBezTo>
                  <a:cubicBezTo>
                    <a:pt x="50" y="4261"/>
                    <a:pt x="107" y="4229"/>
                    <a:pt x="127" y="4208"/>
                  </a:cubicBezTo>
                  <a:cubicBezTo>
                    <a:pt x="861" y="2907"/>
                    <a:pt x="761" y="1373"/>
                    <a:pt x="1361" y="39"/>
                  </a:cubicBezTo>
                  <a:cubicBezTo>
                    <a:pt x="1375" y="11"/>
                    <a:pt x="1360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4"/>
            <p:cNvSpPr/>
            <p:nvPr/>
          </p:nvSpPr>
          <p:spPr>
            <a:xfrm>
              <a:off x="3465975" y="2671275"/>
              <a:ext cx="23100" cy="89375"/>
            </a:xfrm>
            <a:custGeom>
              <a:avLst/>
              <a:gdLst/>
              <a:ahLst/>
              <a:cxnLst/>
              <a:rect l="l" t="t" r="r" b="b"/>
              <a:pathLst>
                <a:path w="924" h="3575" extrusionOk="0">
                  <a:moveTo>
                    <a:pt x="914" y="0"/>
                  </a:moveTo>
                  <a:cubicBezTo>
                    <a:pt x="894" y="0"/>
                    <a:pt x="824" y="54"/>
                    <a:pt x="801" y="77"/>
                  </a:cubicBezTo>
                  <a:cubicBezTo>
                    <a:pt x="501" y="1245"/>
                    <a:pt x="201" y="2379"/>
                    <a:pt x="1" y="3546"/>
                  </a:cubicBezTo>
                  <a:cubicBezTo>
                    <a:pt x="1" y="3567"/>
                    <a:pt x="7" y="3575"/>
                    <a:pt x="16" y="3575"/>
                  </a:cubicBezTo>
                  <a:cubicBezTo>
                    <a:pt x="36" y="3575"/>
                    <a:pt x="67" y="3536"/>
                    <a:pt x="67" y="3513"/>
                  </a:cubicBezTo>
                  <a:cubicBezTo>
                    <a:pt x="401" y="2379"/>
                    <a:pt x="668" y="1178"/>
                    <a:pt x="901" y="44"/>
                  </a:cubicBezTo>
                  <a:cubicBezTo>
                    <a:pt x="922" y="12"/>
                    <a:pt x="924" y="0"/>
                    <a:pt x="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4"/>
            <p:cNvSpPr/>
            <p:nvPr/>
          </p:nvSpPr>
          <p:spPr>
            <a:xfrm>
              <a:off x="3474325" y="2655800"/>
              <a:ext cx="30300" cy="111075"/>
            </a:xfrm>
            <a:custGeom>
              <a:avLst/>
              <a:gdLst/>
              <a:ahLst/>
              <a:cxnLst/>
              <a:rect l="l" t="t" r="r" b="b"/>
              <a:pathLst>
                <a:path w="1212" h="4443" extrusionOk="0">
                  <a:moveTo>
                    <a:pt x="1199" y="0"/>
                  </a:moveTo>
                  <a:cubicBezTo>
                    <a:pt x="1176" y="0"/>
                    <a:pt x="1114" y="39"/>
                    <a:pt x="1068" y="62"/>
                  </a:cubicBezTo>
                  <a:cubicBezTo>
                    <a:pt x="734" y="1530"/>
                    <a:pt x="300" y="2964"/>
                    <a:pt x="0" y="4399"/>
                  </a:cubicBezTo>
                  <a:cubicBezTo>
                    <a:pt x="0" y="4430"/>
                    <a:pt x="7" y="4442"/>
                    <a:pt x="16" y="4442"/>
                  </a:cubicBezTo>
                  <a:cubicBezTo>
                    <a:pt x="36" y="4442"/>
                    <a:pt x="67" y="4388"/>
                    <a:pt x="67" y="4365"/>
                  </a:cubicBezTo>
                  <a:cubicBezTo>
                    <a:pt x="534" y="2964"/>
                    <a:pt x="868" y="1497"/>
                    <a:pt x="1201" y="29"/>
                  </a:cubicBezTo>
                  <a:cubicBezTo>
                    <a:pt x="1211" y="8"/>
                    <a:pt x="1209" y="0"/>
                    <a:pt x="1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4"/>
            <p:cNvSpPr/>
            <p:nvPr/>
          </p:nvSpPr>
          <p:spPr>
            <a:xfrm>
              <a:off x="3486000" y="2636175"/>
              <a:ext cx="43600" cy="139025"/>
            </a:xfrm>
            <a:custGeom>
              <a:avLst/>
              <a:gdLst/>
              <a:ahLst/>
              <a:cxnLst/>
              <a:rect l="l" t="t" r="r" b="b"/>
              <a:pathLst>
                <a:path w="1744" h="5561" extrusionOk="0">
                  <a:moveTo>
                    <a:pt x="1728" y="1"/>
                  </a:moveTo>
                  <a:cubicBezTo>
                    <a:pt x="1693" y="1"/>
                    <a:pt x="1593" y="38"/>
                    <a:pt x="1568" y="113"/>
                  </a:cubicBezTo>
                  <a:cubicBezTo>
                    <a:pt x="1034" y="1915"/>
                    <a:pt x="401" y="3683"/>
                    <a:pt x="0" y="5517"/>
                  </a:cubicBezTo>
                  <a:cubicBezTo>
                    <a:pt x="0" y="5549"/>
                    <a:pt x="7" y="5561"/>
                    <a:pt x="17" y="5561"/>
                  </a:cubicBezTo>
                  <a:cubicBezTo>
                    <a:pt x="39" y="5561"/>
                    <a:pt x="78" y="5507"/>
                    <a:pt x="100" y="5484"/>
                  </a:cubicBezTo>
                  <a:cubicBezTo>
                    <a:pt x="667" y="3683"/>
                    <a:pt x="1201" y="1848"/>
                    <a:pt x="1735" y="13"/>
                  </a:cubicBezTo>
                  <a:cubicBezTo>
                    <a:pt x="1743" y="5"/>
                    <a:pt x="1739" y="1"/>
                    <a:pt x="1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4"/>
            <p:cNvSpPr/>
            <p:nvPr/>
          </p:nvSpPr>
          <p:spPr>
            <a:xfrm>
              <a:off x="3498500" y="2619975"/>
              <a:ext cx="44925" cy="162025"/>
            </a:xfrm>
            <a:custGeom>
              <a:avLst/>
              <a:gdLst/>
              <a:ahLst/>
              <a:cxnLst/>
              <a:rect l="l" t="t" r="r" b="b"/>
              <a:pathLst>
                <a:path w="1797" h="6481" extrusionOk="0">
                  <a:moveTo>
                    <a:pt x="1769" y="0"/>
                  </a:moveTo>
                  <a:cubicBezTo>
                    <a:pt x="1741" y="0"/>
                    <a:pt x="1688" y="36"/>
                    <a:pt x="1668" y="94"/>
                  </a:cubicBezTo>
                  <a:cubicBezTo>
                    <a:pt x="1068" y="2229"/>
                    <a:pt x="334" y="4297"/>
                    <a:pt x="1" y="6465"/>
                  </a:cubicBezTo>
                  <a:cubicBezTo>
                    <a:pt x="1" y="6477"/>
                    <a:pt x="8" y="6480"/>
                    <a:pt x="18" y="6480"/>
                  </a:cubicBezTo>
                  <a:cubicBezTo>
                    <a:pt x="38" y="6480"/>
                    <a:pt x="67" y="6465"/>
                    <a:pt x="67" y="6465"/>
                  </a:cubicBezTo>
                  <a:cubicBezTo>
                    <a:pt x="601" y="4331"/>
                    <a:pt x="1201" y="2162"/>
                    <a:pt x="1769" y="61"/>
                  </a:cubicBezTo>
                  <a:cubicBezTo>
                    <a:pt x="1796" y="19"/>
                    <a:pt x="1789" y="0"/>
                    <a:pt x="1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4"/>
            <p:cNvSpPr/>
            <p:nvPr/>
          </p:nvSpPr>
          <p:spPr>
            <a:xfrm>
              <a:off x="3504025" y="2632900"/>
              <a:ext cx="58975" cy="191750"/>
            </a:xfrm>
            <a:custGeom>
              <a:avLst/>
              <a:gdLst/>
              <a:ahLst/>
              <a:cxnLst/>
              <a:rect l="l" t="t" r="r" b="b"/>
              <a:pathLst>
                <a:path w="2359" h="7670" extrusionOk="0">
                  <a:moveTo>
                    <a:pt x="2331" y="1"/>
                  </a:moveTo>
                  <a:cubicBezTo>
                    <a:pt x="2292" y="1"/>
                    <a:pt x="2215" y="55"/>
                    <a:pt x="2215" y="78"/>
                  </a:cubicBezTo>
                  <a:cubicBezTo>
                    <a:pt x="1514" y="2579"/>
                    <a:pt x="847" y="5148"/>
                    <a:pt x="13" y="7616"/>
                  </a:cubicBezTo>
                  <a:cubicBezTo>
                    <a:pt x="0" y="7656"/>
                    <a:pt x="13" y="7669"/>
                    <a:pt x="35" y="7669"/>
                  </a:cubicBezTo>
                  <a:cubicBezTo>
                    <a:pt x="69" y="7669"/>
                    <a:pt x="126" y="7637"/>
                    <a:pt x="147" y="7616"/>
                  </a:cubicBezTo>
                  <a:cubicBezTo>
                    <a:pt x="1047" y="5215"/>
                    <a:pt x="1681" y="2579"/>
                    <a:pt x="2348" y="44"/>
                  </a:cubicBezTo>
                  <a:cubicBezTo>
                    <a:pt x="2359" y="13"/>
                    <a:pt x="2349" y="1"/>
                    <a:pt x="2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4"/>
            <p:cNvSpPr/>
            <p:nvPr/>
          </p:nvSpPr>
          <p:spPr>
            <a:xfrm>
              <a:off x="3523975" y="2623300"/>
              <a:ext cx="55700" cy="206600"/>
            </a:xfrm>
            <a:custGeom>
              <a:avLst/>
              <a:gdLst/>
              <a:ahLst/>
              <a:cxnLst/>
              <a:rect l="l" t="t" r="r" b="b"/>
              <a:pathLst>
                <a:path w="2228" h="8264" extrusionOk="0">
                  <a:moveTo>
                    <a:pt x="2204" y="0"/>
                  </a:moveTo>
                  <a:cubicBezTo>
                    <a:pt x="2167" y="0"/>
                    <a:pt x="2084" y="48"/>
                    <a:pt x="2084" y="95"/>
                  </a:cubicBezTo>
                  <a:cubicBezTo>
                    <a:pt x="1550" y="2830"/>
                    <a:pt x="883" y="5532"/>
                    <a:pt x="16" y="8201"/>
                  </a:cubicBezTo>
                  <a:cubicBezTo>
                    <a:pt x="1" y="8246"/>
                    <a:pt x="13" y="8264"/>
                    <a:pt x="31" y="8264"/>
                  </a:cubicBezTo>
                  <a:cubicBezTo>
                    <a:pt x="52" y="8264"/>
                    <a:pt x="82" y="8237"/>
                    <a:pt x="82" y="8201"/>
                  </a:cubicBezTo>
                  <a:cubicBezTo>
                    <a:pt x="1150" y="5599"/>
                    <a:pt x="1717" y="2830"/>
                    <a:pt x="2217" y="28"/>
                  </a:cubicBezTo>
                  <a:cubicBezTo>
                    <a:pt x="2227" y="8"/>
                    <a:pt x="2220" y="0"/>
                    <a:pt x="22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4"/>
            <p:cNvSpPr/>
            <p:nvPr/>
          </p:nvSpPr>
          <p:spPr>
            <a:xfrm>
              <a:off x="3542700" y="2637725"/>
              <a:ext cx="47875" cy="206325"/>
            </a:xfrm>
            <a:custGeom>
              <a:avLst/>
              <a:gdLst/>
              <a:ahLst/>
              <a:cxnLst/>
              <a:rect l="l" t="t" r="r" b="b"/>
              <a:pathLst>
                <a:path w="1915" h="8253" extrusionOk="0">
                  <a:moveTo>
                    <a:pt x="1884" y="0"/>
                  </a:moveTo>
                  <a:cubicBezTo>
                    <a:pt x="1851" y="0"/>
                    <a:pt x="1790" y="43"/>
                    <a:pt x="1768" y="85"/>
                  </a:cubicBezTo>
                  <a:cubicBezTo>
                    <a:pt x="1301" y="2853"/>
                    <a:pt x="768" y="5555"/>
                    <a:pt x="1" y="8224"/>
                  </a:cubicBezTo>
                  <a:cubicBezTo>
                    <a:pt x="1" y="8245"/>
                    <a:pt x="10" y="8252"/>
                    <a:pt x="23" y="8252"/>
                  </a:cubicBezTo>
                  <a:cubicBezTo>
                    <a:pt x="53" y="8252"/>
                    <a:pt x="101" y="8214"/>
                    <a:pt x="101" y="8191"/>
                  </a:cubicBezTo>
                  <a:cubicBezTo>
                    <a:pt x="1001" y="5555"/>
                    <a:pt x="1468" y="2753"/>
                    <a:pt x="1902" y="51"/>
                  </a:cubicBezTo>
                  <a:cubicBezTo>
                    <a:pt x="1914" y="15"/>
                    <a:pt x="1904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4"/>
            <p:cNvSpPr/>
            <p:nvPr/>
          </p:nvSpPr>
          <p:spPr>
            <a:xfrm>
              <a:off x="3549375" y="2656025"/>
              <a:ext cx="50900" cy="212450"/>
            </a:xfrm>
            <a:custGeom>
              <a:avLst/>
              <a:gdLst/>
              <a:ahLst/>
              <a:cxnLst/>
              <a:rect l="l" t="t" r="r" b="b"/>
              <a:pathLst>
                <a:path w="2036" h="8498" extrusionOk="0">
                  <a:moveTo>
                    <a:pt x="1990" y="0"/>
                  </a:moveTo>
                  <a:cubicBezTo>
                    <a:pt x="1951" y="0"/>
                    <a:pt x="1902" y="33"/>
                    <a:pt x="1902" y="53"/>
                  </a:cubicBezTo>
                  <a:cubicBezTo>
                    <a:pt x="1368" y="2889"/>
                    <a:pt x="868" y="5691"/>
                    <a:pt x="0" y="8459"/>
                  </a:cubicBezTo>
                  <a:cubicBezTo>
                    <a:pt x="0" y="8487"/>
                    <a:pt x="12" y="8498"/>
                    <a:pt x="26" y="8498"/>
                  </a:cubicBezTo>
                  <a:cubicBezTo>
                    <a:pt x="45" y="8498"/>
                    <a:pt x="67" y="8479"/>
                    <a:pt x="67" y="8459"/>
                  </a:cubicBezTo>
                  <a:cubicBezTo>
                    <a:pt x="1068" y="5724"/>
                    <a:pt x="1501" y="2855"/>
                    <a:pt x="2035" y="53"/>
                  </a:cubicBezTo>
                  <a:cubicBezTo>
                    <a:pt x="2035" y="14"/>
                    <a:pt x="2015" y="0"/>
                    <a:pt x="19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4"/>
            <p:cNvSpPr/>
            <p:nvPr/>
          </p:nvSpPr>
          <p:spPr>
            <a:xfrm>
              <a:off x="3561875" y="2649600"/>
              <a:ext cx="52300" cy="228650"/>
            </a:xfrm>
            <a:custGeom>
              <a:avLst/>
              <a:gdLst/>
              <a:ahLst/>
              <a:cxnLst/>
              <a:rect l="l" t="t" r="r" b="b"/>
              <a:pathLst>
                <a:path w="2092" h="9146" extrusionOk="0">
                  <a:moveTo>
                    <a:pt x="2082" y="0"/>
                  </a:moveTo>
                  <a:cubicBezTo>
                    <a:pt x="2061" y="0"/>
                    <a:pt x="1992" y="54"/>
                    <a:pt x="1969" y="77"/>
                  </a:cubicBezTo>
                  <a:cubicBezTo>
                    <a:pt x="1468" y="3112"/>
                    <a:pt x="701" y="6114"/>
                    <a:pt x="1" y="9117"/>
                  </a:cubicBezTo>
                  <a:cubicBezTo>
                    <a:pt x="1" y="9137"/>
                    <a:pt x="7" y="9145"/>
                    <a:pt x="16" y="9145"/>
                  </a:cubicBezTo>
                  <a:cubicBezTo>
                    <a:pt x="36" y="9145"/>
                    <a:pt x="67" y="9106"/>
                    <a:pt x="67" y="9083"/>
                  </a:cubicBezTo>
                  <a:cubicBezTo>
                    <a:pt x="1001" y="6114"/>
                    <a:pt x="1569" y="3079"/>
                    <a:pt x="2069" y="43"/>
                  </a:cubicBezTo>
                  <a:cubicBezTo>
                    <a:pt x="2090" y="12"/>
                    <a:pt x="2091" y="0"/>
                    <a:pt x="2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4"/>
            <p:cNvSpPr/>
            <p:nvPr/>
          </p:nvSpPr>
          <p:spPr>
            <a:xfrm>
              <a:off x="3579400" y="2642550"/>
              <a:ext cx="57900" cy="239975"/>
            </a:xfrm>
            <a:custGeom>
              <a:avLst/>
              <a:gdLst/>
              <a:ahLst/>
              <a:cxnLst/>
              <a:rect l="l" t="t" r="r" b="b"/>
              <a:pathLst>
                <a:path w="2316" h="9599" extrusionOk="0">
                  <a:moveTo>
                    <a:pt x="2280" y="1"/>
                  </a:moveTo>
                  <a:cubicBezTo>
                    <a:pt x="2249" y="1"/>
                    <a:pt x="2202" y="52"/>
                    <a:pt x="2202" y="92"/>
                  </a:cubicBezTo>
                  <a:cubicBezTo>
                    <a:pt x="1968" y="1693"/>
                    <a:pt x="1701" y="3261"/>
                    <a:pt x="1368" y="4862"/>
                  </a:cubicBezTo>
                  <a:cubicBezTo>
                    <a:pt x="1301" y="5362"/>
                    <a:pt x="0" y="9232"/>
                    <a:pt x="167" y="9432"/>
                  </a:cubicBezTo>
                  <a:cubicBezTo>
                    <a:pt x="162" y="9427"/>
                    <a:pt x="158" y="9425"/>
                    <a:pt x="153" y="9425"/>
                  </a:cubicBezTo>
                  <a:cubicBezTo>
                    <a:pt x="125" y="9425"/>
                    <a:pt x="100" y="9503"/>
                    <a:pt x="100" y="9532"/>
                  </a:cubicBezTo>
                  <a:cubicBezTo>
                    <a:pt x="100" y="9565"/>
                    <a:pt x="100" y="9565"/>
                    <a:pt x="134" y="9599"/>
                  </a:cubicBezTo>
                  <a:cubicBezTo>
                    <a:pt x="167" y="9599"/>
                    <a:pt x="200" y="9565"/>
                    <a:pt x="200" y="9532"/>
                  </a:cubicBezTo>
                  <a:cubicBezTo>
                    <a:pt x="1335" y="6496"/>
                    <a:pt x="1735" y="3261"/>
                    <a:pt x="2302" y="92"/>
                  </a:cubicBezTo>
                  <a:cubicBezTo>
                    <a:pt x="2315" y="24"/>
                    <a:pt x="2302" y="1"/>
                    <a:pt x="2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4"/>
            <p:cNvSpPr/>
            <p:nvPr/>
          </p:nvSpPr>
          <p:spPr>
            <a:xfrm>
              <a:off x="3604925" y="2633750"/>
              <a:ext cx="48725" cy="215900"/>
            </a:xfrm>
            <a:custGeom>
              <a:avLst/>
              <a:gdLst/>
              <a:ahLst/>
              <a:cxnLst/>
              <a:rect l="l" t="t" r="r" b="b"/>
              <a:pathLst>
                <a:path w="1949" h="8636" extrusionOk="0">
                  <a:moveTo>
                    <a:pt x="1916" y="0"/>
                  </a:moveTo>
                  <a:cubicBezTo>
                    <a:pt x="1877" y="0"/>
                    <a:pt x="1815" y="54"/>
                    <a:pt x="1815" y="77"/>
                  </a:cubicBezTo>
                  <a:cubicBezTo>
                    <a:pt x="1314" y="2912"/>
                    <a:pt x="981" y="5881"/>
                    <a:pt x="13" y="8583"/>
                  </a:cubicBezTo>
                  <a:cubicBezTo>
                    <a:pt x="0" y="8622"/>
                    <a:pt x="13" y="8636"/>
                    <a:pt x="35" y="8636"/>
                  </a:cubicBezTo>
                  <a:cubicBezTo>
                    <a:pt x="69" y="8636"/>
                    <a:pt x="126" y="8603"/>
                    <a:pt x="147" y="8583"/>
                  </a:cubicBezTo>
                  <a:cubicBezTo>
                    <a:pt x="1181" y="5948"/>
                    <a:pt x="1481" y="2846"/>
                    <a:pt x="1948" y="44"/>
                  </a:cubicBezTo>
                  <a:cubicBezTo>
                    <a:pt x="1948" y="12"/>
                    <a:pt x="1935" y="0"/>
                    <a:pt x="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4"/>
            <p:cNvSpPr/>
            <p:nvPr/>
          </p:nvSpPr>
          <p:spPr>
            <a:xfrm>
              <a:off x="3616075" y="2631625"/>
              <a:ext cx="54250" cy="237450"/>
            </a:xfrm>
            <a:custGeom>
              <a:avLst/>
              <a:gdLst/>
              <a:ahLst/>
              <a:cxnLst/>
              <a:rect l="l" t="t" r="r" b="b"/>
              <a:pathLst>
                <a:path w="2170" h="9498" extrusionOk="0">
                  <a:moveTo>
                    <a:pt x="2142" y="1"/>
                  </a:moveTo>
                  <a:cubicBezTo>
                    <a:pt x="2102" y="1"/>
                    <a:pt x="2036" y="48"/>
                    <a:pt x="2036" y="95"/>
                  </a:cubicBezTo>
                  <a:cubicBezTo>
                    <a:pt x="1502" y="3264"/>
                    <a:pt x="835" y="6366"/>
                    <a:pt x="1" y="9469"/>
                  </a:cubicBezTo>
                  <a:cubicBezTo>
                    <a:pt x="1" y="9489"/>
                    <a:pt x="7" y="9497"/>
                    <a:pt x="16" y="9497"/>
                  </a:cubicBezTo>
                  <a:cubicBezTo>
                    <a:pt x="36" y="9497"/>
                    <a:pt x="68" y="9458"/>
                    <a:pt x="68" y="9435"/>
                  </a:cubicBezTo>
                  <a:cubicBezTo>
                    <a:pt x="1068" y="6366"/>
                    <a:pt x="1669" y="3164"/>
                    <a:pt x="2169" y="29"/>
                  </a:cubicBezTo>
                  <a:cubicBezTo>
                    <a:pt x="2169" y="9"/>
                    <a:pt x="2158" y="1"/>
                    <a:pt x="2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4"/>
            <p:cNvSpPr/>
            <p:nvPr/>
          </p:nvSpPr>
          <p:spPr>
            <a:xfrm>
              <a:off x="3637775" y="2637725"/>
              <a:ext cx="53700" cy="229200"/>
            </a:xfrm>
            <a:custGeom>
              <a:avLst/>
              <a:gdLst/>
              <a:ahLst/>
              <a:cxnLst/>
              <a:rect l="l" t="t" r="r" b="b"/>
              <a:pathLst>
                <a:path w="2148" h="9168" extrusionOk="0">
                  <a:moveTo>
                    <a:pt x="2118" y="0"/>
                  </a:moveTo>
                  <a:cubicBezTo>
                    <a:pt x="2084" y="0"/>
                    <a:pt x="2023" y="43"/>
                    <a:pt x="2002" y="85"/>
                  </a:cubicBezTo>
                  <a:cubicBezTo>
                    <a:pt x="1368" y="3120"/>
                    <a:pt x="767" y="6122"/>
                    <a:pt x="0" y="9125"/>
                  </a:cubicBezTo>
                  <a:cubicBezTo>
                    <a:pt x="0" y="9156"/>
                    <a:pt x="7" y="9168"/>
                    <a:pt x="16" y="9168"/>
                  </a:cubicBezTo>
                  <a:cubicBezTo>
                    <a:pt x="36" y="9168"/>
                    <a:pt x="67" y="9114"/>
                    <a:pt x="67" y="9091"/>
                  </a:cubicBezTo>
                  <a:cubicBezTo>
                    <a:pt x="968" y="6122"/>
                    <a:pt x="1501" y="3054"/>
                    <a:pt x="2135" y="51"/>
                  </a:cubicBezTo>
                  <a:cubicBezTo>
                    <a:pt x="2147" y="15"/>
                    <a:pt x="2137" y="0"/>
                    <a:pt x="2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4"/>
            <p:cNvSpPr/>
            <p:nvPr/>
          </p:nvSpPr>
          <p:spPr>
            <a:xfrm>
              <a:off x="3654700" y="2628450"/>
              <a:ext cx="53150" cy="217275"/>
            </a:xfrm>
            <a:custGeom>
              <a:avLst/>
              <a:gdLst/>
              <a:ahLst/>
              <a:cxnLst/>
              <a:rect l="l" t="t" r="r" b="b"/>
              <a:pathLst>
                <a:path w="2126" h="8691" extrusionOk="0">
                  <a:moveTo>
                    <a:pt x="2066" y="1"/>
                  </a:moveTo>
                  <a:cubicBezTo>
                    <a:pt x="2030" y="1"/>
                    <a:pt x="1992" y="35"/>
                    <a:pt x="1992" y="89"/>
                  </a:cubicBezTo>
                  <a:cubicBezTo>
                    <a:pt x="1592" y="1723"/>
                    <a:pt x="1291" y="3391"/>
                    <a:pt x="958" y="5059"/>
                  </a:cubicBezTo>
                  <a:cubicBezTo>
                    <a:pt x="758" y="6093"/>
                    <a:pt x="658" y="7728"/>
                    <a:pt x="24" y="8628"/>
                  </a:cubicBezTo>
                  <a:cubicBezTo>
                    <a:pt x="1" y="8651"/>
                    <a:pt x="41" y="8690"/>
                    <a:pt x="69" y="8690"/>
                  </a:cubicBezTo>
                  <a:cubicBezTo>
                    <a:pt x="81" y="8690"/>
                    <a:pt x="90" y="8682"/>
                    <a:pt x="90" y="8662"/>
                  </a:cubicBezTo>
                  <a:cubicBezTo>
                    <a:pt x="591" y="8128"/>
                    <a:pt x="624" y="7227"/>
                    <a:pt x="791" y="6493"/>
                  </a:cubicBezTo>
                  <a:cubicBezTo>
                    <a:pt x="1158" y="4325"/>
                    <a:pt x="1592" y="2224"/>
                    <a:pt x="2125" y="89"/>
                  </a:cubicBezTo>
                  <a:cubicBezTo>
                    <a:pt x="2125" y="27"/>
                    <a:pt x="2096" y="1"/>
                    <a:pt x="20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4"/>
            <p:cNvSpPr/>
            <p:nvPr/>
          </p:nvSpPr>
          <p:spPr>
            <a:xfrm>
              <a:off x="3674450" y="2615800"/>
              <a:ext cx="51750" cy="215050"/>
            </a:xfrm>
            <a:custGeom>
              <a:avLst/>
              <a:gdLst/>
              <a:ahLst/>
              <a:cxnLst/>
              <a:rect l="l" t="t" r="r" b="b"/>
              <a:pathLst>
                <a:path w="2070" h="8602" extrusionOk="0">
                  <a:moveTo>
                    <a:pt x="2006" y="1"/>
                  </a:moveTo>
                  <a:cubicBezTo>
                    <a:pt x="1959" y="1"/>
                    <a:pt x="1902" y="36"/>
                    <a:pt x="1902" y="94"/>
                  </a:cubicBezTo>
                  <a:cubicBezTo>
                    <a:pt x="1335" y="2930"/>
                    <a:pt x="568" y="5732"/>
                    <a:pt x="1" y="8567"/>
                  </a:cubicBezTo>
                  <a:cubicBezTo>
                    <a:pt x="1" y="8591"/>
                    <a:pt x="18" y="8602"/>
                    <a:pt x="39" y="8602"/>
                  </a:cubicBezTo>
                  <a:cubicBezTo>
                    <a:pt x="79" y="8602"/>
                    <a:pt x="134" y="8565"/>
                    <a:pt x="134" y="8501"/>
                  </a:cubicBezTo>
                  <a:cubicBezTo>
                    <a:pt x="902" y="5732"/>
                    <a:pt x="1502" y="2896"/>
                    <a:pt x="2069" y="61"/>
                  </a:cubicBezTo>
                  <a:cubicBezTo>
                    <a:pt x="2069" y="19"/>
                    <a:pt x="2040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4"/>
            <p:cNvSpPr/>
            <p:nvPr/>
          </p:nvSpPr>
          <p:spPr>
            <a:xfrm>
              <a:off x="3691975" y="2629575"/>
              <a:ext cx="45400" cy="203650"/>
            </a:xfrm>
            <a:custGeom>
              <a:avLst/>
              <a:gdLst/>
              <a:ahLst/>
              <a:cxnLst/>
              <a:rect l="l" t="t" r="r" b="b"/>
              <a:pathLst>
                <a:path w="1816" h="8146" extrusionOk="0">
                  <a:moveTo>
                    <a:pt x="1775" y="0"/>
                  </a:moveTo>
                  <a:cubicBezTo>
                    <a:pt x="1740" y="0"/>
                    <a:pt x="1688" y="39"/>
                    <a:pt x="1668" y="77"/>
                  </a:cubicBezTo>
                  <a:cubicBezTo>
                    <a:pt x="1201" y="2779"/>
                    <a:pt x="668" y="5448"/>
                    <a:pt x="0" y="8116"/>
                  </a:cubicBezTo>
                  <a:cubicBezTo>
                    <a:pt x="0" y="8139"/>
                    <a:pt x="4" y="8146"/>
                    <a:pt x="12" y="8146"/>
                  </a:cubicBezTo>
                  <a:cubicBezTo>
                    <a:pt x="26" y="8146"/>
                    <a:pt x="56" y="8116"/>
                    <a:pt x="101" y="8116"/>
                  </a:cubicBezTo>
                  <a:cubicBezTo>
                    <a:pt x="968" y="5548"/>
                    <a:pt x="1368" y="2779"/>
                    <a:pt x="1802" y="77"/>
                  </a:cubicBezTo>
                  <a:cubicBezTo>
                    <a:pt x="1816" y="21"/>
                    <a:pt x="1800" y="0"/>
                    <a:pt x="17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4"/>
            <p:cNvSpPr/>
            <p:nvPr/>
          </p:nvSpPr>
          <p:spPr>
            <a:xfrm>
              <a:off x="3712000" y="2650700"/>
              <a:ext cx="35050" cy="191225"/>
            </a:xfrm>
            <a:custGeom>
              <a:avLst/>
              <a:gdLst/>
              <a:ahLst/>
              <a:cxnLst/>
              <a:rect l="l" t="t" r="r" b="b"/>
              <a:pathLst>
                <a:path w="1402" h="7649" extrusionOk="0">
                  <a:moveTo>
                    <a:pt x="1368" y="0"/>
                  </a:moveTo>
                  <a:cubicBezTo>
                    <a:pt x="1333" y="0"/>
                    <a:pt x="1277" y="57"/>
                    <a:pt x="1234" y="99"/>
                  </a:cubicBezTo>
                  <a:cubicBezTo>
                    <a:pt x="901" y="2601"/>
                    <a:pt x="567" y="5170"/>
                    <a:pt x="0" y="7605"/>
                  </a:cubicBezTo>
                  <a:cubicBezTo>
                    <a:pt x="0" y="7637"/>
                    <a:pt x="7" y="7648"/>
                    <a:pt x="18" y="7648"/>
                  </a:cubicBezTo>
                  <a:cubicBezTo>
                    <a:pt x="42" y="7648"/>
                    <a:pt x="88" y="7594"/>
                    <a:pt x="133" y="7572"/>
                  </a:cubicBezTo>
                  <a:cubicBezTo>
                    <a:pt x="834" y="5170"/>
                    <a:pt x="1067" y="2535"/>
                    <a:pt x="1401" y="66"/>
                  </a:cubicBezTo>
                  <a:cubicBezTo>
                    <a:pt x="1401" y="18"/>
                    <a:pt x="1388" y="0"/>
                    <a:pt x="1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4"/>
            <p:cNvSpPr/>
            <p:nvPr/>
          </p:nvSpPr>
          <p:spPr>
            <a:xfrm>
              <a:off x="3713325" y="2682325"/>
              <a:ext cx="49925" cy="197350"/>
            </a:xfrm>
            <a:custGeom>
              <a:avLst/>
              <a:gdLst/>
              <a:ahLst/>
              <a:cxnLst/>
              <a:rect l="l" t="t" r="r" b="b"/>
              <a:pathLst>
                <a:path w="1997" h="7894" extrusionOk="0">
                  <a:moveTo>
                    <a:pt x="1968" y="0"/>
                  </a:moveTo>
                  <a:cubicBezTo>
                    <a:pt x="1946" y="0"/>
                    <a:pt x="1915" y="46"/>
                    <a:pt x="1915" y="102"/>
                  </a:cubicBezTo>
                  <a:cubicBezTo>
                    <a:pt x="1415" y="2737"/>
                    <a:pt x="981" y="5306"/>
                    <a:pt x="14" y="7841"/>
                  </a:cubicBezTo>
                  <a:cubicBezTo>
                    <a:pt x="1" y="7880"/>
                    <a:pt x="13" y="7894"/>
                    <a:pt x="33" y="7894"/>
                  </a:cubicBezTo>
                  <a:cubicBezTo>
                    <a:pt x="65" y="7894"/>
                    <a:pt x="114" y="7861"/>
                    <a:pt x="114" y="7841"/>
                  </a:cubicBezTo>
                  <a:cubicBezTo>
                    <a:pt x="1148" y="5373"/>
                    <a:pt x="1515" y="2671"/>
                    <a:pt x="1982" y="102"/>
                  </a:cubicBezTo>
                  <a:cubicBezTo>
                    <a:pt x="1997" y="29"/>
                    <a:pt x="19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4"/>
            <p:cNvSpPr/>
            <p:nvPr/>
          </p:nvSpPr>
          <p:spPr>
            <a:xfrm>
              <a:off x="3745350" y="2739600"/>
              <a:ext cx="22525" cy="116275"/>
            </a:xfrm>
            <a:custGeom>
              <a:avLst/>
              <a:gdLst/>
              <a:ahLst/>
              <a:cxnLst/>
              <a:rect l="l" t="t" r="r" b="b"/>
              <a:pathLst>
                <a:path w="901" h="4651" extrusionOk="0">
                  <a:moveTo>
                    <a:pt x="875" y="0"/>
                  </a:moveTo>
                  <a:cubicBezTo>
                    <a:pt x="828" y="0"/>
                    <a:pt x="734" y="38"/>
                    <a:pt x="734" y="113"/>
                  </a:cubicBezTo>
                  <a:cubicBezTo>
                    <a:pt x="534" y="1614"/>
                    <a:pt x="301" y="3082"/>
                    <a:pt x="0" y="4616"/>
                  </a:cubicBezTo>
                  <a:cubicBezTo>
                    <a:pt x="0" y="4640"/>
                    <a:pt x="9" y="4651"/>
                    <a:pt x="22" y="4651"/>
                  </a:cubicBezTo>
                  <a:cubicBezTo>
                    <a:pt x="48" y="4651"/>
                    <a:pt x="91" y="4614"/>
                    <a:pt x="134" y="4549"/>
                  </a:cubicBezTo>
                  <a:cubicBezTo>
                    <a:pt x="501" y="3048"/>
                    <a:pt x="701" y="1547"/>
                    <a:pt x="901" y="13"/>
                  </a:cubicBezTo>
                  <a:cubicBezTo>
                    <a:pt x="901" y="4"/>
                    <a:pt x="891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4"/>
            <p:cNvSpPr/>
            <p:nvPr/>
          </p:nvSpPr>
          <p:spPr>
            <a:xfrm>
              <a:off x="3765350" y="2751750"/>
              <a:ext cx="25875" cy="131875"/>
            </a:xfrm>
            <a:custGeom>
              <a:avLst/>
              <a:gdLst/>
              <a:ahLst/>
              <a:cxnLst/>
              <a:rect l="l" t="t" r="r" b="b"/>
              <a:pathLst>
                <a:path w="1035" h="5275" extrusionOk="0">
                  <a:moveTo>
                    <a:pt x="1003" y="0"/>
                  </a:moveTo>
                  <a:cubicBezTo>
                    <a:pt x="955" y="0"/>
                    <a:pt x="868" y="55"/>
                    <a:pt x="868" y="127"/>
                  </a:cubicBezTo>
                  <a:cubicBezTo>
                    <a:pt x="601" y="1828"/>
                    <a:pt x="234" y="3530"/>
                    <a:pt x="1" y="5231"/>
                  </a:cubicBezTo>
                  <a:cubicBezTo>
                    <a:pt x="1" y="5262"/>
                    <a:pt x="8" y="5274"/>
                    <a:pt x="17" y="5274"/>
                  </a:cubicBezTo>
                  <a:cubicBezTo>
                    <a:pt x="36" y="5274"/>
                    <a:pt x="68" y="5220"/>
                    <a:pt x="68" y="5197"/>
                  </a:cubicBezTo>
                  <a:cubicBezTo>
                    <a:pt x="535" y="3530"/>
                    <a:pt x="768" y="1795"/>
                    <a:pt x="1035" y="27"/>
                  </a:cubicBezTo>
                  <a:cubicBezTo>
                    <a:pt x="1035" y="8"/>
                    <a:pt x="1022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4"/>
            <p:cNvSpPr/>
            <p:nvPr/>
          </p:nvSpPr>
          <p:spPr>
            <a:xfrm>
              <a:off x="3780375" y="2754475"/>
              <a:ext cx="29200" cy="172950"/>
            </a:xfrm>
            <a:custGeom>
              <a:avLst/>
              <a:gdLst/>
              <a:ahLst/>
              <a:cxnLst/>
              <a:rect l="l" t="t" r="r" b="b"/>
              <a:pathLst>
                <a:path w="1168" h="6918" extrusionOk="0">
                  <a:moveTo>
                    <a:pt x="1102" y="0"/>
                  </a:moveTo>
                  <a:cubicBezTo>
                    <a:pt x="1054" y="0"/>
                    <a:pt x="1001" y="43"/>
                    <a:pt x="1001" y="85"/>
                  </a:cubicBezTo>
                  <a:cubicBezTo>
                    <a:pt x="667" y="2353"/>
                    <a:pt x="134" y="4588"/>
                    <a:pt x="0" y="6890"/>
                  </a:cubicBezTo>
                  <a:cubicBezTo>
                    <a:pt x="0" y="6909"/>
                    <a:pt x="12" y="6917"/>
                    <a:pt x="28" y="6917"/>
                  </a:cubicBezTo>
                  <a:cubicBezTo>
                    <a:pt x="67" y="6917"/>
                    <a:pt x="134" y="6870"/>
                    <a:pt x="134" y="6823"/>
                  </a:cubicBezTo>
                  <a:cubicBezTo>
                    <a:pt x="501" y="4588"/>
                    <a:pt x="801" y="2286"/>
                    <a:pt x="1168" y="51"/>
                  </a:cubicBezTo>
                  <a:cubicBezTo>
                    <a:pt x="1156" y="15"/>
                    <a:pt x="1130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4"/>
            <p:cNvSpPr/>
            <p:nvPr/>
          </p:nvSpPr>
          <p:spPr>
            <a:xfrm>
              <a:off x="3804550" y="2769475"/>
              <a:ext cx="17550" cy="136250"/>
            </a:xfrm>
            <a:custGeom>
              <a:avLst/>
              <a:gdLst/>
              <a:ahLst/>
              <a:cxnLst/>
              <a:rect l="l" t="t" r="r" b="b"/>
              <a:pathLst>
                <a:path w="702" h="5450" extrusionOk="0">
                  <a:moveTo>
                    <a:pt x="685" y="0"/>
                  </a:moveTo>
                  <a:cubicBezTo>
                    <a:pt x="642" y="0"/>
                    <a:pt x="534" y="92"/>
                    <a:pt x="534" y="119"/>
                  </a:cubicBezTo>
                  <a:cubicBezTo>
                    <a:pt x="334" y="1853"/>
                    <a:pt x="134" y="3621"/>
                    <a:pt x="1" y="5422"/>
                  </a:cubicBezTo>
                  <a:cubicBezTo>
                    <a:pt x="1" y="5442"/>
                    <a:pt x="12" y="5450"/>
                    <a:pt x="28" y="5450"/>
                  </a:cubicBezTo>
                  <a:cubicBezTo>
                    <a:pt x="67" y="5450"/>
                    <a:pt x="134" y="5403"/>
                    <a:pt x="134" y="5356"/>
                  </a:cubicBezTo>
                  <a:cubicBezTo>
                    <a:pt x="368" y="3621"/>
                    <a:pt x="534" y="1820"/>
                    <a:pt x="701" y="18"/>
                  </a:cubicBezTo>
                  <a:cubicBezTo>
                    <a:pt x="701" y="5"/>
                    <a:pt x="695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4"/>
            <p:cNvSpPr/>
            <p:nvPr/>
          </p:nvSpPr>
          <p:spPr>
            <a:xfrm>
              <a:off x="3804550" y="2748900"/>
              <a:ext cx="37550" cy="237075"/>
            </a:xfrm>
            <a:custGeom>
              <a:avLst/>
              <a:gdLst/>
              <a:ahLst/>
              <a:cxnLst/>
              <a:rect l="l" t="t" r="r" b="b"/>
              <a:pathLst>
                <a:path w="1502" h="9483" extrusionOk="0">
                  <a:moveTo>
                    <a:pt x="1495" y="1"/>
                  </a:moveTo>
                  <a:cubicBezTo>
                    <a:pt x="1467" y="1"/>
                    <a:pt x="1368" y="79"/>
                    <a:pt x="1368" y="108"/>
                  </a:cubicBezTo>
                  <a:cubicBezTo>
                    <a:pt x="1001" y="3243"/>
                    <a:pt x="434" y="6312"/>
                    <a:pt x="1" y="9448"/>
                  </a:cubicBezTo>
                  <a:cubicBezTo>
                    <a:pt x="1" y="9471"/>
                    <a:pt x="9" y="9482"/>
                    <a:pt x="20" y="9482"/>
                  </a:cubicBezTo>
                  <a:cubicBezTo>
                    <a:pt x="40" y="9482"/>
                    <a:pt x="67" y="9446"/>
                    <a:pt x="67" y="9381"/>
                  </a:cubicBezTo>
                  <a:cubicBezTo>
                    <a:pt x="701" y="6312"/>
                    <a:pt x="1135" y="3143"/>
                    <a:pt x="1502" y="8"/>
                  </a:cubicBezTo>
                  <a:cubicBezTo>
                    <a:pt x="1502" y="3"/>
                    <a:pt x="1499" y="1"/>
                    <a:pt x="1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4"/>
            <p:cNvSpPr/>
            <p:nvPr/>
          </p:nvSpPr>
          <p:spPr>
            <a:xfrm>
              <a:off x="3798175" y="2782725"/>
              <a:ext cx="56650" cy="248925"/>
            </a:xfrm>
            <a:custGeom>
              <a:avLst/>
              <a:gdLst/>
              <a:ahLst/>
              <a:cxnLst/>
              <a:rect l="l" t="t" r="r" b="b"/>
              <a:pathLst>
                <a:path w="2266" h="9957" extrusionOk="0">
                  <a:moveTo>
                    <a:pt x="2261" y="0"/>
                  </a:moveTo>
                  <a:cubicBezTo>
                    <a:pt x="2246" y="0"/>
                    <a:pt x="2175" y="71"/>
                    <a:pt x="2124" y="122"/>
                  </a:cubicBezTo>
                  <a:cubicBezTo>
                    <a:pt x="1623" y="3458"/>
                    <a:pt x="923" y="6727"/>
                    <a:pt x="22" y="9929"/>
                  </a:cubicBezTo>
                  <a:cubicBezTo>
                    <a:pt x="3" y="9949"/>
                    <a:pt x="0" y="9957"/>
                    <a:pt x="7" y="9957"/>
                  </a:cubicBezTo>
                  <a:cubicBezTo>
                    <a:pt x="22" y="9957"/>
                    <a:pt x="89" y="9910"/>
                    <a:pt x="89" y="9863"/>
                  </a:cubicBezTo>
                  <a:cubicBezTo>
                    <a:pt x="1223" y="6694"/>
                    <a:pt x="1790" y="3358"/>
                    <a:pt x="2257" y="22"/>
                  </a:cubicBezTo>
                  <a:cubicBezTo>
                    <a:pt x="2265" y="7"/>
                    <a:pt x="2265" y="0"/>
                    <a:pt x="2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4"/>
            <p:cNvSpPr/>
            <p:nvPr/>
          </p:nvSpPr>
          <p:spPr>
            <a:xfrm>
              <a:off x="3822075" y="2889300"/>
              <a:ext cx="32800" cy="172775"/>
            </a:xfrm>
            <a:custGeom>
              <a:avLst/>
              <a:gdLst/>
              <a:ahLst/>
              <a:cxnLst/>
              <a:rect l="l" t="t" r="r" b="b"/>
              <a:pathLst>
                <a:path w="1312" h="6911" extrusionOk="0">
                  <a:moveTo>
                    <a:pt x="1301" y="0"/>
                  </a:moveTo>
                  <a:cubicBezTo>
                    <a:pt x="1282" y="0"/>
                    <a:pt x="1234" y="39"/>
                    <a:pt x="1234" y="62"/>
                  </a:cubicBezTo>
                  <a:cubicBezTo>
                    <a:pt x="934" y="2364"/>
                    <a:pt x="467" y="4599"/>
                    <a:pt x="0" y="6867"/>
                  </a:cubicBezTo>
                  <a:cubicBezTo>
                    <a:pt x="0" y="6899"/>
                    <a:pt x="10" y="6910"/>
                    <a:pt x="24" y="6910"/>
                  </a:cubicBezTo>
                  <a:cubicBezTo>
                    <a:pt x="54" y="6910"/>
                    <a:pt x="100" y="6857"/>
                    <a:pt x="100" y="6834"/>
                  </a:cubicBezTo>
                  <a:cubicBezTo>
                    <a:pt x="667" y="4599"/>
                    <a:pt x="1001" y="2331"/>
                    <a:pt x="1301" y="29"/>
                  </a:cubicBezTo>
                  <a:cubicBezTo>
                    <a:pt x="1311" y="8"/>
                    <a:pt x="1309" y="0"/>
                    <a:pt x="1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4"/>
            <p:cNvSpPr/>
            <p:nvPr/>
          </p:nvSpPr>
          <p:spPr>
            <a:xfrm>
              <a:off x="3832075" y="2950650"/>
              <a:ext cx="31800" cy="134375"/>
            </a:xfrm>
            <a:custGeom>
              <a:avLst/>
              <a:gdLst/>
              <a:ahLst/>
              <a:cxnLst/>
              <a:rect l="l" t="t" r="r" b="b"/>
              <a:pathLst>
                <a:path w="1272" h="5375" extrusionOk="0">
                  <a:moveTo>
                    <a:pt x="1261" y="0"/>
                  </a:moveTo>
                  <a:cubicBezTo>
                    <a:pt x="1239" y="0"/>
                    <a:pt x="1147" y="54"/>
                    <a:pt x="1101" y="77"/>
                  </a:cubicBezTo>
                  <a:cubicBezTo>
                    <a:pt x="768" y="1811"/>
                    <a:pt x="334" y="3579"/>
                    <a:pt x="0" y="5347"/>
                  </a:cubicBezTo>
                  <a:cubicBezTo>
                    <a:pt x="0" y="5367"/>
                    <a:pt x="6" y="5375"/>
                    <a:pt x="14" y="5375"/>
                  </a:cubicBezTo>
                  <a:cubicBezTo>
                    <a:pt x="34" y="5375"/>
                    <a:pt x="67" y="5328"/>
                    <a:pt x="67" y="5280"/>
                  </a:cubicBezTo>
                  <a:cubicBezTo>
                    <a:pt x="534" y="3546"/>
                    <a:pt x="901" y="1778"/>
                    <a:pt x="1235" y="43"/>
                  </a:cubicBezTo>
                  <a:cubicBezTo>
                    <a:pt x="1266" y="12"/>
                    <a:pt x="1271" y="0"/>
                    <a:pt x="1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4"/>
            <p:cNvSpPr/>
            <p:nvPr/>
          </p:nvSpPr>
          <p:spPr>
            <a:xfrm>
              <a:off x="3812900" y="3038225"/>
              <a:ext cx="42625" cy="171050"/>
            </a:xfrm>
            <a:custGeom>
              <a:avLst/>
              <a:gdLst/>
              <a:ahLst/>
              <a:cxnLst/>
              <a:rect l="l" t="t" r="r" b="b"/>
              <a:pathLst>
                <a:path w="1705" h="6842" extrusionOk="0">
                  <a:moveTo>
                    <a:pt x="1696" y="1"/>
                  </a:moveTo>
                  <a:cubicBezTo>
                    <a:pt x="1676" y="1"/>
                    <a:pt x="1581" y="63"/>
                    <a:pt x="1535" y="110"/>
                  </a:cubicBezTo>
                  <a:cubicBezTo>
                    <a:pt x="1001" y="2345"/>
                    <a:pt x="434" y="4546"/>
                    <a:pt x="0" y="6781"/>
                  </a:cubicBezTo>
                  <a:cubicBezTo>
                    <a:pt x="0" y="6823"/>
                    <a:pt x="24" y="6841"/>
                    <a:pt x="51" y="6841"/>
                  </a:cubicBezTo>
                  <a:cubicBezTo>
                    <a:pt x="89" y="6841"/>
                    <a:pt x="134" y="6806"/>
                    <a:pt x="134" y="6748"/>
                  </a:cubicBezTo>
                  <a:cubicBezTo>
                    <a:pt x="701" y="4546"/>
                    <a:pt x="1168" y="2278"/>
                    <a:pt x="1668" y="43"/>
                  </a:cubicBezTo>
                  <a:cubicBezTo>
                    <a:pt x="1699" y="12"/>
                    <a:pt x="1704" y="1"/>
                    <a:pt x="1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4"/>
            <p:cNvSpPr/>
            <p:nvPr/>
          </p:nvSpPr>
          <p:spPr>
            <a:xfrm>
              <a:off x="3824575" y="3054325"/>
              <a:ext cx="43975" cy="173300"/>
            </a:xfrm>
            <a:custGeom>
              <a:avLst/>
              <a:gdLst/>
              <a:ahLst/>
              <a:cxnLst/>
              <a:rect l="l" t="t" r="r" b="b"/>
              <a:pathLst>
                <a:path w="1759" h="6932" extrusionOk="0">
                  <a:moveTo>
                    <a:pt x="1735" y="0"/>
                  </a:moveTo>
                  <a:cubicBezTo>
                    <a:pt x="1703" y="0"/>
                    <a:pt x="1635" y="57"/>
                    <a:pt x="1635" y="99"/>
                  </a:cubicBezTo>
                  <a:cubicBezTo>
                    <a:pt x="1068" y="2334"/>
                    <a:pt x="534" y="4603"/>
                    <a:pt x="0" y="6904"/>
                  </a:cubicBezTo>
                  <a:cubicBezTo>
                    <a:pt x="0" y="6924"/>
                    <a:pt x="6" y="6932"/>
                    <a:pt x="14" y="6932"/>
                  </a:cubicBezTo>
                  <a:cubicBezTo>
                    <a:pt x="34" y="6932"/>
                    <a:pt x="67" y="6885"/>
                    <a:pt x="67" y="6838"/>
                  </a:cubicBezTo>
                  <a:cubicBezTo>
                    <a:pt x="801" y="4636"/>
                    <a:pt x="1201" y="2301"/>
                    <a:pt x="1735" y="66"/>
                  </a:cubicBezTo>
                  <a:cubicBezTo>
                    <a:pt x="1759" y="18"/>
                    <a:pt x="1753" y="0"/>
                    <a:pt x="1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4"/>
            <p:cNvSpPr/>
            <p:nvPr/>
          </p:nvSpPr>
          <p:spPr>
            <a:xfrm>
              <a:off x="3824575" y="3088500"/>
              <a:ext cx="47025" cy="198550"/>
            </a:xfrm>
            <a:custGeom>
              <a:avLst/>
              <a:gdLst/>
              <a:ahLst/>
              <a:cxnLst/>
              <a:rect l="l" t="t" r="r" b="b"/>
              <a:pathLst>
                <a:path w="1881" h="7942" extrusionOk="0">
                  <a:moveTo>
                    <a:pt x="1842" y="1"/>
                  </a:moveTo>
                  <a:cubicBezTo>
                    <a:pt x="1799" y="1"/>
                    <a:pt x="1723" y="57"/>
                    <a:pt x="1701" y="100"/>
                  </a:cubicBezTo>
                  <a:cubicBezTo>
                    <a:pt x="1168" y="2735"/>
                    <a:pt x="534" y="5337"/>
                    <a:pt x="0" y="7906"/>
                  </a:cubicBezTo>
                  <a:cubicBezTo>
                    <a:pt x="0" y="7931"/>
                    <a:pt x="10" y="7942"/>
                    <a:pt x="26" y="7942"/>
                  </a:cubicBezTo>
                  <a:cubicBezTo>
                    <a:pt x="51" y="7942"/>
                    <a:pt x="92" y="7913"/>
                    <a:pt x="134" y="7872"/>
                  </a:cubicBezTo>
                  <a:cubicBezTo>
                    <a:pt x="801" y="5270"/>
                    <a:pt x="1335" y="2635"/>
                    <a:pt x="1868" y="67"/>
                  </a:cubicBezTo>
                  <a:cubicBezTo>
                    <a:pt x="1880" y="19"/>
                    <a:pt x="1866" y="1"/>
                    <a:pt x="1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4"/>
            <p:cNvSpPr/>
            <p:nvPr/>
          </p:nvSpPr>
          <p:spPr>
            <a:xfrm>
              <a:off x="3829575" y="3132275"/>
              <a:ext cx="46175" cy="168300"/>
            </a:xfrm>
            <a:custGeom>
              <a:avLst/>
              <a:gdLst/>
              <a:ahLst/>
              <a:cxnLst/>
              <a:rect l="l" t="t" r="r" b="b"/>
              <a:pathLst>
                <a:path w="1847" h="6732" extrusionOk="0">
                  <a:moveTo>
                    <a:pt x="1813" y="1"/>
                  </a:moveTo>
                  <a:cubicBezTo>
                    <a:pt x="1772" y="1"/>
                    <a:pt x="1702" y="52"/>
                    <a:pt x="1702" y="117"/>
                  </a:cubicBezTo>
                  <a:cubicBezTo>
                    <a:pt x="1168" y="2319"/>
                    <a:pt x="467" y="4487"/>
                    <a:pt x="0" y="6688"/>
                  </a:cubicBezTo>
                  <a:cubicBezTo>
                    <a:pt x="0" y="6720"/>
                    <a:pt x="10" y="6732"/>
                    <a:pt x="24" y="6732"/>
                  </a:cubicBezTo>
                  <a:cubicBezTo>
                    <a:pt x="54" y="6732"/>
                    <a:pt x="100" y="6678"/>
                    <a:pt x="100" y="6655"/>
                  </a:cubicBezTo>
                  <a:cubicBezTo>
                    <a:pt x="701" y="4487"/>
                    <a:pt x="1301" y="2285"/>
                    <a:pt x="1835" y="50"/>
                  </a:cubicBezTo>
                  <a:cubicBezTo>
                    <a:pt x="1847" y="15"/>
                    <a:pt x="1834" y="1"/>
                    <a:pt x="1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4"/>
            <p:cNvSpPr/>
            <p:nvPr/>
          </p:nvSpPr>
          <p:spPr>
            <a:xfrm>
              <a:off x="3852925" y="3145025"/>
              <a:ext cx="38525" cy="163050"/>
            </a:xfrm>
            <a:custGeom>
              <a:avLst/>
              <a:gdLst/>
              <a:ahLst/>
              <a:cxnLst/>
              <a:rect l="l" t="t" r="r" b="b"/>
              <a:pathLst>
                <a:path w="1541" h="6522" extrusionOk="0">
                  <a:moveTo>
                    <a:pt x="1538" y="1"/>
                  </a:moveTo>
                  <a:cubicBezTo>
                    <a:pt x="1525" y="1"/>
                    <a:pt x="1401" y="79"/>
                    <a:pt x="1401" y="107"/>
                  </a:cubicBezTo>
                  <a:cubicBezTo>
                    <a:pt x="1001" y="2242"/>
                    <a:pt x="401" y="4344"/>
                    <a:pt x="0" y="6479"/>
                  </a:cubicBezTo>
                  <a:cubicBezTo>
                    <a:pt x="0" y="6510"/>
                    <a:pt x="7" y="6522"/>
                    <a:pt x="16" y="6522"/>
                  </a:cubicBezTo>
                  <a:cubicBezTo>
                    <a:pt x="36" y="6522"/>
                    <a:pt x="67" y="6468"/>
                    <a:pt x="67" y="6445"/>
                  </a:cubicBezTo>
                  <a:cubicBezTo>
                    <a:pt x="701" y="4344"/>
                    <a:pt x="1101" y="2175"/>
                    <a:pt x="1535" y="7"/>
                  </a:cubicBezTo>
                  <a:cubicBezTo>
                    <a:pt x="1539" y="3"/>
                    <a:pt x="1540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4"/>
            <p:cNvSpPr/>
            <p:nvPr/>
          </p:nvSpPr>
          <p:spPr>
            <a:xfrm>
              <a:off x="3852225" y="3179400"/>
              <a:ext cx="52725" cy="176925"/>
            </a:xfrm>
            <a:custGeom>
              <a:avLst/>
              <a:gdLst/>
              <a:ahLst/>
              <a:cxnLst/>
              <a:rect l="l" t="t" r="r" b="b"/>
              <a:pathLst>
                <a:path w="2109" h="7077" extrusionOk="0">
                  <a:moveTo>
                    <a:pt x="2072" y="1"/>
                  </a:moveTo>
                  <a:cubicBezTo>
                    <a:pt x="2032" y="1"/>
                    <a:pt x="1963" y="57"/>
                    <a:pt x="1963" y="100"/>
                  </a:cubicBezTo>
                  <a:cubicBezTo>
                    <a:pt x="1363" y="2435"/>
                    <a:pt x="796" y="4737"/>
                    <a:pt x="28" y="7038"/>
                  </a:cubicBezTo>
                  <a:cubicBezTo>
                    <a:pt x="0" y="7066"/>
                    <a:pt x="8" y="7077"/>
                    <a:pt x="26" y="7077"/>
                  </a:cubicBezTo>
                  <a:cubicBezTo>
                    <a:pt x="51" y="7077"/>
                    <a:pt x="95" y="7058"/>
                    <a:pt x="95" y="7038"/>
                  </a:cubicBezTo>
                  <a:cubicBezTo>
                    <a:pt x="1029" y="4803"/>
                    <a:pt x="1463" y="2402"/>
                    <a:pt x="2097" y="67"/>
                  </a:cubicBezTo>
                  <a:cubicBezTo>
                    <a:pt x="2109" y="19"/>
                    <a:pt x="2095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4"/>
            <p:cNvSpPr/>
            <p:nvPr/>
          </p:nvSpPr>
          <p:spPr>
            <a:xfrm>
              <a:off x="3864600" y="3197900"/>
              <a:ext cx="46725" cy="170600"/>
            </a:xfrm>
            <a:custGeom>
              <a:avLst/>
              <a:gdLst/>
              <a:ahLst/>
              <a:cxnLst/>
              <a:rect l="l" t="t" r="r" b="b"/>
              <a:pathLst>
                <a:path w="1869" h="6824" extrusionOk="0">
                  <a:moveTo>
                    <a:pt x="1835" y="0"/>
                  </a:moveTo>
                  <a:cubicBezTo>
                    <a:pt x="1783" y="0"/>
                    <a:pt x="1683" y="55"/>
                    <a:pt x="1635" y="127"/>
                  </a:cubicBezTo>
                  <a:cubicBezTo>
                    <a:pt x="1135" y="2329"/>
                    <a:pt x="868" y="4697"/>
                    <a:pt x="34" y="6799"/>
                  </a:cubicBezTo>
                  <a:cubicBezTo>
                    <a:pt x="0" y="6815"/>
                    <a:pt x="9" y="6824"/>
                    <a:pt x="30" y="6824"/>
                  </a:cubicBezTo>
                  <a:cubicBezTo>
                    <a:pt x="50" y="6824"/>
                    <a:pt x="84" y="6815"/>
                    <a:pt x="100" y="6799"/>
                  </a:cubicBezTo>
                  <a:cubicBezTo>
                    <a:pt x="534" y="6098"/>
                    <a:pt x="634" y="5231"/>
                    <a:pt x="868" y="4497"/>
                  </a:cubicBezTo>
                  <a:cubicBezTo>
                    <a:pt x="1235" y="3029"/>
                    <a:pt x="1535" y="1528"/>
                    <a:pt x="1868" y="27"/>
                  </a:cubicBezTo>
                  <a:cubicBezTo>
                    <a:pt x="1868" y="8"/>
                    <a:pt x="1855" y="0"/>
                    <a:pt x="1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4"/>
            <p:cNvSpPr/>
            <p:nvPr/>
          </p:nvSpPr>
          <p:spPr>
            <a:xfrm>
              <a:off x="3877275" y="3255250"/>
              <a:ext cx="43225" cy="140625"/>
            </a:xfrm>
            <a:custGeom>
              <a:avLst/>
              <a:gdLst/>
              <a:ahLst/>
              <a:cxnLst/>
              <a:rect l="l" t="t" r="r" b="b"/>
              <a:pathLst>
                <a:path w="1729" h="5625" extrusionOk="0">
                  <a:moveTo>
                    <a:pt x="1675" y="1"/>
                  </a:moveTo>
                  <a:cubicBezTo>
                    <a:pt x="1626" y="1"/>
                    <a:pt x="1562" y="47"/>
                    <a:pt x="1562" y="68"/>
                  </a:cubicBezTo>
                  <a:cubicBezTo>
                    <a:pt x="1061" y="1903"/>
                    <a:pt x="594" y="3737"/>
                    <a:pt x="27" y="5572"/>
                  </a:cubicBezTo>
                  <a:cubicBezTo>
                    <a:pt x="1" y="5611"/>
                    <a:pt x="6" y="5625"/>
                    <a:pt x="23" y="5625"/>
                  </a:cubicBezTo>
                  <a:cubicBezTo>
                    <a:pt x="50" y="5625"/>
                    <a:pt x="107" y="5592"/>
                    <a:pt x="127" y="5572"/>
                  </a:cubicBezTo>
                  <a:cubicBezTo>
                    <a:pt x="794" y="3771"/>
                    <a:pt x="1195" y="1903"/>
                    <a:pt x="1728" y="68"/>
                  </a:cubicBezTo>
                  <a:cubicBezTo>
                    <a:pt x="1728" y="18"/>
                    <a:pt x="1705" y="1"/>
                    <a:pt x="1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4"/>
            <p:cNvSpPr/>
            <p:nvPr/>
          </p:nvSpPr>
          <p:spPr>
            <a:xfrm>
              <a:off x="3878175" y="3246675"/>
              <a:ext cx="50925" cy="180450"/>
            </a:xfrm>
            <a:custGeom>
              <a:avLst/>
              <a:gdLst/>
              <a:ahLst/>
              <a:cxnLst/>
              <a:rect l="l" t="t" r="r" b="b"/>
              <a:pathLst>
                <a:path w="2037" h="7218" extrusionOk="0">
                  <a:moveTo>
                    <a:pt x="2009" y="1"/>
                  </a:moveTo>
                  <a:cubicBezTo>
                    <a:pt x="1970" y="1"/>
                    <a:pt x="1892" y="55"/>
                    <a:pt x="1892" y="78"/>
                  </a:cubicBezTo>
                  <a:cubicBezTo>
                    <a:pt x="1325" y="2446"/>
                    <a:pt x="525" y="4748"/>
                    <a:pt x="24" y="7183"/>
                  </a:cubicBezTo>
                  <a:cubicBezTo>
                    <a:pt x="1" y="7206"/>
                    <a:pt x="11" y="7217"/>
                    <a:pt x="33" y="7217"/>
                  </a:cubicBezTo>
                  <a:cubicBezTo>
                    <a:pt x="74" y="7217"/>
                    <a:pt x="158" y="7181"/>
                    <a:pt x="158" y="7116"/>
                  </a:cubicBezTo>
                  <a:cubicBezTo>
                    <a:pt x="758" y="4748"/>
                    <a:pt x="1425" y="2413"/>
                    <a:pt x="2026" y="44"/>
                  </a:cubicBezTo>
                  <a:cubicBezTo>
                    <a:pt x="2036" y="12"/>
                    <a:pt x="2027" y="1"/>
                    <a:pt x="2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4"/>
            <p:cNvSpPr/>
            <p:nvPr/>
          </p:nvSpPr>
          <p:spPr>
            <a:xfrm>
              <a:off x="3901025" y="3288650"/>
              <a:ext cx="35625" cy="144150"/>
            </a:xfrm>
            <a:custGeom>
              <a:avLst/>
              <a:gdLst/>
              <a:ahLst/>
              <a:cxnLst/>
              <a:rect l="l" t="t" r="r" b="b"/>
              <a:pathLst>
                <a:path w="1425" h="5766" extrusionOk="0">
                  <a:moveTo>
                    <a:pt x="1388" y="1"/>
                  </a:moveTo>
                  <a:cubicBezTo>
                    <a:pt x="1347" y="1"/>
                    <a:pt x="1279" y="57"/>
                    <a:pt x="1279" y="100"/>
                  </a:cubicBezTo>
                  <a:cubicBezTo>
                    <a:pt x="945" y="2034"/>
                    <a:pt x="511" y="3869"/>
                    <a:pt x="11" y="5737"/>
                  </a:cubicBezTo>
                  <a:cubicBezTo>
                    <a:pt x="1" y="5758"/>
                    <a:pt x="6" y="5766"/>
                    <a:pt x="20" y="5766"/>
                  </a:cubicBezTo>
                  <a:cubicBezTo>
                    <a:pt x="51" y="5766"/>
                    <a:pt x="122" y="5727"/>
                    <a:pt x="145" y="5704"/>
                  </a:cubicBezTo>
                  <a:cubicBezTo>
                    <a:pt x="778" y="3869"/>
                    <a:pt x="1079" y="1934"/>
                    <a:pt x="1412" y="66"/>
                  </a:cubicBezTo>
                  <a:cubicBezTo>
                    <a:pt x="1424" y="18"/>
                    <a:pt x="1410" y="1"/>
                    <a:pt x="1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4"/>
            <p:cNvSpPr/>
            <p:nvPr/>
          </p:nvSpPr>
          <p:spPr>
            <a:xfrm>
              <a:off x="3926300" y="3283650"/>
              <a:ext cx="32025" cy="141000"/>
            </a:xfrm>
            <a:custGeom>
              <a:avLst/>
              <a:gdLst/>
              <a:ahLst/>
              <a:cxnLst/>
              <a:rect l="l" t="t" r="r" b="b"/>
              <a:pathLst>
                <a:path w="1281" h="5640" extrusionOk="0">
                  <a:moveTo>
                    <a:pt x="1242" y="0"/>
                  </a:moveTo>
                  <a:cubicBezTo>
                    <a:pt x="1199" y="0"/>
                    <a:pt x="1123" y="57"/>
                    <a:pt x="1102" y="100"/>
                  </a:cubicBezTo>
                  <a:cubicBezTo>
                    <a:pt x="768" y="1934"/>
                    <a:pt x="334" y="3769"/>
                    <a:pt x="1" y="5604"/>
                  </a:cubicBezTo>
                  <a:cubicBezTo>
                    <a:pt x="1" y="5629"/>
                    <a:pt x="15" y="5640"/>
                    <a:pt x="35" y="5640"/>
                  </a:cubicBezTo>
                  <a:cubicBezTo>
                    <a:pt x="68" y="5640"/>
                    <a:pt x="114" y="5611"/>
                    <a:pt x="134" y="5570"/>
                  </a:cubicBezTo>
                  <a:cubicBezTo>
                    <a:pt x="568" y="3736"/>
                    <a:pt x="935" y="1901"/>
                    <a:pt x="1268" y="66"/>
                  </a:cubicBezTo>
                  <a:cubicBezTo>
                    <a:pt x="1280" y="18"/>
                    <a:pt x="1267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4"/>
            <p:cNvSpPr/>
            <p:nvPr/>
          </p:nvSpPr>
          <p:spPr>
            <a:xfrm>
              <a:off x="3938825" y="3295925"/>
              <a:ext cx="32375" cy="144375"/>
            </a:xfrm>
            <a:custGeom>
              <a:avLst/>
              <a:gdLst/>
              <a:ahLst/>
              <a:cxnLst/>
              <a:rect l="l" t="t" r="r" b="b"/>
              <a:pathLst>
                <a:path w="1295" h="5775" extrusionOk="0">
                  <a:moveTo>
                    <a:pt x="1250" y="1"/>
                  </a:moveTo>
                  <a:cubicBezTo>
                    <a:pt x="1206" y="1"/>
                    <a:pt x="1134" y="49"/>
                    <a:pt x="1134" y="109"/>
                  </a:cubicBezTo>
                  <a:cubicBezTo>
                    <a:pt x="767" y="1977"/>
                    <a:pt x="334" y="3878"/>
                    <a:pt x="0" y="5746"/>
                  </a:cubicBezTo>
                  <a:cubicBezTo>
                    <a:pt x="0" y="5767"/>
                    <a:pt x="10" y="5775"/>
                    <a:pt x="23" y="5775"/>
                  </a:cubicBezTo>
                  <a:cubicBezTo>
                    <a:pt x="53" y="5775"/>
                    <a:pt x="100" y="5736"/>
                    <a:pt x="100" y="5713"/>
                  </a:cubicBezTo>
                  <a:cubicBezTo>
                    <a:pt x="634" y="3878"/>
                    <a:pt x="867" y="1944"/>
                    <a:pt x="1268" y="76"/>
                  </a:cubicBezTo>
                  <a:cubicBezTo>
                    <a:pt x="1294" y="22"/>
                    <a:pt x="1278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4"/>
            <p:cNvSpPr/>
            <p:nvPr/>
          </p:nvSpPr>
          <p:spPr>
            <a:xfrm>
              <a:off x="3954650" y="3298600"/>
              <a:ext cx="33700" cy="133375"/>
            </a:xfrm>
            <a:custGeom>
              <a:avLst/>
              <a:gdLst/>
              <a:ahLst/>
              <a:cxnLst/>
              <a:rect l="l" t="t" r="r" b="b"/>
              <a:pathLst>
                <a:path w="1348" h="5335" extrusionOk="0">
                  <a:moveTo>
                    <a:pt x="1310" y="1"/>
                  </a:moveTo>
                  <a:cubicBezTo>
                    <a:pt x="1267" y="1"/>
                    <a:pt x="1190" y="37"/>
                    <a:pt x="1168" y="102"/>
                  </a:cubicBezTo>
                  <a:cubicBezTo>
                    <a:pt x="802" y="1803"/>
                    <a:pt x="335" y="3538"/>
                    <a:pt x="1" y="5306"/>
                  </a:cubicBezTo>
                  <a:cubicBezTo>
                    <a:pt x="1" y="5326"/>
                    <a:pt x="7" y="5334"/>
                    <a:pt x="16" y="5334"/>
                  </a:cubicBezTo>
                  <a:cubicBezTo>
                    <a:pt x="36" y="5334"/>
                    <a:pt x="68" y="5295"/>
                    <a:pt x="68" y="5272"/>
                  </a:cubicBezTo>
                  <a:cubicBezTo>
                    <a:pt x="568" y="3538"/>
                    <a:pt x="902" y="1803"/>
                    <a:pt x="1335" y="35"/>
                  </a:cubicBezTo>
                  <a:cubicBezTo>
                    <a:pt x="1347" y="12"/>
                    <a:pt x="1334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4"/>
            <p:cNvSpPr/>
            <p:nvPr/>
          </p:nvSpPr>
          <p:spPr>
            <a:xfrm>
              <a:off x="3968925" y="3276700"/>
              <a:ext cx="44975" cy="146125"/>
            </a:xfrm>
            <a:custGeom>
              <a:avLst/>
              <a:gdLst/>
              <a:ahLst/>
              <a:cxnLst/>
              <a:rect l="l" t="t" r="r" b="b"/>
              <a:pathLst>
                <a:path w="1799" h="5845" extrusionOk="0">
                  <a:moveTo>
                    <a:pt x="1759" y="1"/>
                  </a:moveTo>
                  <a:cubicBezTo>
                    <a:pt x="1709" y="1"/>
                    <a:pt x="1632" y="55"/>
                    <a:pt x="1632" y="77"/>
                  </a:cubicBezTo>
                  <a:cubicBezTo>
                    <a:pt x="1098" y="2012"/>
                    <a:pt x="631" y="3913"/>
                    <a:pt x="30" y="5781"/>
                  </a:cubicBezTo>
                  <a:cubicBezTo>
                    <a:pt x="0" y="5827"/>
                    <a:pt x="11" y="5845"/>
                    <a:pt x="35" y="5845"/>
                  </a:cubicBezTo>
                  <a:cubicBezTo>
                    <a:pt x="64" y="5845"/>
                    <a:pt x="112" y="5818"/>
                    <a:pt x="130" y="5781"/>
                  </a:cubicBezTo>
                  <a:cubicBezTo>
                    <a:pt x="531" y="5048"/>
                    <a:pt x="631" y="4114"/>
                    <a:pt x="864" y="3346"/>
                  </a:cubicBezTo>
                  <a:cubicBezTo>
                    <a:pt x="1131" y="2246"/>
                    <a:pt x="1465" y="1145"/>
                    <a:pt x="1798" y="44"/>
                  </a:cubicBezTo>
                  <a:cubicBezTo>
                    <a:pt x="1798" y="12"/>
                    <a:pt x="1782" y="1"/>
                    <a:pt x="1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4"/>
            <p:cNvSpPr/>
            <p:nvPr/>
          </p:nvSpPr>
          <p:spPr>
            <a:xfrm>
              <a:off x="3978100" y="3263625"/>
              <a:ext cx="43300" cy="154200"/>
            </a:xfrm>
            <a:custGeom>
              <a:avLst/>
              <a:gdLst/>
              <a:ahLst/>
              <a:cxnLst/>
              <a:rect l="l" t="t" r="r" b="b"/>
              <a:pathLst>
                <a:path w="1732" h="6168" extrusionOk="0">
                  <a:moveTo>
                    <a:pt x="1682" y="1"/>
                  </a:moveTo>
                  <a:cubicBezTo>
                    <a:pt x="1633" y="1"/>
                    <a:pt x="1565" y="57"/>
                    <a:pt x="1565" y="100"/>
                  </a:cubicBezTo>
                  <a:cubicBezTo>
                    <a:pt x="1098" y="2135"/>
                    <a:pt x="731" y="4170"/>
                    <a:pt x="30" y="6104"/>
                  </a:cubicBezTo>
                  <a:cubicBezTo>
                    <a:pt x="0" y="6150"/>
                    <a:pt x="11" y="6167"/>
                    <a:pt x="38" y="6167"/>
                  </a:cubicBezTo>
                  <a:cubicBezTo>
                    <a:pt x="70" y="6167"/>
                    <a:pt x="127" y="6141"/>
                    <a:pt x="164" y="6104"/>
                  </a:cubicBezTo>
                  <a:cubicBezTo>
                    <a:pt x="998" y="4203"/>
                    <a:pt x="1265" y="2101"/>
                    <a:pt x="1732" y="67"/>
                  </a:cubicBezTo>
                  <a:cubicBezTo>
                    <a:pt x="1732" y="19"/>
                    <a:pt x="1710" y="1"/>
                    <a:pt x="1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4"/>
            <p:cNvSpPr/>
            <p:nvPr/>
          </p:nvSpPr>
          <p:spPr>
            <a:xfrm>
              <a:off x="4005175" y="3209625"/>
              <a:ext cx="49075" cy="180900"/>
            </a:xfrm>
            <a:custGeom>
              <a:avLst/>
              <a:gdLst/>
              <a:ahLst/>
              <a:cxnLst/>
              <a:rect l="l" t="t" r="r" b="b"/>
              <a:pathLst>
                <a:path w="1963" h="7236" extrusionOk="0">
                  <a:moveTo>
                    <a:pt x="1916" y="1"/>
                  </a:moveTo>
                  <a:cubicBezTo>
                    <a:pt x="1875" y="1"/>
                    <a:pt x="1816" y="52"/>
                    <a:pt x="1816" y="92"/>
                  </a:cubicBezTo>
                  <a:cubicBezTo>
                    <a:pt x="1349" y="2527"/>
                    <a:pt x="849" y="4862"/>
                    <a:pt x="15" y="7197"/>
                  </a:cubicBezTo>
                  <a:cubicBezTo>
                    <a:pt x="1" y="7225"/>
                    <a:pt x="16" y="7235"/>
                    <a:pt x="42" y="7235"/>
                  </a:cubicBezTo>
                  <a:cubicBezTo>
                    <a:pt x="76" y="7235"/>
                    <a:pt x="129" y="7216"/>
                    <a:pt x="148" y="7197"/>
                  </a:cubicBezTo>
                  <a:cubicBezTo>
                    <a:pt x="1015" y="4895"/>
                    <a:pt x="1516" y="2494"/>
                    <a:pt x="1949" y="92"/>
                  </a:cubicBezTo>
                  <a:cubicBezTo>
                    <a:pt x="1963" y="24"/>
                    <a:pt x="1944" y="1"/>
                    <a:pt x="1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4"/>
            <p:cNvSpPr/>
            <p:nvPr/>
          </p:nvSpPr>
          <p:spPr>
            <a:xfrm>
              <a:off x="4069750" y="2942575"/>
              <a:ext cx="39225" cy="321750"/>
            </a:xfrm>
            <a:custGeom>
              <a:avLst/>
              <a:gdLst/>
              <a:ahLst/>
              <a:cxnLst/>
              <a:rect l="l" t="t" r="r" b="b"/>
              <a:pathLst>
                <a:path w="1569" h="12870" extrusionOk="0">
                  <a:moveTo>
                    <a:pt x="1504" y="0"/>
                  </a:moveTo>
                  <a:cubicBezTo>
                    <a:pt x="1456" y="0"/>
                    <a:pt x="1401" y="57"/>
                    <a:pt x="1401" y="100"/>
                  </a:cubicBezTo>
                  <a:cubicBezTo>
                    <a:pt x="1335" y="4403"/>
                    <a:pt x="334" y="8572"/>
                    <a:pt x="0" y="12842"/>
                  </a:cubicBezTo>
                  <a:cubicBezTo>
                    <a:pt x="0" y="12862"/>
                    <a:pt x="9" y="12870"/>
                    <a:pt x="21" y="12870"/>
                  </a:cubicBezTo>
                  <a:cubicBezTo>
                    <a:pt x="50" y="12870"/>
                    <a:pt x="100" y="12822"/>
                    <a:pt x="100" y="12775"/>
                  </a:cubicBezTo>
                  <a:cubicBezTo>
                    <a:pt x="767" y="8572"/>
                    <a:pt x="1535" y="4303"/>
                    <a:pt x="1568" y="66"/>
                  </a:cubicBezTo>
                  <a:cubicBezTo>
                    <a:pt x="1556" y="18"/>
                    <a:pt x="1531" y="0"/>
                    <a:pt x="1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4"/>
            <p:cNvSpPr/>
            <p:nvPr/>
          </p:nvSpPr>
          <p:spPr>
            <a:xfrm>
              <a:off x="4091425" y="3037400"/>
              <a:ext cx="25050" cy="194425"/>
            </a:xfrm>
            <a:custGeom>
              <a:avLst/>
              <a:gdLst/>
              <a:ahLst/>
              <a:cxnLst/>
              <a:rect l="l" t="t" r="r" b="b"/>
              <a:pathLst>
                <a:path w="1002" h="7777" extrusionOk="0">
                  <a:moveTo>
                    <a:pt x="964" y="0"/>
                  </a:moveTo>
                  <a:cubicBezTo>
                    <a:pt x="915" y="0"/>
                    <a:pt x="834" y="63"/>
                    <a:pt x="834" y="109"/>
                  </a:cubicBezTo>
                  <a:cubicBezTo>
                    <a:pt x="668" y="2711"/>
                    <a:pt x="201" y="5213"/>
                    <a:pt x="1" y="7748"/>
                  </a:cubicBezTo>
                  <a:cubicBezTo>
                    <a:pt x="1" y="7769"/>
                    <a:pt x="13" y="7777"/>
                    <a:pt x="31" y="7777"/>
                  </a:cubicBezTo>
                  <a:cubicBezTo>
                    <a:pt x="70" y="7777"/>
                    <a:pt x="134" y="7738"/>
                    <a:pt x="134" y="7715"/>
                  </a:cubicBezTo>
                  <a:cubicBezTo>
                    <a:pt x="568" y="5146"/>
                    <a:pt x="868" y="2578"/>
                    <a:pt x="1001" y="43"/>
                  </a:cubicBezTo>
                  <a:cubicBezTo>
                    <a:pt x="1001" y="12"/>
                    <a:pt x="986" y="0"/>
                    <a:pt x="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4"/>
            <p:cNvSpPr/>
            <p:nvPr/>
          </p:nvSpPr>
          <p:spPr>
            <a:xfrm>
              <a:off x="4105600" y="3108100"/>
              <a:ext cx="14200" cy="100750"/>
            </a:xfrm>
            <a:custGeom>
              <a:avLst/>
              <a:gdLst/>
              <a:ahLst/>
              <a:cxnLst/>
              <a:rect l="l" t="t" r="r" b="b"/>
              <a:pathLst>
                <a:path w="568" h="4030" extrusionOk="0">
                  <a:moveTo>
                    <a:pt x="521" y="0"/>
                  </a:moveTo>
                  <a:cubicBezTo>
                    <a:pt x="472" y="0"/>
                    <a:pt x="401" y="51"/>
                    <a:pt x="401" y="117"/>
                  </a:cubicBezTo>
                  <a:cubicBezTo>
                    <a:pt x="334" y="1418"/>
                    <a:pt x="167" y="2718"/>
                    <a:pt x="1" y="3986"/>
                  </a:cubicBezTo>
                  <a:cubicBezTo>
                    <a:pt x="1" y="4018"/>
                    <a:pt x="14" y="4029"/>
                    <a:pt x="32" y="4029"/>
                  </a:cubicBezTo>
                  <a:cubicBezTo>
                    <a:pt x="72" y="4029"/>
                    <a:pt x="134" y="3975"/>
                    <a:pt x="134" y="3953"/>
                  </a:cubicBezTo>
                  <a:cubicBezTo>
                    <a:pt x="334" y="2652"/>
                    <a:pt x="468" y="1317"/>
                    <a:pt x="568" y="50"/>
                  </a:cubicBezTo>
                  <a:cubicBezTo>
                    <a:pt x="568" y="15"/>
                    <a:pt x="547" y="0"/>
                    <a:pt x="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4"/>
            <p:cNvSpPr/>
            <p:nvPr/>
          </p:nvSpPr>
          <p:spPr>
            <a:xfrm>
              <a:off x="4119775" y="2946750"/>
              <a:ext cx="10325" cy="63225"/>
            </a:xfrm>
            <a:custGeom>
              <a:avLst/>
              <a:gdLst/>
              <a:ahLst/>
              <a:cxnLst/>
              <a:rect l="l" t="t" r="r" b="b"/>
              <a:pathLst>
                <a:path w="413" h="2529" extrusionOk="0">
                  <a:moveTo>
                    <a:pt x="376" y="0"/>
                  </a:moveTo>
                  <a:cubicBezTo>
                    <a:pt x="336" y="0"/>
                    <a:pt x="268" y="57"/>
                    <a:pt x="268" y="99"/>
                  </a:cubicBezTo>
                  <a:cubicBezTo>
                    <a:pt x="101" y="900"/>
                    <a:pt x="67" y="1700"/>
                    <a:pt x="1" y="2501"/>
                  </a:cubicBezTo>
                  <a:cubicBezTo>
                    <a:pt x="1" y="2521"/>
                    <a:pt x="9" y="2529"/>
                    <a:pt x="21" y="2529"/>
                  </a:cubicBezTo>
                  <a:cubicBezTo>
                    <a:pt x="51" y="2529"/>
                    <a:pt x="101" y="2481"/>
                    <a:pt x="101" y="2434"/>
                  </a:cubicBezTo>
                  <a:cubicBezTo>
                    <a:pt x="334" y="1700"/>
                    <a:pt x="268" y="867"/>
                    <a:pt x="401" y="66"/>
                  </a:cubicBezTo>
                  <a:cubicBezTo>
                    <a:pt x="413" y="18"/>
                    <a:pt x="399" y="0"/>
                    <a:pt x="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4"/>
            <p:cNvSpPr/>
            <p:nvPr/>
          </p:nvSpPr>
          <p:spPr>
            <a:xfrm>
              <a:off x="4036375" y="3260200"/>
              <a:ext cx="23375" cy="95000"/>
            </a:xfrm>
            <a:custGeom>
              <a:avLst/>
              <a:gdLst/>
              <a:ahLst/>
              <a:cxnLst/>
              <a:rect l="l" t="t" r="r" b="b"/>
              <a:pathLst>
                <a:path w="935" h="3800" extrusionOk="0">
                  <a:moveTo>
                    <a:pt x="881" y="1"/>
                  </a:moveTo>
                  <a:cubicBezTo>
                    <a:pt x="832" y="1"/>
                    <a:pt x="768" y="29"/>
                    <a:pt x="768" y="70"/>
                  </a:cubicBezTo>
                  <a:cubicBezTo>
                    <a:pt x="535" y="1304"/>
                    <a:pt x="134" y="2505"/>
                    <a:pt x="1" y="3740"/>
                  </a:cubicBezTo>
                  <a:cubicBezTo>
                    <a:pt x="1" y="3781"/>
                    <a:pt x="13" y="3800"/>
                    <a:pt x="29" y="3800"/>
                  </a:cubicBezTo>
                  <a:cubicBezTo>
                    <a:pt x="51" y="3800"/>
                    <a:pt x="82" y="3764"/>
                    <a:pt x="101" y="3706"/>
                  </a:cubicBezTo>
                  <a:cubicBezTo>
                    <a:pt x="401" y="2505"/>
                    <a:pt x="701" y="1304"/>
                    <a:pt x="935" y="37"/>
                  </a:cubicBezTo>
                  <a:cubicBezTo>
                    <a:pt x="935" y="11"/>
                    <a:pt x="911" y="1"/>
                    <a:pt x="8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4"/>
            <p:cNvSpPr/>
            <p:nvPr/>
          </p:nvSpPr>
          <p:spPr>
            <a:xfrm>
              <a:off x="4054400" y="2921025"/>
              <a:ext cx="38725" cy="245525"/>
            </a:xfrm>
            <a:custGeom>
              <a:avLst/>
              <a:gdLst/>
              <a:ahLst/>
              <a:cxnLst/>
              <a:rect l="l" t="t" r="r" b="b"/>
              <a:pathLst>
                <a:path w="1549" h="9821" extrusionOk="0">
                  <a:moveTo>
                    <a:pt x="1471" y="0"/>
                  </a:moveTo>
                  <a:cubicBezTo>
                    <a:pt x="1427" y="0"/>
                    <a:pt x="1381" y="36"/>
                    <a:pt x="1381" y="94"/>
                  </a:cubicBezTo>
                  <a:cubicBezTo>
                    <a:pt x="1348" y="3130"/>
                    <a:pt x="1015" y="6866"/>
                    <a:pt x="14" y="9768"/>
                  </a:cubicBezTo>
                  <a:cubicBezTo>
                    <a:pt x="1" y="9807"/>
                    <a:pt x="13" y="9821"/>
                    <a:pt x="35" y="9821"/>
                  </a:cubicBezTo>
                  <a:cubicBezTo>
                    <a:pt x="70" y="9821"/>
                    <a:pt x="127" y="9788"/>
                    <a:pt x="147" y="9768"/>
                  </a:cubicBezTo>
                  <a:cubicBezTo>
                    <a:pt x="681" y="8700"/>
                    <a:pt x="714" y="7233"/>
                    <a:pt x="948" y="6032"/>
                  </a:cubicBezTo>
                  <a:cubicBezTo>
                    <a:pt x="1281" y="4030"/>
                    <a:pt x="1548" y="2062"/>
                    <a:pt x="1548" y="61"/>
                  </a:cubicBezTo>
                  <a:cubicBezTo>
                    <a:pt x="1534" y="19"/>
                    <a:pt x="1503" y="0"/>
                    <a:pt x="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4"/>
            <p:cNvSpPr/>
            <p:nvPr/>
          </p:nvSpPr>
          <p:spPr>
            <a:xfrm>
              <a:off x="4028875" y="2990725"/>
              <a:ext cx="37550" cy="236075"/>
            </a:xfrm>
            <a:custGeom>
              <a:avLst/>
              <a:gdLst/>
              <a:ahLst/>
              <a:cxnLst/>
              <a:rect l="l" t="t" r="r" b="b"/>
              <a:pathLst>
                <a:path w="1502" h="9443" extrusionOk="0">
                  <a:moveTo>
                    <a:pt x="1453" y="0"/>
                  </a:moveTo>
                  <a:cubicBezTo>
                    <a:pt x="1411" y="0"/>
                    <a:pt x="1355" y="48"/>
                    <a:pt x="1335" y="108"/>
                  </a:cubicBezTo>
                  <a:cubicBezTo>
                    <a:pt x="1001" y="3244"/>
                    <a:pt x="334" y="6279"/>
                    <a:pt x="1" y="9415"/>
                  </a:cubicBezTo>
                  <a:cubicBezTo>
                    <a:pt x="1" y="9434"/>
                    <a:pt x="12" y="9443"/>
                    <a:pt x="28" y="9443"/>
                  </a:cubicBezTo>
                  <a:cubicBezTo>
                    <a:pt x="67" y="9443"/>
                    <a:pt x="134" y="9395"/>
                    <a:pt x="134" y="9348"/>
                  </a:cubicBezTo>
                  <a:cubicBezTo>
                    <a:pt x="668" y="6279"/>
                    <a:pt x="1168" y="3144"/>
                    <a:pt x="1502" y="75"/>
                  </a:cubicBezTo>
                  <a:cubicBezTo>
                    <a:pt x="1502" y="22"/>
                    <a:pt x="1480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4"/>
            <p:cNvSpPr/>
            <p:nvPr/>
          </p:nvSpPr>
          <p:spPr>
            <a:xfrm>
              <a:off x="3864600" y="2713250"/>
              <a:ext cx="54225" cy="231025"/>
            </a:xfrm>
            <a:custGeom>
              <a:avLst/>
              <a:gdLst/>
              <a:ahLst/>
              <a:cxnLst/>
              <a:rect l="l" t="t" r="r" b="b"/>
              <a:pathLst>
                <a:path w="2169" h="9241" extrusionOk="0">
                  <a:moveTo>
                    <a:pt x="2105" y="0"/>
                  </a:moveTo>
                  <a:cubicBezTo>
                    <a:pt x="2057" y="0"/>
                    <a:pt x="2002" y="57"/>
                    <a:pt x="2002" y="99"/>
                  </a:cubicBezTo>
                  <a:cubicBezTo>
                    <a:pt x="1568" y="3201"/>
                    <a:pt x="601" y="6170"/>
                    <a:pt x="0" y="9206"/>
                  </a:cubicBezTo>
                  <a:cubicBezTo>
                    <a:pt x="0" y="9229"/>
                    <a:pt x="13" y="9241"/>
                    <a:pt x="31" y="9241"/>
                  </a:cubicBezTo>
                  <a:cubicBezTo>
                    <a:pt x="63" y="9241"/>
                    <a:pt x="112" y="9204"/>
                    <a:pt x="134" y="9139"/>
                  </a:cubicBezTo>
                  <a:cubicBezTo>
                    <a:pt x="901" y="6170"/>
                    <a:pt x="1735" y="3101"/>
                    <a:pt x="2169" y="66"/>
                  </a:cubicBezTo>
                  <a:cubicBezTo>
                    <a:pt x="2157" y="18"/>
                    <a:pt x="2132" y="0"/>
                    <a:pt x="2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4"/>
            <p:cNvSpPr/>
            <p:nvPr/>
          </p:nvSpPr>
          <p:spPr>
            <a:xfrm>
              <a:off x="3902400" y="2707200"/>
              <a:ext cx="31450" cy="168075"/>
            </a:xfrm>
            <a:custGeom>
              <a:avLst/>
              <a:gdLst/>
              <a:ahLst/>
              <a:cxnLst/>
              <a:rect l="l" t="t" r="r" b="b"/>
              <a:pathLst>
                <a:path w="1258" h="6723" extrusionOk="0">
                  <a:moveTo>
                    <a:pt x="1250" y="1"/>
                  </a:moveTo>
                  <a:cubicBezTo>
                    <a:pt x="1222" y="1"/>
                    <a:pt x="1119" y="79"/>
                    <a:pt x="1090" y="108"/>
                  </a:cubicBezTo>
                  <a:cubicBezTo>
                    <a:pt x="1057" y="2343"/>
                    <a:pt x="523" y="4478"/>
                    <a:pt x="23" y="6679"/>
                  </a:cubicBezTo>
                  <a:cubicBezTo>
                    <a:pt x="2" y="6711"/>
                    <a:pt x="1" y="6722"/>
                    <a:pt x="10" y="6722"/>
                  </a:cubicBezTo>
                  <a:cubicBezTo>
                    <a:pt x="31" y="6722"/>
                    <a:pt x="100" y="6669"/>
                    <a:pt x="123" y="6646"/>
                  </a:cubicBezTo>
                  <a:cubicBezTo>
                    <a:pt x="890" y="4578"/>
                    <a:pt x="1224" y="2276"/>
                    <a:pt x="1257" y="8"/>
                  </a:cubicBezTo>
                  <a:cubicBezTo>
                    <a:pt x="1257" y="3"/>
                    <a:pt x="1254" y="1"/>
                    <a:pt x="1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4"/>
            <p:cNvSpPr/>
            <p:nvPr/>
          </p:nvSpPr>
          <p:spPr>
            <a:xfrm>
              <a:off x="3911300" y="2701700"/>
              <a:ext cx="47550" cy="256325"/>
            </a:xfrm>
            <a:custGeom>
              <a:avLst/>
              <a:gdLst/>
              <a:ahLst/>
              <a:cxnLst/>
              <a:rect l="l" t="t" r="r" b="b"/>
              <a:pathLst>
                <a:path w="1902" h="10253" extrusionOk="0">
                  <a:moveTo>
                    <a:pt x="1855" y="1"/>
                  </a:moveTo>
                  <a:cubicBezTo>
                    <a:pt x="1804" y="1"/>
                    <a:pt x="1735" y="56"/>
                    <a:pt x="1735" y="128"/>
                  </a:cubicBezTo>
                  <a:cubicBezTo>
                    <a:pt x="1401" y="3530"/>
                    <a:pt x="534" y="6832"/>
                    <a:pt x="0" y="10202"/>
                  </a:cubicBezTo>
                  <a:cubicBezTo>
                    <a:pt x="0" y="10238"/>
                    <a:pt x="14" y="10253"/>
                    <a:pt x="31" y="10253"/>
                  </a:cubicBezTo>
                  <a:cubicBezTo>
                    <a:pt x="60" y="10253"/>
                    <a:pt x="100" y="10210"/>
                    <a:pt x="100" y="10168"/>
                  </a:cubicBezTo>
                  <a:cubicBezTo>
                    <a:pt x="901" y="6832"/>
                    <a:pt x="1568" y="3463"/>
                    <a:pt x="1902" y="28"/>
                  </a:cubicBezTo>
                  <a:cubicBezTo>
                    <a:pt x="1892" y="9"/>
                    <a:pt x="1875" y="1"/>
                    <a:pt x="1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4"/>
            <p:cNvSpPr/>
            <p:nvPr/>
          </p:nvSpPr>
          <p:spPr>
            <a:xfrm>
              <a:off x="3917975" y="2796375"/>
              <a:ext cx="36700" cy="227125"/>
            </a:xfrm>
            <a:custGeom>
              <a:avLst/>
              <a:gdLst/>
              <a:ahLst/>
              <a:cxnLst/>
              <a:rect l="l" t="t" r="r" b="b"/>
              <a:pathLst>
                <a:path w="1468" h="9085" extrusionOk="0">
                  <a:moveTo>
                    <a:pt x="1431" y="1"/>
                  </a:moveTo>
                  <a:cubicBezTo>
                    <a:pt x="1382" y="1"/>
                    <a:pt x="1301" y="64"/>
                    <a:pt x="1301" y="110"/>
                  </a:cubicBezTo>
                  <a:cubicBezTo>
                    <a:pt x="1101" y="3112"/>
                    <a:pt x="434" y="6081"/>
                    <a:pt x="0" y="9050"/>
                  </a:cubicBezTo>
                  <a:cubicBezTo>
                    <a:pt x="0" y="9073"/>
                    <a:pt x="13" y="9084"/>
                    <a:pt x="31" y="9084"/>
                  </a:cubicBezTo>
                  <a:cubicBezTo>
                    <a:pt x="63" y="9084"/>
                    <a:pt x="112" y="9048"/>
                    <a:pt x="134" y="8983"/>
                  </a:cubicBezTo>
                  <a:cubicBezTo>
                    <a:pt x="767" y="6048"/>
                    <a:pt x="1234" y="3045"/>
                    <a:pt x="1468" y="43"/>
                  </a:cubicBezTo>
                  <a:cubicBezTo>
                    <a:pt x="1468" y="13"/>
                    <a:pt x="1453" y="1"/>
                    <a:pt x="1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4"/>
            <p:cNvSpPr/>
            <p:nvPr/>
          </p:nvSpPr>
          <p:spPr>
            <a:xfrm>
              <a:off x="3933825" y="2791150"/>
              <a:ext cx="45200" cy="263425"/>
            </a:xfrm>
            <a:custGeom>
              <a:avLst/>
              <a:gdLst/>
              <a:ahLst/>
              <a:cxnLst/>
              <a:rect l="l" t="t" r="r" b="b"/>
              <a:pathLst>
                <a:path w="1808" h="10537" extrusionOk="0">
                  <a:moveTo>
                    <a:pt x="1801" y="0"/>
                  </a:moveTo>
                  <a:cubicBezTo>
                    <a:pt x="1776" y="0"/>
                    <a:pt x="1668" y="92"/>
                    <a:pt x="1668" y="119"/>
                  </a:cubicBezTo>
                  <a:cubicBezTo>
                    <a:pt x="1334" y="3621"/>
                    <a:pt x="701" y="7057"/>
                    <a:pt x="0" y="10493"/>
                  </a:cubicBezTo>
                  <a:cubicBezTo>
                    <a:pt x="0" y="10525"/>
                    <a:pt x="7" y="10536"/>
                    <a:pt x="16" y="10536"/>
                  </a:cubicBezTo>
                  <a:cubicBezTo>
                    <a:pt x="36" y="10536"/>
                    <a:pt x="67" y="10482"/>
                    <a:pt x="67" y="10460"/>
                  </a:cubicBezTo>
                  <a:cubicBezTo>
                    <a:pt x="967" y="7024"/>
                    <a:pt x="1468" y="3521"/>
                    <a:pt x="1801" y="19"/>
                  </a:cubicBezTo>
                  <a:cubicBezTo>
                    <a:pt x="1808" y="6"/>
                    <a:pt x="1807" y="0"/>
                    <a:pt x="18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4"/>
            <p:cNvSpPr/>
            <p:nvPr/>
          </p:nvSpPr>
          <p:spPr>
            <a:xfrm>
              <a:off x="3953825" y="2767200"/>
              <a:ext cx="50900" cy="277825"/>
            </a:xfrm>
            <a:custGeom>
              <a:avLst/>
              <a:gdLst/>
              <a:ahLst/>
              <a:cxnLst/>
              <a:rect l="l" t="t" r="r" b="b"/>
              <a:pathLst>
                <a:path w="2036" h="11113" extrusionOk="0">
                  <a:moveTo>
                    <a:pt x="1976" y="0"/>
                  </a:moveTo>
                  <a:cubicBezTo>
                    <a:pt x="1916" y="0"/>
                    <a:pt x="1835" y="63"/>
                    <a:pt x="1835" y="109"/>
                  </a:cubicBezTo>
                  <a:cubicBezTo>
                    <a:pt x="1368" y="3846"/>
                    <a:pt x="868" y="7448"/>
                    <a:pt x="1" y="11084"/>
                  </a:cubicBezTo>
                  <a:cubicBezTo>
                    <a:pt x="1" y="11105"/>
                    <a:pt x="7" y="11113"/>
                    <a:pt x="18" y="11113"/>
                  </a:cubicBezTo>
                  <a:cubicBezTo>
                    <a:pt x="42" y="11113"/>
                    <a:pt x="88" y="11074"/>
                    <a:pt x="134" y="11051"/>
                  </a:cubicBezTo>
                  <a:cubicBezTo>
                    <a:pt x="1302" y="7481"/>
                    <a:pt x="1568" y="3712"/>
                    <a:pt x="2035" y="43"/>
                  </a:cubicBezTo>
                  <a:cubicBezTo>
                    <a:pt x="2025" y="12"/>
                    <a:pt x="2003" y="0"/>
                    <a:pt x="1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4"/>
            <p:cNvSpPr/>
            <p:nvPr/>
          </p:nvSpPr>
          <p:spPr>
            <a:xfrm>
              <a:off x="3966325" y="2823675"/>
              <a:ext cx="43400" cy="301125"/>
            </a:xfrm>
            <a:custGeom>
              <a:avLst/>
              <a:gdLst/>
              <a:ahLst/>
              <a:cxnLst/>
              <a:rect l="l" t="t" r="r" b="b"/>
              <a:pathLst>
                <a:path w="1736" h="12045" extrusionOk="0">
                  <a:moveTo>
                    <a:pt x="1719" y="0"/>
                  </a:moveTo>
                  <a:cubicBezTo>
                    <a:pt x="1677" y="0"/>
                    <a:pt x="1569" y="92"/>
                    <a:pt x="1569" y="119"/>
                  </a:cubicBezTo>
                  <a:cubicBezTo>
                    <a:pt x="1235" y="4122"/>
                    <a:pt x="535" y="8024"/>
                    <a:pt x="1" y="11994"/>
                  </a:cubicBezTo>
                  <a:cubicBezTo>
                    <a:pt x="1" y="12031"/>
                    <a:pt x="10" y="12045"/>
                    <a:pt x="25" y="12045"/>
                  </a:cubicBezTo>
                  <a:cubicBezTo>
                    <a:pt x="50" y="12045"/>
                    <a:pt x="92" y="12003"/>
                    <a:pt x="134" y="11961"/>
                  </a:cubicBezTo>
                  <a:cubicBezTo>
                    <a:pt x="835" y="8024"/>
                    <a:pt x="1402" y="4022"/>
                    <a:pt x="1736" y="19"/>
                  </a:cubicBezTo>
                  <a:cubicBezTo>
                    <a:pt x="1736" y="6"/>
                    <a:pt x="1729" y="0"/>
                    <a:pt x="1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4"/>
            <p:cNvSpPr/>
            <p:nvPr/>
          </p:nvSpPr>
          <p:spPr>
            <a:xfrm>
              <a:off x="3988025" y="2862525"/>
              <a:ext cx="38375" cy="246675"/>
            </a:xfrm>
            <a:custGeom>
              <a:avLst/>
              <a:gdLst/>
              <a:ahLst/>
              <a:cxnLst/>
              <a:rect l="l" t="t" r="r" b="b"/>
              <a:pathLst>
                <a:path w="1535" h="9867" extrusionOk="0">
                  <a:moveTo>
                    <a:pt x="1502" y="0"/>
                  </a:moveTo>
                  <a:cubicBezTo>
                    <a:pt x="1467" y="0"/>
                    <a:pt x="1411" y="56"/>
                    <a:pt x="1368" y="99"/>
                  </a:cubicBezTo>
                  <a:cubicBezTo>
                    <a:pt x="968" y="3368"/>
                    <a:pt x="601" y="6604"/>
                    <a:pt x="0" y="9806"/>
                  </a:cubicBezTo>
                  <a:cubicBezTo>
                    <a:pt x="0" y="9848"/>
                    <a:pt x="24" y="9867"/>
                    <a:pt x="51" y="9867"/>
                  </a:cubicBezTo>
                  <a:cubicBezTo>
                    <a:pt x="89" y="9867"/>
                    <a:pt x="134" y="9831"/>
                    <a:pt x="134" y="9773"/>
                  </a:cubicBezTo>
                  <a:cubicBezTo>
                    <a:pt x="834" y="6571"/>
                    <a:pt x="1134" y="3302"/>
                    <a:pt x="1535" y="66"/>
                  </a:cubicBezTo>
                  <a:cubicBezTo>
                    <a:pt x="1535" y="18"/>
                    <a:pt x="1522" y="0"/>
                    <a:pt x="1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4"/>
            <p:cNvSpPr/>
            <p:nvPr/>
          </p:nvSpPr>
          <p:spPr>
            <a:xfrm>
              <a:off x="3995525" y="2888950"/>
              <a:ext cx="43550" cy="291125"/>
            </a:xfrm>
            <a:custGeom>
              <a:avLst/>
              <a:gdLst/>
              <a:ahLst/>
              <a:cxnLst/>
              <a:rect l="l" t="t" r="r" b="b"/>
              <a:pathLst>
                <a:path w="1742" h="11645" extrusionOk="0">
                  <a:moveTo>
                    <a:pt x="1739" y="1"/>
                  </a:moveTo>
                  <a:cubicBezTo>
                    <a:pt x="1725" y="1"/>
                    <a:pt x="1635" y="61"/>
                    <a:pt x="1635" y="143"/>
                  </a:cubicBezTo>
                  <a:cubicBezTo>
                    <a:pt x="1201" y="3979"/>
                    <a:pt x="634" y="7815"/>
                    <a:pt x="0" y="11585"/>
                  </a:cubicBezTo>
                  <a:cubicBezTo>
                    <a:pt x="0" y="11626"/>
                    <a:pt x="12" y="11645"/>
                    <a:pt x="26" y="11645"/>
                  </a:cubicBezTo>
                  <a:cubicBezTo>
                    <a:pt x="45" y="11645"/>
                    <a:pt x="67" y="11609"/>
                    <a:pt x="67" y="11551"/>
                  </a:cubicBezTo>
                  <a:cubicBezTo>
                    <a:pt x="868" y="7748"/>
                    <a:pt x="1301" y="3879"/>
                    <a:pt x="1735" y="10"/>
                  </a:cubicBezTo>
                  <a:cubicBezTo>
                    <a:pt x="1741" y="4"/>
                    <a:pt x="1742" y="1"/>
                    <a:pt x="1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4"/>
            <p:cNvSpPr/>
            <p:nvPr/>
          </p:nvSpPr>
          <p:spPr>
            <a:xfrm>
              <a:off x="4013875" y="2939600"/>
              <a:ext cx="43375" cy="215050"/>
            </a:xfrm>
            <a:custGeom>
              <a:avLst/>
              <a:gdLst/>
              <a:ahLst/>
              <a:cxnLst/>
              <a:rect l="l" t="t" r="r" b="b"/>
              <a:pathLst>
                <a:path w="1735" h="8602" extrusionOk="0">
                  <a:moveTo>
                    <a:pt x="1692" y="1"/>
                  </a:moveTo>
                  <a:cubicBezTo>
                    <a:pt x="1650" y="1"/>
                    <a:pt x="1589" y="43"/>
                    <a:pt x="1568" y="85"/>
                  </a:cubicBezTo>
                  <a:cubicBezTo>
                    <a:pt x="1101" y="2954"/>
                    <a:pt x="501" y="5722"/>
                    <a:pt x="0" y="8558"/>
                  </a:cubicBezTo>
                  <a:cubicBezTo>
                    <a:pt x="0" y="8590"/>
                    <a:pt x="10" y="8601"/>
                    <a:pt x="24" y="8601"/>
                  </a:cubicBezTo>
                  <a:cubicBezTo>
                    <a:pt x="54" y="8601"/>
                    <a:pt x="100" y="8547"/>
                    <a:pt x="100" y="8524"/>
                  </a:cubicBezTo>
                  <a:cubicBezTo>
                    <a:pt x="801" y="5722"/>
                    <a:pt x="1268" y="2887"/>
                    <a:pt x="1735" y="52"/>
                  </a:cubicBezTo>
                  <a:cubicBezTo>
                    <a:pt x="1735" y="15"/>
                    <a:pt x="1717" y="1"/>
                    <a:pt x="1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4"/>
            <p:cNvSpPr/>
            <p:nvPr/>
          </p:nvSpPr>
          <p:spPr>
            <a:xfrm>
              <a:off x="3867925" y="2879200"/>
              <a:ext cx="38150" cy="172100"/>
            </a:xfrm>
            <a:custGeom>
              <a:avLst/>
              <a:gdLst/>
              <a:ahLst/>
              <a:cxnLst/>
              <a:rect l="l" t="t" r="r" b="b"/>
              <a:pathLst>
                <a:path w="1526" h="6884" extrusionOk="0">
                  <a:moveTo>
                    <a:pt x="1502" y="0"/>
                  </a:moveTo>
                  <a:cubicBezTo>
                    <a:pt x="1470" y="0"/>
                    <a:pt x="1402" y="57"/>
                    <a:pt x="1402" y="99"/>
                  </a:cubicBezTo>
                  <a:cubicBezTo>
                    <a:pt x="901" y="2301"/>
                    <a:pt x="168" y="4569"/>
                    <a:pt x="1" y="6871"/>
                  </a:cubicBezTo>
                  <a:cubicBezTo>
                    <a:pt x="1" y="6880"/>
                    <a:pt x="8" y="6884"/>
                    <a:pt x="19" y="6884"/>
                  </a:cubicBezTo>
                  <a:cubicBezTo>
                    <a:pt x="47" y="6884"/>
                    <a:pt x="101" y="6853"/>
                    <a:pt x="101" y="6804"/>
                  </a:cubicBezTo>
                  <a:cubicBezTo>
                    <a:pt x="568" y="4569"/>
                    <a:pt x="1002" y="2301"/>
                    <a:pt x="1502" y="66"/>
                  </a:cubicBezTo>
                  <a:cubicBezTo>
                    <a:pt x="1526" y="18"/>
                    <a:pt x="1520" y="0"/>
                    <a:pt x="15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4"/>
            <p:cNvSpPr/>
            <p:nvPr/>
          </p:nvSpPr>
          <p:spPr>
            <a:xfrm>
              <a:off x="3887125" y="2982750"/>
              <a:ext cx="15850" cy="92025"/>
            </a:xfrm>
            <a:custGeom>
              <a:avLst/>
              <a:gdLst/>
              <a:ahLst/>
              <a:cxnLst/>
              <a:rect l="l" t="t" r="r" b="b"/>
              <a:pathLst>
                <a:path w="634" h="3681" extrusionOk="0">
                  <a:moveTo>
                    <a:pt x="608" y="0"/>
                  </a:moveTo>
                  <a:cubicBezTo>
                    <a:pt x="567" y="0"/>
                    <a:pt x="491" y="55"/>
                    <a:pt x="467" y="127"/>
                  </a:cubicBezTo>
                  <a:cubicBezTo>
                    <a:pt x="334" y="1295"/>
                    <a:pt x="167" y="2462"/>
                    <a:pt x="0" y="3630"/>
                  </a:cubicBezTo>
                  <a:cubicBezTo>
                    <a:pt x="0" y="3666"/>
                    <a:pt x="18" y="3681"/>
                    <a:pt x="41" y="3681"/>
                  </a:cubicBezTo>
                  <a:cubicBezTo>
                    <a:pt x="80" y="3681"/>
                    <a:pt x="133" y="3638"/>
                    <a:pt x="133" y="3596"/>
                  </a:cubicBezTo>
                  <a:cubicBezTo>
                    <a:pt x="334" y="2429"/>
                    <a:pt x="500" y="1261"/>
                    <a:pt x="634" y="27"/>
                  </a:cubicBezTo>
                  <a:cubicBezTo>
                    <a:pt x="634" y="8"/>
                    <a:pt x="623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4"/>
            <p:cNvSpPr/>
            <p:nvPr/>
          </p:nvSpPr>
          <p:spPr>
            <a:xfrm>
              <a:off x="3900450" y="3029875"/>
              <a:ext cx="16700" cy="105675"/>
            </a:xfrm>
            <a:custGeom>
              <a:avLst/>
              <a:gdLst/>
              <a:ahLst/>
              <a:cxnLst/>
              <a:rect l="l" t="t" r="r" b="b"/>
              <a:pathLst>
                <a:path w="668" h="4227" extrusionOk="0">
                  <a:moveTo>
                    <a:pt x="631" y="1"/>
                  </a:moveTo>
                  <a:cubicBezTo>
                    <a:pt x="582" y="1"/>
                    <a:pt x="501" y="64"/>
                    <a:pt x="501" y="110"/>
                  </a:cubicBezTo>
                  <a:cubicBezTo>
                    <a:pt x="368" y="1511"/>
                    <a:pt x="34" y="2845"/>
                    <a:pt x="1" y="4213"/>
                  </a:cubicBezTo>
                  <a:cubicBezTo>
                    <a:pt x="1" y="4223"/>
                    <a:pt x="9" y="4227"/>
                    <a:pt x="21" y="4227"/>
                  </a:cubicBezTo>
                  <a:cubicBezTo>
                    <a:pt x="51" y="4227"/>
                    <a:pt x="101" y="4203"/>
                    <a:pt x="101" y="4180"/>
                  </a:cubicBezTo>
                  <a:cubicBezTo>
                    <a:pt x="434" y="2845"/>
                    <a:pt x="534" y="1411"/>
                    <a:pt x="668" y="43"/>
                  </a:cubicBezTo>
                  <a:cubicBezTo>
                    <a:pt x="668" y="13"/>
                    <a:pt x="653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4"/>
            <p:cNvSpPr/>
            <p:nvPr/>
          </p:nvSpPr>
          <p:spPr>
            <a:xfrm>
              <a:off x="3917125" y="3084350"/>
              <a:ext cx="7850" cy="49075"/>
            </a:xfrm>
            <a:custGeom>
              <a:avLst/>
              <a:gdLst/>
              <a:ahLst/>
              <a:cxnLst/>
              <a:rect l="l" t="t" r="r" b="b"/>
              <a:pathLst>
                <a:path w="314" h="1963" extrusionOk="0">
                  <a:moveTo>
                    <a:pt x="285" y="0"/>
                  </a:moveTo>
                  <a:cubicBezTo>
                    <a:pt x="251" y="0"/>
                    <a:pt x="189" y="57"/>
                    <a:pt x="168" y="99"/>
                  </a:cubicBezTo>
                  <a:cubicBezTo>
                    <a:pt x="134" y="733"/>
                    <a:pt x="34" y="1333"/>
                    <a:pt x="1" y="1934"/>
                  </a:cubicBezTo>
                  <a:cubicBezTo>
                    <a:pt x="1" y="1955"/>
                    <a:pt x="11" y="1962"/>
                    <a:pt x="24" y="1962"/>
                  </a:cubicBezTo>
                  <a:cubicBezTo>
                    <a:pt x="53" y="1962"/>
                    <a:pt x="101" y="1924"/>
                    <a:pt x="101" y="1901"/>
                  </a:cubicBezTo>
                  <a:cubicBezTo>
                    <a:pt x="134" y="1267"/>
                    <a:pt x="268" y="700"/>
                    <a:pt x="301" y="66"/>
                  </a:cubicBezTo>
                  <a:cubicBezTo>
                    <a:pt x="313" y="18"/>
                    <a:pt x="304" y="0"/>
                    <a:pt x="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4"/>
            <p:cNvSpPr/>
            <p:nvPr/>
          </p:nvSpPr>
          <p:spPr>
            <a:xfrm>
              <a:off x="3925475" y="3071825"/>
              <a:ext cx="22300" cy="136650"/>
            </a:xfrm>
            <a:custGeom>
              <a:avLst/>
              <a:gdLst/>
              <a:ahLst/>
              <a:cxnLst/>
              <a:rect l="l" t="t" r="r" b="b"/>
              <a:pathLst>
                <a:path w="892" h="5466" extrusionOk="0">
                  <a:moveTo>
                    <a:pt x="876" y="1"/>
                  </a:moveTo>
                  <a:cubicBezTo>
                    <a:pt x="851" y="1"/>
                    <a:pt x="789" y="57"/>
                    <a:pt x="768" y="100"/>
                  </a:cubicBezTo>
                  <a:cubicBezTo>
                    <a:pt x="501" y="1901"/>
                    <a:pt x="134" y="3669"/>
                    <a:pt x="0" y="5437"/>
                  </a:cubicBezTo>
                  <a:cubicBezTo>
                    <a:pt x="0" y="5458"/>
                    <a:pt x="7" y="5466"/>
                    <a:pt x="16" y="5466"/>
                  </a:cubicBezTo>
                  <a:cubicBezTo>
                    <a:pt x="35" y="5466"/>
                    <a:pt x="67" y="5427"/>
                    <a:pt x="67" y="5404"/>
                  </a:cubicBezTo>
                  <a:cubicBezTo>
                    <a:pt x="367" y="3602"/>
                    <a:pt x="634" y="1834"/>
                    <a:pt x="868" y="67"/>
                  </a:cubicBezTo>
                  <a:cubicBezTo>
                    <a:pt x="892" y="19"/>
                    <a:pt x="890" y="1"/>
                    <a:pt x="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4"/>
            <p:cNvSpPr/>
            <p:nvPr/>
          </p:nvSpPr>
          <p:spPr>
            <a:xfrm>
              <a:off x="3942975" y="3064575"/>
              <a:ext cx="27550" cy="187250"/>
            </a:xfrm>
            <a:custGeom>
              <a:avLst/>
              <a:gdLst/>
              <a:ahLst/>
              <a:cxnLst/>
              <a:rect l="l" t="t" r="r" b="b"/>
              <a:pathLst>
                <a:path w="1102" h="7490" extrusionOk="0">
                  <a:moveTo>
                    <a:pt x="1059" y="1"/>
                  </a:moveTo>
                  <a:cubicBezTo>
                    <a:pt x="998" y="1"/>
                    <a:pt x="902" y="64"/>
                    <a:pt x="902" y="90"/>
                  </a:cubicBezTo>
                  <a:cubicBezTo>
                    <a:pt x="668" y="2558"/>
                    <a:pt x="201" y="4993"/>
                    <a:pt x="1" y="7462"/>
                  </a:cubicBezTo>
                  <a:cubicBezTo>
                    <a:pt x="1" y="7481"/>
                    <a:pt x="10" y="7489"/>
                    <a:pt x="23" y="7489"/>
                  </a:cubicBezTo>
                  <a:cubicBezTo>
                    <a:pt x="54" y="7489"/>
                    <a:pt x="111" y="7442"/>
                    <a:pt x="134" y="7395"/>
                  </a:cubicBezTo>
                  <a:cubicBezTo>
                    <a:pt x="501" y="4960"/>
                    <a:pt x="835" y="2491"/>
                    <a:pt x="1102" y="23"/>
                  </a:cubicBezTo>
                  <a:cubicBezTo>
                    <a:pt x="1094" y="7"/>
                    <a:pt x="1078" y="1"/>
                    <a:pt x="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4"/>
            <p:cNvSpPr/>
            <p:nvPr/>
          </p:nvSpPr>
          <p:spPr>
            <a:xfrm>
              <a:off x="3951325" y="3144525"/>
              <a:ext cx="22550" cy="123975"/>
            </a:xfrm>
            <a:custGeom>
              <a:avLst/>
              <a:gdLst/>
              <a:ahLst/>
              <a:cxnLst/>
              <a:rect l="l" t="t" r="r" b="b"/>
              <a:pathLst>
                <a:path w="902" h="4959" extrusionOk="0">
                  <a:moveTo>
                    <a:pt x="875" y="0"/>
                  </a:moveTo>
                  <a:cubicBezTo>
                    <a:pt x="834" y="0"/>
                    <a:pt x="758" y="55"/>
                    <a:pt x="734" y="127"/>
                  </a:cubicBezTo>
                  <a:cubicBezTo>
                    <a:pt x="568" y="1762"/>
                    <a:pt x="267" y="3296"/>
                    <a:pt x="1" y="4931"/>
                  </a:cubicBezTo>
                  <a:cubicBezTo>
                    <a:pt x="1" y="4950"/>
                    <a:pt x="9" y="4958"/>
                    <a:pt x="22" y="4958"/>
                  </a:cubicBezTo>
                  <a:cubicBezTo>
                    <a:pt x="53" y="4958"/>
                    <a:pt x="110" y="4911"/>
                    <a:pt x="134" y="4864"/>
                  </a:cubicBezTo>
                  <a:cubicBezTo>
                    <a:pt x="568" y="3296"/>
                    <a:pt x="734" y="1662"/>
                    <a:pt x="901" y="27"/>
                  </a:cubicBezTo>
                  <a:cubicBezTo>
                    <a:pt x="901" y="9"/>
                    <a:pt x="891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4"/>
            <p:cNvSpPr/>
            <p:nvPr/>
          </p:nvSpPr>
          <p:spPr>
            <a:xfrm>
              <a:off x="3971350" y="316430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624" y="0"/>
                  </a:moveTo>
                  <a:cubicBezTo>
                    <a:pt x="585" y="0"/>
                    <a:pt x="534" y="29"/>
                    <a:pt x="534" y="70"/>
                  </a:cubicBezTo>
                  <a:cubicBezTo>
                    <a:pt x="334" y="1471"/>
                    <a:pt x="134" y="2839"/>
                    <a:pt x="0" y="4206"/>
                  </a:cubicBezTo>
                  <a:cubicBezTo>
                    <a:pt x="0" y="4218"/>
                    <a:pt x="4" y="4221"/>
                    <a:pt x="9" y="4221"/>
                  </a:cubicBezTo>
                  <a:cubicBezTo>
                    <a:pt x="19" y="4221"/>
                    <a:pt x="33" y="4206"/>
                    <a:pt x="33" y="4206"/>
                  </a:cubicBezTo>
                  <a:cubicBezTo>
                    <a:pt x="300" y="2839"/>
                    <a:pt x="467" y="1438"/>
                    <a:pt x="667" y="37"/>
                  </a:cubicBezTo>
                  <a:cubicBezTo>
                    <a:pt x="667" y="11"/>
                    <a:pt x="648" y="0"/>
                    <a:pt x="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4"/>
            <p:cNvSpPr/>
            <p:nvPr/>
          </p:nvSpPr>
          <p:spPr>
            <a:xfrm>
              <a:off x="3984675" y="3209425"/>
              <a:ext cx="12550" cy="79550"/>
            </a:xfrm>
            <a:custGeom>
              <a:avLst/>
              <a:gdLst/>
              <a:ahLst/>
              <a:cxnLst/>
              <a:rect l="l" t="t" r="r" b="b"/>
              <a:pathLst>
                <a:path w="502" h="3182" extrusionOk="0">
                  <a:moveTo>
                    <a:pt x="472" y="1"/>
                  </a:moveTo>
                  <a:cubicBezTo>
                    <a:pt x="442" y="1"/>
                    <a:pt x="401" y="57"/>
                    <a:pt x="401" y="100"/>
                  </a:cubicBezTo>
                  <a:cubicBezTo>
                    <a:pt x="268" y="1101"/>
                    <a:pt x="68" y="2168"/>
                    <a:pt x="1" y="3169"/>
                  </a:cubicBezTo>
                  <a:cubicBezTo>
                    <a:pt x="1" y="3178"/>
                    <a:pt x="8" y="3182"/>
                    <a:pt x="19" y="3182"/>
                  </a:cubicBezTo>
                  <a:cubicBezTo>
                    <a:pt x="47" y="3182"/>
                    <a:pt x="101" y="3151"/>
                    <a:pt x="101" y="3102"/>
                  </a:cubicBezTo>
                  <a:cubicBezTo>
                    <a:pt x="301" y="2101"/>
                    <a:pt x="334" y="1067"/>
                    <a:pt x="501" y="66"/>
                  </a:cubicBezTo>
                  <a:cubicBezTo>
                    <a:pt x="501" y="18"/>
                    <a:pt x="488" y="1"/>
                    <a:pt x="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4"/>
            <p:cNvSpPr/>
            <p:nvPr/>
          </p:nvSpPr>
          <p:spPr>
            <a:xfrm>
              <a:off x="4003875" y="3208600"/>
              <a:ext cx="11450" cy="72050"/>
            </a:xfrm>
            <a:custGeom>
              <a:avLst/>
              <a:gdLst/>
              <a:ahLst/>
              <a:cxnLst/>
              <a:rect l="l" t="t" r="r" b="b"/>
              <a:pathLst>
                <a:path w="458" h="2882" extrusionOk="0">
                  <a:moveTo>
                    <a:pt x="434" y="0"/>
                  </a:moveTo>
                  <a:cubicBezTo>
                    <a:pt x="402" y="0"/>
                    <a:pt x="334" y="57"/>
                    <a:pt x="334" y="99"/>
                  </a:cubicBezTo>
                  <a:cubicBezTo>
                    <a:pt x="234" y="1000"/>
                    <a:pt x="67" y="1934"/>
                    <a:pt x="0" y="2868"/>
                  </a:cubicBezTo>
                  <a:cubicBezTo>
                    <a:pt x="0" y="2877"/>
                    <a:pt x="5" y="2881"/>
                    <a:pt x="12" y="2881"/>
                  </a:cubicBezTo>
                  <a:cubicBezTo>
                    <a:pt x="31" y="2881"/>
                    <a:pt x="67" y="2850"/>
                    <a:pt x="67" y="2801"/>
                  </a:cubicBezTo>
                  <a:cubicBezTo>
                    <a:pt x="267" y="1901"/>
                    <a:pt x="334" y="967"/>
                    <a:pt x="434" y="66"/>
                  </a:cubicBezTo>
                  <a:cubicBezTo>
                    <a:pt x="458" y="18"/>
                    <a:pt x="451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4"/>
            <p:cNvSpPr/>
            <p:nvPr/>
          </p:nvSpPr>
          <p:spPr>
            <a:xfrm>
              <a:off x="3926300" y="2199550"/>
              <a:ext cx="38500" cy="138800"/>
            </a:xfrm>
            <a:custGeom>
              <a:avLst/>
              <a:gdLst/>
              <a:ahLst/>
              <a:cxnLst/>
              <a:rect l="l" t="t" r="r" b="b"/>
              <a:pathLst>
                <a:path w="1540" h="5552" extrusionOk="0">
                  <a:moveTo>
                    <a:pt x="1525" y="0"/>
                  </a:moveTo>
                  <a:cubicBezTo>
                    <a:pt x="1499" y="0"/>
                    <a:pt x="1423" y="57"/>
                    <a:pt x="1402" y="99"/>
                  </a:cubicBezTo>
                  <a:cubicBezTo>
                    <a:pt x="935" y="1901"/>
                    <a:pt x="568" y="3769"/>
                    <a:pt x="1" y="5536"/>
                  </a:cubicBezTo>
                  <a:cubicBezTo>
                    <a:pt x="1" y="5548"/>
                    <a:pt x="8" y="5551"/>
                    <a:pt x="19" y="5551"/>
                  </a:cubicBezTo>
                  <a:cubicBezTo>
                    <a:pt x="42" y="5551"/>
                    <a:pt x="79" y="5536"/>
                    <a:pt x="101" y="5536"/>
                  </a:cubicBezTo>
                  <a:cubicBezTo>
                    <a:pt x="801" y="3802"/>
                    <a:pt x="1102" y="1867"/>
                    <a:pt x="1502" y="66"/>
                  </a:cubicBezTo>
                  <a:cubicBezTo>
                    <a:pt x="1538" y="18"/>
                    <a:pt x="1539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4"/>
            <p:cNvSpPr/>
            <p:nvPr/>
          </p:nvSpPr>
          <p:spPr>
            <a:xfrm>
              <a:off x="3944650" y="2215150"/>
              <a:ext cx="24550" cy="124625"/>
            </a:xfrm>
            <a:custGeom>
              <a:avLst/>
              <a:gdLst/>
              <a:ahLst/>
              <a:cxnLst/>
              <a:rect l="l" t="t" r="r" b="b"/>
              <a:pathLst>
                <a:path w="982" h="4985" extrusionOk="0">
                  <a:moveTo>
                    <a:pt x="935" y="1"/>
                  </a:moveTo>
                  <a:cubicBezTo>
                    <a:pt x="895" y="1"/>
                    <a:pt x="835" y="49"/>
                    <a:pt x="835" y="109"/>
                  </a:cubicBezTo>
                  <a:cubicBezTo>
                    <a:pt x="534" y="1744"/>
                    <a:pt x="334" y="3345"/>
                    <a:pt x="1" y="4946"/>
                  </a:cubicBezTo>
                  <a:cubicBezTo>
                    <a:pt x="1" y="4974"/>
                    <a:pt x="13" y="4984"/>
                    <a:pt x="26" y="4984"/>
                  </a:cubicBezTo>
                  <a:cubicBezTo>
                    <a:pt x="45" y="4984"/>
                    <a:pt x="67" y="4965"/>
                    <a:pt x="67" y="4946"/>
                  </a:cubicBezTo>
                  <a:cubicBezTo>
                    <a:pt x="334" y="4412"/>
                    <a:pt x="368" y="3678"/>
                    <a:pt x="468" y="3111"/>
                  </a:cubicBezTo>
                  <a:cubicBezTo>
                    <a:pt x="634" y="2110"/>
                    <a:pt x="835" y="1076"/>
                    <a:pt x="968" y="76"/>
                  </a:cubicBezTo>
                  <a:cubicBezTo>
                    <a:pt x="981" y="22"/>
                    <a:pt x="963" y="1"/>
                    <a:pt x="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4"/>
            <p:cNvSpPr/>
            <p:nvPr/>
          </p:nvSpPr>
          <p:spPr>
            <a:xfrm>
              <a:off x="3963500" y="2222200"/>
              <a:ext cx="22525" cy="94575"/>
            </a:xfrm>
            <a:custGeom>
              <a:avLst/>
              <a:gdLst/>
              <a:ahLst/>
              <a:cxnLst/>
              <a:rect l="l" t="t" r="r" b="b"/>
              <a:pathLst>
                <a:path w="901" h="3783" extrusionOk="0">
                  <a:moveTo>
                    <a:pt x="891" y="0"/>
                  </a:moveTo>
                  <a:cubicBezTo>
                    <a:pt x="868" y="0"/>
                    <a:pt x="781" y="55"/>
                    <a:pt x="781" y="127"/>
                  </a:cubicBezTo>
                  <a:cubicBezTo>
                    <a:pt x="681" y="1295"/>
                    <a:pt x="548" y="2696"/>
                    <a:pt x="14" y="3730"/>
                  </a:cubicBezTo>
                  <a:cubicBezTo>
                    <a:pt x="1" y="3769"/>
                    <a:pt x="13" y="3783"/>
                    <a:pt x="34" y="3783"/>
                  </a:cubicBezTo>
                  <a:cubicBezTo>
                    <a:pt x="65" y="3783"/>
                    <a:pt x="114" y="3750"/>
                    <a:pt x="114" y="3730"/>
                  </a:cubicBezTo>
                  <a:cubicBezTo>
                    <a:pt x="448" y="3296"/>
                    <a:pt x="481" y="2696"/>
                    <a:pt x="614" y="2162"/>
                  </a:cubicBezTo>
                  <a:cubicBezTo>
                    <a:pt x="781" y="1462"/>
                    <a:pt x="848" y="728"/>
                    <a:pt x="881" y="27"/>
                  </a:cubicBezTo>
                  <a:cubicBezTo>
                    <a:pt x="900" y="9"/>
                    <a:pt x="900" y="0"/>
                    <a:pt x="8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4"/>
            <p:cNvSpPr/>
            <p:nvPr/>
          </p:nvSpPr>
          <p:spPr>
            <a:xfrm>
              <a:off x="3950975" y="2303500"/>
              <a:ext cx="24375" cy="82125"/>
            </a:xfrm>
            <a:custGeom>
              <a:avLst/>
              <a:gdLst/>
              <a:ahLst/>
              <a:cxnLst/>
              <a:rect l="l" t="t" r="r" b="b"/>
              <a:pathLst>
                <a:path w="975" h="3285" extrusionOk="0">
                  <a:moveTo>
                    <a:pt x="968" y="1"/>
                  </a:moveTo>
                  <a:cubicBezTo>
                    <a:pt x="955" y="1"/>
                    <a:pt x="894" y="55"/>
                    <a:pt x="848" y="78"/>
                  </a:cubicBezTo>
                  <a:cubicBezTo>
                    <a:pt x="482" y="1112"/>
                    <a:pt x="381" y="2212"/>
                    <a:pt x="15" y="3246"/>
                  </a:cubicBezTo>
                  <a:cubicBezTo>
                    <a:pt x="0" y="3275"/>
                    <a:pt x="16" y="3285"/>
                    <a:pt x="39" y="3285"/>
                  </a:cubicBezTo>
                  <a:cubicBezTo>
                    <a:pt x="70" y="3285"/>
                    <a:pt x="115" y="3266"/>
                    <a:pt x="115" y="3246"/>
                  </a:cubicBezTo>
                  <a:cubicBezTo>
                    <a:pt x="615" y="2246"/>
                    <a:pt x="582" y="1078"/>
                    <a:pt x="949" y="44"/>
                  </a:cubicBezTo>
                  <a:cubicBezTo>
                    <a:pt x="970" y="12"/>
                    <a:pt x="974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4"/>
            <p:cNvSpPr/>
            <p:nvPr/>
          </p:nvSpPr>
          <p:spPr>
            <a:xfrm>
              <a:off x="3974675" y="2321050"/>
              <a:ext cx="5025" cy="83025"/>
            </a:xfrm>
            <a:custGeom>
              <a:avLst/>
              <a:gdLst/>
              <a:ahLst/>
              <a:cxnLst/>
              <a:rect l="l" t="t" r="r" b="b"/>
              <a:pathLst>
                <a:path w="201" h="3321" extrusionOk="0">
                  <a:moveTo>
                    <a:pt x="153" y="0"/>
                  </a:moveTo>
                  <a:cubicBezTo>
                    <a:pt x="115" y="0"/>
                    <a:pt x="34" y="63"/>
                    <a:pt x="34" y="109"/>
                  </a:cubicBezTo>
                  <a:cubicBezTo>
                    <a:pt x="34" y="1177"/>
                    <a:pt x="1" y="2244"/>
                    <a:pt x="34" y="3278"/>
                  </a:cubicBezTo>
                  <a:cubicBezTo>
                    <a:pt x="34" y="3309"/>
                    <a:pt x="46" y="3321"/>
                    <a:pt x="63" y="3321"/>
                  </a:cubicBezTo>
                  <a:cubicBezTo>
                    <a:pt x="103" y="3321"/>
                    <a:pt x="167" y="3258"/>
                    <a:pt x="167" y="3212"/>
                  </a:cubicBezTo>
                  <a:cubicBezTo>
                    <a:pt x="201" y="2178"/>
                    <a:pt x="167" y="1077"/>
                    <a:pt x="167" y="43"/>
                  </a:cubicBezTo>
                  <a:cubicBezTo>
                    <a:pt x="177" y="12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4"/>
            <p:cNvSpPr/>
            <p:nvPr/>
          </p:nvSpPr>
          <p:spPr>
            <a:xfrm>
              <a:off x="3988850" y="2330600"/>
              <a:ext cx="8375" cy="75275"/>
            </a:xfrm>
            <a:custGeom>
              <a:avLst/>
              <a:gdLst/>
              <a:ahLst/>
              <a:cxnLst/>
              <a:rect l="l" t="t" r="r" b="b"/>
              <a:pathLst>
                <a:path w="335" h="3011" extrusionOk="0">
                  <a:moveTo>
                    <a:pt x="236" y="1"/>
                  </a:moveTo>
                  <a:cubicBezTo>
                    <a:pt x="187" y="1"/>
                    <a:pt x="101" y="56"/>
                    <a:pt x="101" y="128"/>
                  </a:cubicBezTo>
                  <a:cubicBezTo>
                    <a:pt x="101" y="1062"/>
                    <a:pt x="1" y="2029"/>
                    <a:pt x="101" y="2996"/>
                  </a:cubicBezTo>
                  <a:cubicBezTo>
                    <a:pt x="101" y="3006"/>
                    <a:pt x="106" y="3010"/>
                    <a:pt x="115" y="3010"/>
                  </a:cubicBezTo>
                  <a:cubicBezTo>
                    <a:pt x="134" y="3010"/>
                    <a:pt x="167" y="2987"/>
                    <a:pt x="167" y="2963"/>
                  </a:cubicBezTo>
                  <a:cubicBezTo>
                    <a:pt x="334" y="1996"/>
                    <a:pt x="267" y="995"/>
                    <a:pt x="267" y="28"/>
                  </a:cubicBezTo>
                  <a:cubicBezTo>
                    <a:pt x="267" y="9"/>
                    <a:pt x="254" y="1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4"/>
            <p:cNvSpPr/>
            <p:nvPr/>
          </p:nvSpPr>
          <p:spPr>
            <a:xfrm>
              <a:off x="4001350" y="2331450"/>
              <a:ext cx="11700" cy="66900"/>
            </a:xfrm>
            <a:custGeom>
              <a:avLst/>
              <a:gdLst/>
              <a:ahLst/>
              <a:cxnLst/>
              <a:rect l="l" t="t" r="r" b="b"/>
              <a:pathLst>
                <a:path w="468" h="2676" extrusionOk="0">
                  <a:moveTo>
                    <a:pt x="443" y="0"/>
                  </a:moveTo>
                  <a:cubicBezTo>
                    <a:pt x="404" y="0"/>
                    <a:pt x="335" y="55"/>
                    <a:pt x="335" y="127"/>
                  </a:cubicBezTo>
                  <a:cubicBezTo>
                    <a:pt x="268" y="961"/>
                    <a:pt x="68" y="1828"/>
                    <a:pt x="1" y="2662"/>
                  </a:cubicBezTo>
                  <a:cubicBezTo>
                    <a:pt x="1" y="2672"/>
                    <a:pt x="10" y="2676"/>
                    <a:pt x="22" y="2676"/>
                  </a:cubicBezTo>
                  <a:cubicBezTo>
                    <a:pt x="51" y="2676"/>
                    <a:pt x="101" y="2652"/>
                    <a:pt x="101" y="2629"/>
                  </a:cubicBezTo>
                  <a:cubicBezTo>
                    <a:pt x="268" y="1795"/>
                    <a:pt x="335" y="928"/>
                    <a:pt x="468" y="27"/>
                  </a:cubicBezTo>
                  <a:cubicBezTo>
                    <a:pt x="468" y="8"/>
                    <a:pt x="458" y="0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4"/>
            <p:cNvSpPr/>
            <p:nvPr/>
          </p:nvSpPr>
          <p:spPr>
            <a:xfrm>
              <a:off x="4011375" y="2332875"/>
              <a:ext cx="13350" cy="68825"/>
            </a:xfrm>
            <a:custGeom>
              <a:avLst/>
              <a:gdLst/>
              <a:ahLst/>
              <a:cxnLst/>
              <a:rect l="l" t="t" r="r" b="b"/>
              <a:pathLst>
                <a:path w="534" h="2753" extrusionOk="0">
                  <a:moveTo>
                    <a:pt x="505" y="0"/>
                  </a:moveTo>
                  <a:cubicBezTo>
                    <a:pt x="458" y="0"/>
                    <a:pt x="367" y="79"/>
                    <a:pt x="367" y="103"/>
                  </a:cubicBezTo>
                  <a:cubicBezTo>
                    <a:pt x="267" y="937"/>
                    <a:pt x="0" y="1905"/>
                    <a:pt x="67" y="2739"/>
                  </a:cubicBezTo>
                  <a:cubicBezTo>
                    <a:pt x="67" y="2748"/>
                    <a:pt x="76" y="2752"/>
                    <a:pt x="88" y="2752"/>
                  </a:cubicBezTo>
                  <a:cubicBezTo>
                    <a:pt x="117" y="2752"/>
                    <a:pt x="167" y="2729"/>
                    <a:pt x="167" y="2705"/>
                  </a:cubicBezTo>
                  <a:cubicBezTo>
                    <a:pt x="367" y="1871"/>
                    <a:pt x="434" y="904"/>
                    <a:pt x="534" y="37"/>
                  </a:cubicBezTo>
                  <a:cubicBezTo>
                    <a:pt x="534" y="10"/>
                    <a:pt x="522" y="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4"/>
            <p:cNvSpPr/>
            <p:nvPr/>
          </p:nvSpPr>
          <p:spPr>
            <a:xfrm>
              <a:off x="4028050" y="2332475"/>
              <a:ext cx="11700" cy="67925"/>
            </a:xfrm>
            <a:custGeom>
              <a:avLst/>
              <a:gdLst/>
              <a:ahLst/>
              <a:cxnLst/>
              <a:rect l="l" t="t" r="r" b="b"/>
              <a:pathLst>
                <a:path w="468" h="2717" extrusionOk="0">
                  <a:moveTo>
                    <a:pt x="454" y="1"/>
                  </a:moveTo>
                  <a:cubicBezTo>
                    <a:pt x="420" y="1"/>
                    <a:pt x="334" y="93"/>
                    <a:pt x="334" y="119"/>
                  </a:cubicBezTo>
                  <a:cubicBezTo>
                    <a:pt x="234" y="987"/>
                    <a:pt x="34" y="1821"/>
                    <a:pt x="0" y="2688"/>
                  </a:cubicBezTo>
                  <a:cubicBezTo>
                    <a:pt x="0" y="2709"/>
                    <a:pt x="7" y="2716"/>
                    <a:pt x="16" y="2716"/>
                  </a:cubicBezTo>
                  <a:cubicBezTo>
                    <a:pt x="35" y="2716"/>
                    <a:pt x="67" y="2678"/>
                    <a:pt x="67" y="2655"/>
                  </a:cubicBezTo>
                  <a:cubicBezTo>
                    <a:pt x="334" y="1821"/>
                    <a:pt x="401" y="920"/>
                    <a:pt x="467" y="19"/>
                  </a:cubicBezTo>
                  <a:cubicBezTo>
                    <a:pt x="467" y="6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4"/>
            <p:cNvSpPr/>
            <p:nvPr/>
          </p:nvSpPr>
          <p:spPr>
            <a:xfrm>
              <a:off x="4042225" y="2328550"/>
              <a:ext cx="8375" cy="73150"/>
            </a:xfrm>
            <a:custGeom>
              <a:avLst/>
              <a:gdLst/>
              <a:ahLst/>
              <a:cxnLst/>
              <a:rect l="l" t="t" r="r" b="b"/>
              <a:pathLst>
                <a:path w="335" h="2926" extrusionOk="0">
                  <a:moveTo>
                    <a:pt x="305" y="1"/>
                  </a:moveTo>
                  <a:cubicBezTo>
                    <a:pt x="265" y="1"/>
                    <a:pt x="201" y="63"/>
                    <a:pt x="201" y="110"/>
                  </a:cubicBezTo>
                  <a:cubicBezTo>
                    <a:pt x="167" y="1044"/>
                    <a:pt x="0" y="1978"/>
                    <a:pt x="0" y="2912"/>
                  </a:cubicBezTo>
                  <a:cubicBezTo>
                    <a:pt x="0" y="2921"/>
                    <a:pt x="9" y="2925"/>
                    <a:pt x="21" y="2925"/>
                  </a:cubicBezTo>
                  <a:cubicBezTo>
                    <a:pt x="51" y="2925"/>
                    <a:pt x="101" y="2902"/>
                    <a:pt x="101" y="2878"/>
                  </a:cubicBezTo>
                  <a:cubicBezTo>
                    <a:pt x="334" y="1944"/>
                    <a:pt x="301" y="977"/>
                    <a:pt x="334" y="43"/>
                  </a:cubicBezTo>
                  <a:cubicBezTo>
                    <a:pt x="334" y="12"/>
                    <a:pt x="322" y="1"/>
                    <a:pt x="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4"/>
            <p:cNvSpPr/>
            <p:nvPr/>
          </p:nvSpPr>
          <p:spPr>
            <a:xfrm>
              <a:off x="4059725" y="2328800"/>
              <a:ext cx="13150" cy="72400"/>
            </a:xfrm>
            <a:custGeom>
              <a:avLst/>
              <a:gdLst/>
              <a:ahLst/>
              <a:cxnLst/>
              <a:rect l="l" t="t" r="r" b="b"/>
              <a:pathLst>
                <a:path w="526" h="2896" extrusionOk="0">
                  <a:moveTo>
                    <a:pt x="501" y="0"/>
                  </a:moveTo>
                  <a:cubicBezTo>
                    <a:pt x="470" y="0"/>
                    <a:pt x="401" y="57"/>
                    <a:pt x="401" y="100"/>
                  </a:cubicBezTo>
                  <a:cubicBezTo>
                    <a:pt x="301" y="1034"/>
                    <a:pt x="1" y="1934"/>
                    <a:pt x="101" y="2868"/>
                  </a:cubicBezTo>
                  <a:cubicBezTo>
                    <a:pt x="101" y="2888"/>
                    <a:pt x="112" y="2896"/>
                    <a:pt x="129" y="2896"/>
                  </a:cubicBezTo>
                  <a:cubicBezTo>
                    <a:pt x="168" y="2896"/>
                    <a:pt x="234" y="2849"/>
                    <a:pt x="234" y="2802"/>
                  </a:cubicBezTo>
                  <a:cubicBezTo>
                    <a:pt x="335" y="1901"/>
                    <a:pt x="468" y="967"/>
                    <a:pt x="501" y="66"/>
                  </a:cubicBezTo>
                  <a:cubicBezTo>
                    <a:pt x="525" y="18"/>
                    <a:pt x="519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4"/>
            <p:cNvSpPr/>
            <p:nvPr/>
          </p:nvSpPr>
          <p:spPr>
            <a:xfrm>
              <a:off x="4079750" y="2317025"/>
              <a:ext cx="15025" cy="78750"/>
            </a:xfrm>
            <a:custGeom>
              <a:avLst/>
              <a:gdLst/>
              <a:ahLst/>
              <a:cxnLst/>
              <a:rect l="l" t="t" r="r" b="b"/>
              <a:pathLst>
                <a:path w="601" h="3150" extrusionOk="0">
                  <a:moveTo>
                    <a:pt x="572" y="0"/>
                  </a:moveTo>
                  <a:cubicBezTo>
                    <a:pt x="525" y="0"/>
                    <a:pt x="434" y="79"/>
                    <a:pt x="434" y="104"/>
                  </a:cubicBezTo>
                  <a:cubicBezTo>
                    <a:pt x="334" y="1104"/>
                    <a:pt x="67" y="2105"/>
                    <a:pt x="1" y="3106"/>
                  </a:cubicBezTo>
                  <a:cubicBezTo>
                    <a:pt x="1" y="3137"/>
                    <a:pt x="7" y="3149"/>
                    <a:pt x="19" y="3149"/>
                  </a:cubicBezTo>
                  <a:cubicBezTo>
                    <a:pt x="43" y="3149"/>
                    <a:pt x="88" y="3095"/>
                    <a:pt x="134" y="3072"/>
                  </a:cubicBezTo>
                  <a:cubicBezTo>
                    <a:pt x="434" y="2105"/>
                    <a:pt x="501" y="1038"/>
                    <a:pt x="601" y="37"/>
                  </a:cubicBezTo>
                  <a:cubicBezTo>
                    <a:pt x="601" y="10"/>
                    <a:pt x="589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4"/>
            <p:cNvSpPr/>
            <p:nvPr/>
          </p:nvSpPr>
          <p:spPr>
            <a:xfrm>
              <a:off x="4069750" y="2325650"/>
              <a:ext cx="37250" cy="207125"/>
            </a:xfrm>
            <a:custGeom>
              <a:avLst/>
              <a:gdLst/>
              <a:ahLst/>
              <a:cxnLst/>
              <a:rect l="l" t="t" r="r" b="b"/>
              <a:pathLst>
                <a:path w="1490" h="8285" extrusionOk="0">
                  <a:moveTo>
                    <a:pt x="1473" y="1"/>
                  </a:moveTo>
                  <a:cubicBezTo>
                    <a:pt x="1445" y="1"/>
                    <a:pt x="1368" y="70"/>
                    <a:pt x="1368" y="92"/>
                  </a:cubicBezTo>
                  <a:cubicBezTo>
                    <a:pt x="1068" y="2827"/>
                    <a:pt x="734" y="5563"/>
                    <a:pt x="0" y="8231"/>
                  </a:cubicBezTo>
                  <a:cubicBezTo>
                    <a:pt x="0" y="8271"/>
                    <a:pt x="11" y="8284"/>
                    <a:pt x="23" y="8284"/>
                  </a:cubicBezTo>
                  <a:cubicBezTo>
                    <a:pt x="42" y="8284"/>
                    <a:pt x="67" y="8252"/>
                    <a:pt x="67" y="8231"/>
                  </a:cubicBezTo>
                  <a:cubicBezTo>
                    <a:pt x="1101" y="5730"/>
                    <a:pt x="1234" y="2727"/>
                    <a:pt x="1468" y="59"/>
                  </a:cubicBezTo>
                  <a:cubicBezTo>
                    <a:pt x="1489" y="16"/>
                    <a:pt x="1487" y="1"/>
                    <a:pt x="1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4"/>
            <p:cNvSpPr/>
            <p:nvPr/>
          </p:nvSpPr>
          <p:spPr>
            <a:xfrm>
              <a:off x="4085675" y="2317125"/>
              <a:ext cx="44975" cy="209225"/>
            </a:xfrm>
            <a:custGeom>
              <a:avLst/>
              <a:gdLst/>
              <a:ahLst/>
              <a:cxnLst/>
              <a:rect l="l" t="t" r="r" b="b"/>
              <a:pathLst>
                <a:path w="1799" h="8369" extrusionOk="0">
                  <a:moveTo>
                    <a:pt x="1749" y="0"/>
                  </a:moveTo>
                  <a:cubicBezTo>
                    <a:pt x="1700" y="0"/>
                    <a:pt x="1632" y="57"/>
                    <a:pt x="1632" y="100"/>
                  </a:cubicBezTo>
                  <a:cubicBezTo>
                    <a:pt x="1365" y="1934"/>
                    <a:pt x="1031" y="3736"/>
                    <a:pt x="631" y="5537"/>
                  </a:cubicBezTo>
                  <a:cubicBezTo>
                    <a:pt x="464" y="6404"/>
                    <a:pt x="431" y="7538"/>
                    <a:pt x="30" y="8305"/>
                  </a:cubicBezTo>
                  <a:cubicBezTo>
                    <a:pt x="0" y="8351"/>
                    <a:pt x="11" y="8369"/>
                    <a:pt x="35" y="8369"/>
                  </a:cubicBezTo>
                  <a:cubicBezTo>
                    <a:pt x="64" y="8369"/>
                    <a:pt x="112" y="8342"/>
                    <a:pt x="130" y="8305"/>
                  </a:cubicBezTo>
                  <a:cubicBezTo>
                    <a:pt x="564" y="7838"/>
                    <a:pt x="564" y="6771"/>
                    <a:pt x="698" y="6204"/>
                  </a:cubicBezTo>
                  <a:cubicBezTo>
                    <a:pt x="1098" y="4136"/>
                    <a:pt x="1531" y="2101"/>
                    <a:pt x="1798" y="66"/>
                  </a:cubicBezTo>
                  <a:cubicBezTo>
                    <a:pt x="1798" y="18"/>
                    <a:pt x="1777" y="0"/>
                    <a:pt x="1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4"/>
            <p:cNvSpPr/>
            <p:nvPr/>
          </p:nvSpPr>
          <p:spPr>
            <a:xfrm>
              <a:off x="4103350" y="2302225"/>
              <a:ext cx="43150" cy="236750"/>
            </a:xfrm>
            <a:custGeom>
              <a:avLst/>
              <a:gdLst/>
              <a:ahLst/>
              <a:cxnLst/>
              <a:rect l="l" t="t" r="r" b="b"/>
              <a:pathLst>
                <a:path w="1726" h="9470" extrusionOk="0">
                  <a:moveTo>
                    <a:pt x="1697" y="1"/>
                  </a:moveTo>
                  <a:cubicBezTo>
                    <a:pt x="1658" y="1"/>
                    <a:pt x="1592" y="48"/>
                    <a:pt x="1592" y="95"/>
                  </a:cubicBezTo>
                  <a:cubicBezTo>
                    <a:pt x="1358" y="3197"/>
                    <a:pt x="824" y="6366"/>
                    <a:pt x="24" y="9435"/>
                  </a:cubicBezTo>
                  <a:cubicBezTo>
                    <a:pt x="0" y="9459"/>
                    <a:pt x="10" y="9470"/>
                    <a:pt x="33" y="9470"/>
                  </a:cubicBezTo>
                  <a:cubicBezTo>
                    <a:pt x="74" y="9470"/>
                    <a:pt x="157" y="9433"/>
                    <a:pt x="157" y="9368"/>
                  </a:cubicBezTo>
                  <a:cubicBezTo>
                    <a:pt x="1091" y="6433"/>
                    <a:pt x="1525" y="3131"/>
                    <a:pt x="1725" y="28"/>
                  </a:cubicBezTo>
                  <a:cubicBezTo>
                    <a:pt x="1725" y="9"/>
                    <a:pt x="1714" y="1"/>
                    <a:pt x="1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4"/>
            <p:cNvSpPr/>
            <p:nvPr/>
          </p:nvSpPr>
          <p:spPr>
            <a:xfrm>
              <a:off x="4126150" y="2295350"/>
              <a:ext cx="42475" cy="271100"/>
            </a:xfrm>
            <a:custGeom>
              <a:avLst/>
              <a:gdLst/>
              <a:ahLst/>
              <a:cxnLst/>
              <a:rect l="l" t="t" r="r" b="b"/>
              <a:pathLst>
                <a:path w="1699" h="10844" extrusionOk="0">
                  <a:moveTo>
                    <a:pt x="1685" y="0"/>
                  </a:moveTo>
                  <a:cubicBezTo>
                    <a:pt x="1653" y="0"/>
                    <a:pt x="1538" y="79"/>
                    <a:pt x="1514" y="103"/>
                  </a:cubicBezTo>
                  <a:cubicBezTo>
                    <a:pt x="1113" y="3639"/>
                    <a:pt x="746" y="7242"/>
                    <a:pt x="13" y="10778"/>
                  </a:cubicBezTo>
                  <a:cubicBezTo>
                    <a:pt x="1" y="10826"/>
                    <a:pt x="14" y="10843"/>
                    <a:pt x="39" y="10843"/>
                  </a:cubicBezTo>
                  <a:cubicBezTo>
                    <a:pt x="82" y="10843"/>
                    <a:pt x="158" y="10787"/>
                    <a:pt x="179" y="10744"/>
                  </a:cubicBezTo>
                  <a:cubicBezTo>
                    <a:pt x="980" y="7242"/>
                    <a:pt x="1280" y="3572"/>
                    <a:pt x="1680" y="37"/>
                  </a:cubicBezTo>
                  <a:cubicBezTo>
                    <a:pt x="1698" y="10"/>
                    <a:pt x="1697" y="0"/>
                    <a:pt x="1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4"/>
            <p:cNvSpPr/>
            <p:nvPr/>
          </p:nvSpPr>
          <p:spPr>
            <a:xfrm>
              <a:off x="4141150" y="2319850"/>
              <a:ext cx="45375" cy="257525"/>
            </a:xfrm>
            <a:custGeom>
              <a:avLst/>
              <a:gdLst/>
              <a:ahLst/>
              <a:cxnLst/>
              <a:rect l="l" t="t" r="r" b="b"/>
              <a:pathLst>
                <a:path w="1815" h="10301" extrusionOk="0">
                  <a:moveTo>
                    <a:pt x="1761" y="0"/>
                  </a:moveTo>
                  <a:cubicBezTo>
                    <a:pt x="1711" y="0"/>
                    <a:pt x="1647" y="78"/>
                    <a:pt x="1647" y="124"/>
                  </a:cubicBezTo>
                  <a:cubicBezTo>
                    <a:pt x="1247" y="3560"/>
                    <a:pt x="847" y="6929"/>
                    <a:pt x="13" y="10265"/>
                  </a:cubicBezTo>
                  <a:cubicBezTo>
                    <a:pt x="0" y="10290"/>
                    <a:pt x="17" y="10301"/>
                    <a:pt x="42" y="10301"/>
                  </a:cubicBezTo>
                  <a:cubicBezTo>
                    <a:pt x="83" y="10301"/>
                    <a:pt x="146" y="10272"/>
                    <a:pt x="146" y="10231"/>
                  </a:cubicBezTo>
                  <a:cubicBezTo>
                    <a:pt x="1147" y="6929"/>
                    <a:pt x="1414" y="3460"/>
                    <a:pt x="1814" y="57"/>
                  </a:cubicBezTo>
                  <a:cubicBezTo>
                    <a:pt x="1804" y="16"/>
                    <a:pt x="178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4"/>
            <p:cNvSpPr/>
            <p:nvPr/>
          </p:nvSpPr>
          <p:spPr>
            <a:xfrm>
              <a:off x="4154800" y="2332975"/>
              <a:ext cx="52875" cy="292125"/>
            </a:xfrm>
            <a:custGeom>
              <a:avLst/>
              <a:gdLst/>
              <a:ahLst/>
              <a:cxnLst/>
              <a:rect l="l" t="t" r="r" b="b"/>
              <a:pathLst>
                <a:path w="2115" h="11685" extrusionOk="0">
                  <a:moveTo>
                    <a:pt x="2078" y="0"/>
                  </a:moveTo>
                  <a:cubicBezTo>
                    <a:pt x="2037" y="0"/>
                    <a:pt x="1969" y="57"/>
                    <a:pt x="1969" y="99"/>
                  </a:cubicBezTo>
                  <a:cubicBezTo>
                    <a:pt x="1368" y="3969"/>
                    <a:pt x="634" y="7772"/>
                    <a:pt x="1" y="11641"/>
                  </a:cubicBezTo>
                  <a:cubicBezTo>
                    <a:pt x="1" y="11673"/>
                    <a:pt x="11" y="11684"/>
                    <a:pt x="24" y="11684"/>
                  </a:cubicBezTo>
                  <a:cubicBezTo>
                    <a:pt x="54" y="11684"/>
                    <a:pt x="101" y="11630"/>
                    <a:pt x="101" y="11608"/>
                  </a:cubicBezTo>
                  <a:cubicBezTo>
                    <a:pt x="935" y="7805"/>
                    <a:pt x="1502" y="3902"/>
                    <a:pt x="2102" y="66"/>
                  </a:cubicBezTo>
                  <a:cubicBezTo>
                    <a:pt x="2114" y="18"/>
                    <a:pt x="2100" y="0"/>
                    <a:pt x="20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4"/>
            <p:cNvSpPr/>
            <p:nvPr/>
          </p:nvSpPr>
          <p:spPr>
            <a:xfrm>
              <a:off x="4168975" y="2376075"/>
              <a:ext cx="47575" cy="263850"/>
            </a:xfrm>
            <a:custGeom>
              <a:avLst/>
              <a:gdLst/>
              <a:ahLst/>
              <a:cxnLst/>
              <a:rect l="l" t="t" r="r" b="b"/>
              <a:pathLst>
                <a:path w="1903" h="10554" extrusionOk="0">
                  <a:moveTo>
                    <a:pt x="1886" y="1"/>
                  </a:moveTo>
                  <a:cubicBezTo>
                    <a:pt x="1844" y="1"/>
                    <a:pt x="1735" y="50"/>
                    <a:pt x="1735" y="77"/>
                  </a:cubicBezTo>
                  <a:cubicBezTo>
                    <a:pt x="1268" y="3579"/>
                    <a:pt x="601" y="7048"/>
                    <a:pt x="1" y="10517"/>
                  </a:cubicBezTo>
                  <a:cubicBezTo>
                    <a:pt x="1" y="10543"/>
                    <a:pt x="15" y="10554"/>
                    <a:pt x="35" y="10554"/>
                  </a:cubicBezTo>
                  <a:cubicBezTo>
                    <a:pt x="67" y="10554"/>
                    <a:pt x="114" y="10525"/>
                    <a:pt x="134" y="10484"/>
                  </a:cubicBezTo>
                  <a:cubicBezTo>
                    <a:pt x="901" y="7015"/>
                    <a:pt x="1435" y="3512"/>
                    <a:pt x="1902" y="10"/>
                  </a:cubicBezTo>
                  <a:cubicBezTo>
                    <a:pt x="1902" y="4"/>
                    <a:pt x="1896" y="1"/>
                    <a:pt x="18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4"/>
            <p:cNvSpPr/>
            <p:nvPr/>
          </p:nvSpPr>
          <p:spPr>
            <a:xfrm>
              <a:off x="4184825" y="2489325"/>
              <a:ext cx="35050" cy="168300"/>
            </a:xfrm>
            <a:custGeom>
              <a:avLst/>
              <a:gdLst/>
              <a:ahLst/>
              <a:cxnLst/>
              <a:rect l="l" t="t" r="r" b="b"/>
              <a:pathLst>
                <a:path w="1402" h="6732" extrusionOk="0">
                  <a:moveTo>
                    <a:pt x="1363" y="0"/>
                  </a:moveTo>
                  <a:cubicBezTo>
                    <a:pt x="1321" y="0"/>
                    <a:pt x="1256" y="51"/>
                    <a:pt x="1235" y="117"/>
                  </a:cubicBezTo>
                  <a:cubicBezTo>
                    <a:pt x="834" y="2318"/>
                    <a:pt x="434" y="4486"/>
                    <a:pt x="1" y="6688"/>
                  </a:cubicBezTo>
                  <a:cubicBezTo>
                    <a:pt x="1" y="6720"/>
                    <a:pt x="11" y="6731"/>
                    <a:pt x="24" y="6731"/>
                  </a:cubicBezTo>
                  <a:cubicBezTo>
                    <a:pt x="54" y="6731"/>
                    <a:pt x="101" y="6677"/>
                    <a:pt x="101" y="6655"/>
                  </a:cubicBezTo>
                  <a:cubicBezTo>
                    <a:pt x="634" y="4486"/>
                    <a:pt x="968" y="2285"/>
                    <a:pt x="1402" y="50"/>
                  </a:cubicBezTo>
                  <a:cubicBezTo>
                    <a:pt x="1402" y="15"/>
                    <a:pt x="1385" y="0"/>
                    <a:pt x="1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4"/>
            <p:cNvSpPr/>
            <p:nvPr/>
          </p:nvSpPr>
          <p:spPr>
            <a:xfrm>
              <a:off x="4187325" y="2510175"/>
              <a:ext cx="42850" cy="206650"/>
            </a:xfrm>
            <a:custGeom>
              <a:avLst/>
              <a:gdLst/>
              <a:ahLst/>
              <a:cxnLst/>
              <a:rect l="l" t="t" r="r" b="b"/>
              <a:pathLst>
                <a:path w="1714" h="8266" extrusionOk="0">
                  <a:moveTo>
                    <a:pt x="1678" y="0"/>
                  </a:moveTo>
                  <a:cubicBezTo>
                    <a:pt x="1635" y="0"/>
                    <a:pt x="1557" y="51"/>
                    <a:pt x="1535" y="116"/>
                  </a:cubicBezTo>
                  <a:cubicBezTo>
                    <a:pt x="1068" y="2818"/>
                    <a:pt x="401" y="5520"/>
                    <a:pt x="1" y="8222"/>
                  </a:cubicBezTo>
                  <a:cubicBezTo>
                    <a:pt x="1" y="8254"/>
                    <a:pt x="7" y="8266"/>
                    <a:pt x="16" y="8266"/>
                  </a:cubicBezTo>
                  <a:cubicBezTo>
                    <a:pt x="36" y="8266"/>
                    <a:pt x="67" y="8212"/>
                    <a:pt x="67" y="8189"/>
                  </a:cubicBezTo>
                  <a:cubicBezTo>
                    <a:pt x="701" y="5520"/>
                    <a:pt x="1235" y="2785"/>
                    <a:pt x="1702" y="50"/>
                  </a:cubicBezTo>
                  <a:cubicBezTo>
                    <a:pt x="1713" y="15"/>
                    <a:pt x="1701" y="0"/>
                    <a:pt x="1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4"/>
            <p:cNvSpPr/>
            <p:nvPr/>
          </p:nvSpPr>
          <p:spPr>
            <a:xfrm>
              <a:off x="4198450" y="2533950"/>
              <a:ext cx="51450" cy="199550"/>
            </a:xfrm>
            <a:custGeom>
              <a:avLst/>
              <a:gdLst/>
              <a:ahLst/>
              <a:cxnLst/>
              <a:rect l="l" t="t" r="r" b="b"/>
              <a:pathLst>
                <a:path w="2058" h="7982" extrusionOk="0">
                  <a:moveTo>
                    <a:pt x="2008" y="0"/>
                  </a:moveTo>
                  <a:cubicBezTo>
                    <a:pt x="1959" y="0"/>
                    <a:pt x="1891" y="57"/>
                    <a:pt x="1891" y="99"/>
                  </a:cubicBezTo>
                  <a:cubicBezTo>
                    <a:pt x="1357" y="2735"/>
                    <a:pt x="756" y="5370"/>
                    <a:pt x="23" y="7938"/>
                  </a:cubicBezTo>
                  <a:cubicBezTo>
                    <a:pt x="1" y="7970"/>
                    <a:pt x="0" y="7982"/>
                    <a:pt x="10" y="7982"/>
                  </a:cubicBezTo>
                  <a:cubicBezTo>
                    <a:pt x="30" y="7982"/>
                    <a:pt x="100" y="7928"/>
                    <a:pt x="123" y="7905"/>
                  </a:cubicBezTo>
                  <a:cubicBezTo>
                    <a:pt x="1023" y="5370"/>
                    <a:pt x="1524" y="2701"/>
                    <a:pt x="2057" y="66"/>
                  </a:cubicBezTo>
                  <a:cubicBezTo>
                    <a:pt x="2057" y="18"/>
                    <a:pt x="2036" y="0"/>
                    <a:pt x="20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4"/>
            <p:cNvSpPr/>
            <p:nvPr/>
          </p:nvSpPr>
          <p:spPr>
            <a:xfrm>
              <a:off x="4229600" y="2572450"/>
              <a:ext cx="36975" cy="147725"/>
            </a:xfrm>
            <a:custGeom>
              <a:avLst/>
              <a:gdLst/>
              <a:ahLst/>
              <a:cxnLst/>
              <a:rect l="l" t="t" r="r" b="b"/>
              <a:pathLst>
                <a:path w="1479" h="5909" extrusionOk="0">
                  <a:moveTo>
                    <a:pt x="1452" y="0"/>
                  </a:moveTo>
                  <a:cubicBezTo>
                    <a:pt x="1412" y="0"/>
                    <a:pt x="1336" y="55"/>
                    <a:pt x="1312" y="127"/>
                  </a:cubicBezTo>
                  <a:cubicBezTo>
                    <a:pt x="945" y="2062"/>
                    <a:pt x="545" y="3997"/>
                    <a:pt x="11" y="5865"/>
                  </a:cubicBezTo>
                  <a:cubicBezTo>
                    <a:pt x="0" y="5896"/>
                    <a:pt x="3" y="5908"/>
                    <a:pt x="14" y="5908"/>
                  </a:cubicBezTo>
                  <a:cubicBezTo>
                    <a:pt x="38" y="5908"/>
                    <a:pt x="99" y="5854"/>
                    <a:pt x="144" y="5831"/>
                  </a:cubicBezTo>
                  <a:cubicBezTo>
                    <a:pt x="745" y="3963"/>
                    <a:pt x="1045" y="1995"/>
                    <a:pt x="1479" y="27"/>
                  </a:cubicBezTo>
                  <a:cubicBezTo>
                    <a:pt x="1479" y="9"/>
                    <a:pt x="1468" y="0"/>
                    <a:pt x="1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4"/>
            <p:cNvSpPr/>
            <p:nvPr/>
          </p:nvSpPr>
          <p:spPr>
            <a:xfrm>
              <a:off x="4260850" y="2590925"/>
              <a:ext cx="28625" cy="135800"/>
            </a:xfrm>
            <a:custGeom>
              <a:avLst/>
              <a:gdLst/>
              <a:ahLst/>
              <a:cxnLst/>
              <a:rect l="l" t="t" r="r" b="b"/>
              <a:pathLst>
                <a:path w="1145" h="5432" extrusionOk="0">
                  <a:moveTo>
                    <a:pt x="1109" y="1"/>
                  </a:moveTo>
                  <a:cubicBezTo>
                    <a:pt x="1084" y="1"/>
                    <a:pt x="1047" y="35"/>
                    <a:pt x="1029" y="89"/>
                  </a:cubicBezTo>
                  <a:cubicBezTo>
                    <a:pt x="729" y="1823"/>
                    <a:pt x="529" y="3658"/>
                    <a:pt x="28" y="5393"/>
                  </a:cubicBezTo>
                  <a:cubicBezTo>
                    <a:pt x="0" y="5421"/>
                    <a:pt x="8" y="5431"/>
                    <a:pt x="28" y="5431"/>
                  </a:cubicBezTo>
                  <a:cubicBezTo>
                    <a:pt x="57" y="5431"/>
                    <a:pt x="109" y="5412"/>
                    <a:pt x="128" y="5393"/>
                  </a:cubicBezTo>
                  <a:cubicBezTo>
                    <a:pt x="395" y="4759"/>
                    <a:pt x="429" y="3992"/>
                    <a:pt x="562" y="3324"/>
                  </a:cubicBezTo>
                  <a:cubicBezTo>
                    <a:pt x="762" y="2257"/>
                    <a:pt x="962" y="1156"/>
                    <a:pt x="1129" y="89"/>
                  </a:cubicBezTo>
                  <a:cubicBezTo>
                    <a:pt x="1145" y="27"/>
                    <a:pt x="1131" y="1"/>
                    <a:pt x="1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4"/>
            <p:cNvSpPr/>
            <p:nvPr/>
          </p:nvSpPr>
          <p:spPr>
            <a:xfrm>
              <a:off x="4291575" y="2588150"/>
              <a:ext cx="25875" cy="112000"/>
            </a:xfrm>
            <a:custGeom>
              <a:avLst/>
              <a:gdLst/>
              <a:ahLst/>
              <a:cxnLst/>
              <a:rect l="l" t="t" r="r" b="b"/>
              <a:pathLst>
                <a:path w="1035" h="4480" extrusionOk="0">
                  <a:moveTo>
                    <a:pt x="985" y="1"/>
                  </a:moveTo>
                  <a:cubicBezTo>
                    <a:pt x="936" y="1"/>
                    <a:pt x="868" y="57"/>
                    <a:pt x="868" y="100"/>
                  </a:cubicBezTo>
                  <a:cubicBezTo>
                    <a:pt x="567" y="1567"/>
                    <a:pt x="200" y="3002"/>
                    <a:pt x="0" y="4436"/>
                  </a:cubicBezTo>
                  <a:cubicBezTo>
                    <a:pt x="0" y="4468"/>
                    <a:pt x="7" y="4479"/>
                    <a:pt x="16" y="4479"/>
                  </a:cubicBezTo>
                  <a:cubicBezTo>
                    <a:pt x="36" y="4479"/>
                    <a:pt x="67" y="4426"/>
                    <a:pt x="67" y="4403"/>
                  </a:cubicBezTo>
                  <a:cubicBezTo>
                    <a:pt x="434" y="3002"/>
                    <a:pt x="734" y="1534"/>
                    <a:pt x="1034" y="66"/>
                  </a:cubicBezTo>
                  <a:cubicBezTo>
                    <a:pt x="1034" y="18"/>
                    <a:pt x="1013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4"/>
            <p:cNvSpPr/>
            <p:nvPr/>
          </p:nvSpPr>
          <p:spPr>
            <a:xfrm>
              <a:off x="4330775" y="2577450"/>
              <a:ext cx="14425" cy="88600"/>
            </a:xfrm>
            <a:custGeom>
              <a:avLst/>
              <a:gdLst/>
              <a:ahLst/>
              <a:cxnLst/>
              <a:rect l="l" t="t" r="r" b="b"/>
              <a:pathLst>
                <a:path w="577" h="3544" extrusionOk="0">
                  <a:moveTo>
                    <a:pt x="562" y="0"/>
                  </a:moveTo>
                  <a:cubicBezTo>
                    <a:pt x="534" y="0"/>
                    <a:pt x="458" y="55"/>
                    <a:pt x="434" y="127"/>
                  </a:cubicBezTo>
                  <a:cubicBezTo>
                    <a:pt x="300" y="1228"/>
                    <a:pt x="167" y="2362"/>
                    <a:pt x="0" y="3530"/>
                  </a:cubicBezTo>
                  <a:cubicBezTo>
                    <a:pt x="0" y="3540"/>
                    <a:pt x="9" y="3544"/>
                    <a:pt x="21" y="3544"/>
                  </a:cubicBezTo>
                  <a:cubicBezTo>
                    <a:pt x="50" y="3544"/>
                    <a:pt x="100" y="3520"/>
                    <a:pt x="100" y="3496"/>
                  </a:cubicBezTo>
                  <a:cubicBezTo>
                    <a:pt x="434" y="2362"/>
                    <a:pt x="434" y="1195"/>
                    <a:pt x="567" y="27"/>
                  </a:cubicBezTo>
                  <a:cubicBezTo>
                    <a:pt x="576" y="9"/>
                    <a:pt x="573" y="0"/>
                    <a:pt x="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4"/>
            <p:cNvSpPr/>
            <p:nvPr/>
          </p:nvSpPr>
          <p:spPr>
            <a:xfrm>
              <a:off x="4172325" y="1967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4"/>
            <p:cNvSpPr/>
            <p:nvPr/>
          </p:nvSpPr>
          <p:spPr>
            <a:xfrm>
              <a:off x="3984675" y="2190650"/>
              <a:ext cx="19150" cy="68000"/>
            </a:xfrm>
            <a:custGeom>
              <a:avLst/>
              <a:gdLst/>
              <a:ahLst/>
              <a:cxnLst/>
              <a:rect l="l" t="t" r="r" b="b"/>
              <a:pathLst>
                <a:path w="766" h="2720" extrusionOk="0">
                  <a:moveTo>
                    <a:pt x="713" y="0"/>
                  </a:moveTo>
                  <a:cubicBezTo>
                    <a:pt x="675" y="0"/>
                    <a:pt x="619" y="35"/>
                    <a:pt x="601" y="88"/>
                  </a:cubicBezTo>
                  <a:cubicBezTo>
                    <a:pt x="401" y="922"/>
                    <a:pt x="168" y="1790"/>
                    <a:pt x="1" y="2657"/>
                  </a:cubicBezTo>
                  <a:cubicBezTo>
                    <a:pt x="1" y="2702"/>
                    <a:pt x="21" y="2720"/>
                    <a:pt x="47" y="2720"/>
                  </a:cubicBezTo>
                  <a:cubicBezTo>
                    <a:pt x="78" y="2720"/>
                    <a:pt x="116" y="2693"/>
                    <a:pt x="134" y="2657"/>
                  </a:cubicBezTo>
                  <a:cubicBezTo>
                    <a:pt x="468" y="1823"/>
                    <a:pt x="568" y="956"/>
                    <a:pt x="735" y="88"/>
                  </a:cubicBezTo>
                  <a:cubicBezTo>
                    <a:pt x="766" y="26"/>
                    <a:pt x="746" y="0"/>
                    <a:pt x="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4"/>
            <p:cNvSpPr/>
            <p:nvPr/>
          </p:nvSpPr>
          <p:spPr>
            <a:xfrm>
              <a:off x="4003025" y="2176275"/>
              <a:ext cx="15300" cy="65200"/>
            </a:xfrm>
            <a:custGeom>
              <a:avLst/>
              <a:gdLst/>
              <a:ahLst/>
              <a:cxnLst/>
              <a:rect l="l" t="t" r="r" b="b"/>
              <a:pathLst>
                <a:path w="612" h="2608" extrusionOk="0">
                  <a:moveTo>
                    <a:pt x="593" y="1"/>
                  </a:moveTo>
                  <a:cubicBezTo>
                    <a:pt x="565" y="1"/>
                    <a:pt x="501" y="40"/>
                    <a:pt x="501" y="63"/>
                  </a:cubicBezTo>
                  <a:cubicBezTo>
                    <a:pt x="334" y="897"/>
                    <a:pt x="67" y="1731"/>
                    <a:pt x="1" y="2565"/>
                  </a:cubicBezTo>
                  <a:cubicBezTo>
                    <a:pt x="1" y="2596"/>
                    <a:pt x="7" y="2608"/>
                    <a:pt x="17" y="2608"/>
                  </a:cubicBezTo>
                  <a:cubicBezTo>
                    <a:pt x="36" y="2608"/>
                    <a:pt x="67" y="2554"/>
                    <a:pt x="67" y="2531"/>
                  </a:cubicBezTo>
                  <a:cubicBezTo>
                    <a:pt x="334" y="1731"/>
                    <a:pt x="434" y="863"/>
                    <a:pt x="601" y="30"/>
                  </a:cubicBezTo>
                  <a:cubicBezTo>
                    <a:pt x="611" y="9"/>
                    <a:pt x="606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4"/>
            <p:cNvSpPr/>
            <p:nvPr/>
          </p:nvSpPr>
          <p:spPr>
            <a:xfrm>
              <a:off x="4018875" y="2178700"/>
              <a:ext cx="12825" cy="57050"/>
            </a:xfrm>
            <a:custGeom>
              <a:avLst/>
              <a:gdLst/>
              <a:ahLst/>
              <a:cxnLst/>
              <a:rect l="l" t="t" r="r" b="b"/>
              <a:pathLst>
                <a:path w="513" h="2282" extrusionOk="0">
                  <a:moveTo>
                    <a:pt x="476" y="0"/>
                  </a:moveTo>
                  <a:cubicBezTo>
                    <a:pt x="436" y="0"/>
                    <a:pt x="367" y="57"/>
                    <a:pt x="367" y="99"/>
                  </a:cubicBezTo>
                  <a:cubicBezTo>
                    <a:pt x="234" y="800"/>
                    <a:pt x="67" y="1534"/>
                    <a:pt x="0" y="2268"/>
                  </a:cubicBezTo>
                  <a:cubicBezTo>
                    <a:pt x="0" y="2277"/>
                    <a:pt x="9" y="2281"/>
                    <a:pt x="21" y="2281"/>
                  </a:cubicBezTo>
                  <a:cubicBezTo>
                    <a:pt x="51" y="2281"/>
                    <a:pt x="101" y="2258"/>
                    <a:pt x="101" y="2234"/>
                  </a:cubicBezTo>
                  <a:cubicBezTo>
                    <a:pt x="367" y="1567"/>
                    <a:pt x="401" y="766"/>
                    <a:pt x="501" y="66"/>
                  </a:cubicBezTo>
                  <a:cubicBezTo>
                    <a:pt x="513" y="18"/>
                    <a:pt x="499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4"/>
            <p:cNvSpPr/>
            <p:nvPr/>
          </p:nvSpPr>
          <p:spPr>
            <a:xfrm>
              <a:off x="4025550" y="2183700"/>
              <a:ext cx="21700" cy="78625"/>
            </a:xfrm>
            <a:custGeom>
              <a:avLst/>
              <a:gdLst/>
              <a:ahLst/>
              <a:cxnLst/>
              <a:rect l="l" t="t" r="r" b="b"/>
              <a:pathLst>
                <a:path w="868" h="3145" extrusionOk="0">
                  <a:moveTo>
                    <a:pt x="817" y="0"/>
                  </a:moveTo>
                  <a:cubicBezTo>
                    <a:pt x="765" y="0"/>
                    <a:pt x="689" y="57"/>
                    <a:pt x="667" y="99"/>
                  </a:cubicBezTo>
                  <a:cubicBezTo>
                    <a:pt x="367" y="1067"/>
                    <a:pt x="0" y="2101"/>
                    <a:pt x="0" y="3102"/>
                  </a:cubicBezTo>
                  <a:cubicBezTo>
                    <a:pt x="0" y="3133"/>
                    <a:pt x="10" y="3145"/>
                    <a:pt x="25" y="3145"/>
                  </a:cubicBezTo>
                  <a:cubicBezTo>
                    <a:pt x="57" y="3145"/>
                    <a:pt x="111" y="3091"/>
                    <a:pt x="134" y="3068"/>
                  </a:cubicBezTo>
                  <a:cubicBezTo>
                    <a:pt x="367" y="2068"/>
                    <a:pt x="601" y="1067"/>
                    <a:pt x="868" y="66"/>
                  </a:cubicBezTo>
                  <a:cubicBezTo>
                    <a:pt x="868" y="18"/>
                    <a:pt x="846" y="0"/>
                    <a:pt x="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4"/>
            <p:cNvSpPr/>
            <p:nvPr/>
          </p:nvSpPr>
          <p:spPr>
            <a:xfrm>
              <a:off x="4053075" y="2168250"/>
              <a:ext cx="19200" cy="85750"/>
            </a:xfrm>
            <a:custGeom>
              <a:avLst/>
              <a:gdLst/>
              <a:ahLst/>
              <a:cxnLst/>
              <a:rect l="l" t="t" r="r" b="b"/>
              <a:pathLst>
                <a:path w="768" h="3430" extrusionOk="0">
                  <a:moveTo>
                    <a:pt x="721" y="1"/>
                  </a:moveTo>
                  <a:cubicBezTo>
                    <a:pt x="671" y="1"/>
                    <a:pt x="601" y="52"/>
                    <a:pt x="601" y="117"/>
                  </a:cubicBezTo>
                  <a:cubicBezTo>
                    <a:pt x="400" y="1184"/>
                    <a:pt x="100" y="2319"/>
                    <a:pt x="0" y="3386"/>
                  </a:cubicBezTo>
                  <a:cubicBezTo>
                    <a:pt x="0" y="3418"/>
                    <a:pt x="7" y="3429"/>
                    <a:pt x="17" y="3429"/>
                  </a:cubicBezTo>
                  <a:cubicBezTo>
                    <a:pt x="39" y="3429"/>
                    <a:pt x="77" y="3375"/>
                    <a:pt x="100" y="3353"/>
                  </a:cubicBezTo>
                  <a:cubicBezTo>
                    <a:pt x="434" y="2285"/>
                    <a:pt x="567" y="1151"/>
                    <a:pt x="767" y="50"/>
                  </a:cubicBezTo>
                  <a:cubicBezTo>
                    <a:pt x="767" y="15"/>
                    <a:pt x="747" y="1"/>
                    <a:pt x="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4"/>
            <p:cNvSpPr/>
            <p:nvPr/>
          </p:nvSpPr>
          <p:spPr>
            <a:xfrm>
              <a:off x="4078075" y="2165125"/>
              <a:ext cx="17550" cy="74325"/>
            </a:xfrm>
            <a:custGeom>
              <a:avLst/>
              <a:gdLst/>
              <a:ahLst/>
              <a:cxnLst/>
              <a:rect l="l" t="t" r="r" b="b"/>
              <a:pathLst>
                <a:path w="702" h="2973" extrusionOk="0">
                  <a:moveTo>
                    <a:pt x="643" y="1"/>
                  </a:moveTo>
                  <a:cubicBezTo>
                    <a:pt x="595" y="1"/>
                    <a:pt x="535" y="49"/>
                    <a:pt x="535" y="109"/>
                  </a:cubicBezTo>
                  <a:cubicBezTo>
                    <a:pt x="368" y="1076"/>
                    <a:pt x="201" y="1977"/>
                    <a:pt x="1" y="2944"/>
                  </a:cubicBezTo>
                  <a:cubicBezTo>
                    <a:pt x="1" y="2965"/>
                    <a:pt x="7" y="2972"/>
                    <a:pt x="17" y="2972"/>
                  </a:cubicBezTo>
                  <a:cubicBezTo>
                    <a:pt x="39" y="2972"/>
                    <a:pt x="78" y="2934"/>
                    <a:pt x="101" y="2911"/>
                  </a:cubicBezTo>
                  <a:cubicBezTo>
                    <a:pt x="401" y="1977"/>
                    <a:pt x="535" y="1009"/>
                    <a:pt x="701" y="75"/>
                  </a:cubicBezTo>
                  <a:cubicBezTo>
                    <a:pt x="701" y="22"/>
                    <a:pt x="675" y="1"/>
                    <a:pt x="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4"/>
            <p:cNvSpPr/>
            <p:nvPr/>
          </p:nvSpPr>
          <p:spPr>
            <a:xfrm>
              <a:off x="4093925" y="2171175"/>
              <a:ext cx="18675" cy="82825"/>
            </a:xfrm>
            <a:custGeom>
              <a:avLst/>
              <a:gdLst/>
              <a:ahLst/>
              <a:cxnLst/>
              <a:rect l="l" t="t" r="r" b="b"/>
              <a:pathLst>
                <a:path w="747" h="3313" extrusionOk="0">
                  <a:moveTo>
                    <a:pt x="700" y="1"/>
                  </a:moveTo>
                  <a:cubicBezTo>
                    <a:pt x="650" y="1"/>
                    <a:pt x="568" y="57"/>
                    <a:pt x="568" y="100"/>
                  </a:cubicBezTo>
                  <a:cubicBezTo>
                    <a:pt x="401" y="1168"/>
                    <a:pt x="67" y="2235"/>
                    <a:pt x="1" y="3269"/>
                  </a:cubicBezTo>
                  <a:cubicBezTo>
                    <a:pt x="1" y="3301"/>
                    <a:pt x="14" y="3312"/>
                    <a:pt x="32" y="3312"/>
                  </a:cubicBezTo>
                  <a:cubicBezTo>
                    <a:pt x="72" y="3312"/>
                    <a:pt x="134" y="3258"/>
                    <a:pt x="134" y="3236"/>
                  </a:cubicBezTo>
                  <a:cubicBezTo>
                    <a:pt x="401" y="2202"/>
                    <a:pt x="568" y="1101"/>
                    <a:pt x="734" y="67"/>
                  </a:cubicBezTo>
                  <a:cubicBezTo>
                    <a:pt x="746" y="19"/>
                    <a:pt x="728" y="1"/>
                    <a:pt x="7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4"/>
            <p:cNvSpPr/>
            <p:nvPr/>
          </p:nvSpPr>
          <p:spPr>
            <a:xfrm>
              <a:off x="4105600" y="2167025"/>
              <a:ext cx="22550" cy="115325"/>
            </a:xfrm>
            <a:custGeom>
              <a:avLst/>
              <a:gdLst/>
              <a:ahLst/>
              <a:cxnLst/>
              <a:rect l="l" t="t" r="r" b="b"/>
              <a:pathLst>
                <a:path w="902" h="4613" extrusionOk="0">
                  <a:moveTo>
                    <a:pt x="842" y="0"/>
                  </a:moveTo>
                  <a:cubicBezTo>
                    <a:pt x="783" y="0"/>
                    <a:pt x="701" y="57"/>
                    <a:pt x="701" y="99"/>
                  </a:cubicBezTo>
                  <a:cubicBezTo>
                    <a:pt x="501" y="1600"/>
                    <a:pt x="167" y="3068"/>
                    <a:pt x="1" y="4569"/>
                  </a:cubicBezTo>
                  <a:cubicBezTo>
                    <a:pt x="1" y="4601"/>
                    <a:pt x="11" y="4613"/>
                    <a:pt x="25" y="4613"/>
                  </a:cubicBezTo>
                  <a:cubicBezTo>
                    <a:pt x="57" y="4613"/>
                    <a:pt x="111" y="4559"/>
                    <a:pt x="134" y="4536"/>
                  </a:cubicBezTo>
                  <a:cubicBezTo>
                    <a:pt x="501" y="3068"/>
                    <a:pt x="668" y="1534"/>
                    <a:pt x="901" y="66"/>
                  </a:cubicBezTo>
                  <a:cubicBezTo>
                    <a:pt x="901" y="18"/>
                    <a:pt x="875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4"/>
            <p:cNvSpPr/>
            <p:nvPr/>
          </p:nvSpPr>
          <p:spPr>
            <a:xfrm>
              <a:off x="4117275" y="2140100"/>
              <a:ext cx="27550" cy="156850"/>
            </a:xfrm>
            <a:custGeom>
              <a:avLst/>
              <a:gdLst/>
              <a:ahLst/>
              <a:cxnLst/>
              <a:rect l="l" t="t" r="r" b="b"/>
              <a:pathLst>
                <a:path w="1102" h="6274" extrusionOk="0">
                  <a:moveTo>
                    <a:pt x="1028" y="1"/>
                  </a:moveTo>
                  <a:cubicBezTo>
                    <a:pt x="983" y="1"/>
                    <a:pt x="935" y="49"/>
                    <a:pt x="935" y="109"/>
                  </a:cubicBezTo>
                  <a:cubicBezTo>
                    <a:pt x="668" y="2144"/>
                    <a:pt x="301" y="4178"/>
                    <a:pt x="1" y="6213"/>
                  </a:cubicBezTo>
                  <a:cubicBezTo>
                    <a:pt x="1" y="6255"/>
                    <a:pt x="24" y="6274"/>
                    <a:pt x="51" y="6274"/>
                  </a:cubicBezTo>
                  <a:cubicBezTo>
                    <a:pt x="89" y="6274"/>
                    <a:pt x="134" y="6238"/>
                    <a:pt x="134" y="6180"/>
                  </a:cubicBezTo>
                  <a:cubicBezTo>
                    <a:pt x="534" y="4145"/>
                    <a:pt x="801" y="2110"/>
                    <a:pt x="1101" y="76"/>
                  </a:cubicBezTo>
                  <a:cubicBezTo>
                    <a:pt x="1088" y="22"/>
                    <a:pt x="1059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4"/>
            <p:cNvSpPr/>
            <p:nvPr/>
          </p:nvSpPr>
          <p:spPr>
            <a:xfrm>
              <a:off x="4153125" y="1951175"/>
              <a:ext cx="14225" cy="152725"/>
            </a:xfrm>
            <a:custGeom>
              <a:avLst/>
              <a:gdLst/>
              <a:ahLst/>
              <a:cxnLst/>
              <a:rect l="l" t="t" r="r" b="b"/>
              <a:pathLst>
                <a:path w="569" h="6109" extrusionOk="0">
                  <a:moveTo>
                    <a:pt x="536" y="0"/>
                  </a:moveTo>
                  <a:cubicBezTo>
                    <a:pt x="488" y="0"/>
                    <a:pt x="401" y="55"/>
                    <a:pt x="401" y="127"/>
                  </a:cubicBezTo>
                  <a:cubicBezTo>
                    <a:pt x="335" y="2129"/>
                    <a:pt x="134" y="4063"/>
                    <a:pt x="1" y="6065"/>
                  </a:cubicBezTo>
                  <a:cubicBezTo>
                    <a:pt x="1" y="6096"/>
                    <a:pt x="11" y="6108"/>
                    <a:pt x="25" y="6108"/>
                  </a:cubicBezTo>
                  <a:cubicBezTo>
                    <a:pt x="54" y="6108"/>
                    <a:pt x="101" y="6054"/>
                    <a:pt x="101" y="6031"/>
                  </a:cubicBezTo>
                  <a:cubicBezTo>
                    <a:pt x="435" y="4063"/>
                    <a:pt x="535" y="2029"/>
                    <a:pt x="568" y="27"/>
                  </a:cubicBezTo>
                  <a:cubicBezTo>
                    <a:pt x="568" y="8"/>
                    <a:pt x="555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4"/>
            <p:cNvSpPr/>
            <p:nvPr/>
          </p:nvSpPr>
          <p:spPr>
            <a:xfrm>
              <a:off x="4167325" y="1949125"/>
              <a:ext cx="19450" cy="180200"/>
            </a:xfrm>
            <a:custGeom>
              <a:avLst/>
              <a:gdLst/>
              <a:ahLst/>
              <a:cxnLst/>
              <a:rect l="l" t="t" r="r" b="b"/>
              <a:pathLst>
                <a:path w="778" h="7208" extrusionOk="0">
                  <a:moveTo>
                    <a:pt x="753" y="0"/>
                  </a:moveTo>
                  <a:cubicBezTo>
                    <a:pt x="715" y="0"/>
                    <a:pt x="634" y="63"/>
                    <a:pt x="634" y="109"/>
                  </a:cubicBezTo>
                  <a:cubicBezTo>
                    <a:pt x="534" y="2477"/>
                    <a:pt x="367" y="4812"/>
                    <a:pt x="0" y="7147"/>
                  </a:cubicBezTo>
                  <a:cubicBezTo>
                    <a:pt x="0" y="7189"/>
                    <a:pt x="23" y="7208"/>
                    <a:pt x="51" y="7208"/>
                  </a:cubicBezTo>
                  <a:cubicBezTo>
                    <a:pt x="88" y="7208"/>
                    <a:pt x="133" y="7172"/>
                    <a:pt x="133" y="7114"/>
                  </a:cubicBezTo>
                  <a:cubicBezTo>
                    <a:pt x="634" y="4779"/>
                    <a:pt x="667" y="2411"/>
                    <a:pt x="767" y="42"/>
                  </a:cubicBezTo>
                  <a:cubicBezTo>
                    <a:pt x="777" y="12"/>
                    <a:pt x="76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4"/>
            <p:cNvSpPr/>
            <p:nvPr/>
          </p:nvSpPr>
          <p:spPr>
            <a:xfrm>
              <a:off x="4184825" y="1947825"/>
              <a:ext cx="25050" cy="185675"/>
            </a:xfrm>
            <a:custGeom>
              <a:avLst/>
              <a:gdLst/>
              <a:ahLst/>
              <a:cxnLst/>
              <a:rect l="l" t="t" r="r" b="b"/>
              <a:pathLst>
                <a:path w="1002" h="7427" extrusionOk="0">
                  <a:moveTo>
                    <a:pt x="949" y="1"/>
                  </a:moveTo>
                  <a:cubicBezTo>
                    <a:pt x="888" y="1"/>
                    <a:pt x="801" y="56"/>
                    <a:pt x="801" y="128"/>
                  </a:cubicBezTo>
                  <a:cubicBezTo>
                    <a:pt x="601" y="2529"/>
                    <a:pt x="334" y="4965"/>
                    <a:pt x="1" y="7366"/>
                  </a:cubicBezTo>
                  <a:cubicBezTo>
                    <a:pt x="1" y="7408"/>
                    <a:pt x="18" y="7427"/>
                    <a:pt x="41" y="7427"/>
                  </a:cubicBezTo>
                  <a:cubicBezTo>
                    <a:pt x="73" y="7427"/>
                    <a:pt x="115" y="7391"/>
                    <a:pt x="134" y="7333"/>
                  </a:cubicBezTo>
                  <a:cubicBezTo>
                    <a:pt x="634" y="4931"/>
                    <a:pt x="801" y="2463"/>
                    <a:pt x="1001" y="28"/>
                  </a:cubicBezTo>
                  <a:cubicBezTo>
                    <a:pt x="992" y="9"/>
                    <a:pt x="972" y="1"/>
                    <a:pt x="9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4"/>
            <p:cNvSpPr/>
            <p:nvPr/>
          </p:nvSpPr>
          <p:spPr>
            <a:xfrm>
              <a:off x="4199825" y="1937450"/>
              <a:ext cx="18375" cy="197750"/>
            </a:xfrm>
            <a:custGeom>
              <a:avLst/>
              <a:gdLst/>
              <a:ahLst/>
              <a:cxnLst/>
              <a:rect l="l" t="t" r="r" b="b"/>
              <a:pathLst>
                <a:path w="735" h="7910" extrusionOk="0">
                  <a:moveTo>
                    <a:pt x="698" y="0"/>
                  </a:moveTo>
                  <a:cubicBezTo>
                    <a:pt x="649" y="0"/>
                    <a:pt x="568" y="63"/>
                    <a:pt x="568" y="109"/>
                  </a:cubicBezTo>
                  <a:cubicBezTo>
                    <a:pt x="568" y="2744"/>
                    <a:pt x="368" y="5279"/>
                    <a:pt x="1" y="7881"/>
                  </a:cubicBezTo>
                  <a:cubicBezTo>
                    <a:pt x="1" y="7902"/>
                    <a:pt x="7" y="7910"/>
                    <a:pt x="16" y="7910"/>
                  </a:cubicBezTo>
                  <a:cubicBezTo>
                    <a:pt x="36" y="7910"/>
                    <a:pt x="68" y="7871"/>
                    <a:pt x="68" y="7848"/>
                  </a:cubicBezTo>
                  <a:cubicBezTo>
                    <a:pt x="668" y="5279"/>
                    <a:pt x="735" y="2611"/>
                    <a:pt x="735" y="42"/>
                  </a:cubicBezTo>
                  <a:cubicBezTo>
                    <a:pt x="735" y="12"/>
                    <a:pt x="719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4"/>
            <p:cNvSpPr/>
            <p:nvPr/>
          </p:nvSpPr>
          <p:spPr>
            <a:xfrm>
              <a:off x="4217350" y="1945400"/>
              <a:ext cx="20875" cy="192750"/>
            </a:xfrm>
            <a:custGeom>
              <a:avLst/>
              <a:gdLst/>
              <a:ahLst/>
              <a:cxnLst/>
              <a:rect l="l" t="t" r="r" b="b"/>
              <a:pathLst>
                <a:path w="835" h="7710" extrusionOk="0">
                  <a:moveTo>
                    <a:pt x="796" y="1"/>
                  </a:moveTo>
                  <a:cubicBezTo>
                    <a:pt x="747" y="1"/>
                    <a:pt x="668" y="79"/>
                    <a:pt x="668" y="125"/>
                  </a:cubicBezTo>
                  <a:cubicBezTo>
                    <a:pt x="501" y="2693"/>
                    <a:pt x="267" y="5195"/>
                    <a:pt x="0" y="7697"/>
                  </a:cubicBezTo>
                  <a:cubicBezTo>
                    <a:pt x="0" y="7706"/>
                    <a:pt x="5" y="7710"/>
                    <a:pt x="12" y="7710"/>
                  </a:cubicBezTo>
                  <a:cubicBezTo>
                    <a:pt x="31" y="7710"/>
                    <a:pt x="67" y="7679"/>
                    <a:pt x="67" y="7630"/>
                  </a:cubicBezTo>
                  <a:cubicBezTo>
                    <a:pt x="568" y="5128"/>
                    <a:pt x="668" y="2560"/>
                    <a:pt x="834" y="58"/>
                  </a:cubicBezTo>
                  <a:cubicBezTo>
                    <a:pt x="834" y="17"/>
                    <a:pt x="818" y="1"/>
                    <a:pt x="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4"/>
            <p:cNvSpPr/>
            <p:nvPr/>
          </p:nvSpPr>
          <p:spPr>
            <a:xfrm>
              <a:off x="4230700" y="1954600"/>
              <a:ext cx="26700" cy="240650"/>
            </a:xfrm>
            <a:custGeom>
              <a:avLst/>
              <a:gdLst/>
              <a:ahLst/>
              <a:cxnLst/>
              <a:rect l="l" t="t" r="r" b="b"/>
              <a:pathLst>
                <a:path w="1068" h="9626" extrusionOk="0">
                  <a:moveTo>
                    <a:pt x="1031" y="1"/>
                  </a:moveTo>
                  <a:cubicBezTo>
                    <a:pt x="982" y="1"/>
                    <a:pt x="901" y="87"/>
                    <a:pt x="901" y="157"/>
                  </a:cubicBezTo>
                  <a:cubicBezTo>
                    <a:pt x="734" y="3326"/>
                    <a:pt x="267" y="6428"/>
                    <a:pt x="0" y="9597"/>
                  </a:cubicBezTo>
                  <a:cubicBezTo>
                    <a:pt x="0" y="9618"/>
                    <a:pt x="10" y="9626"/>
                    <a:pt x="23" y="9626"/>
                  </a:cubicBezTo>
                  <a:cubicBezTo>
                    <a:pt x="53" y="9626"/>
                    <a:pt x="100" y="9587"/>
                    <a:pt x="100" y="9564"/>
                  </a:cubicBezTo>
                  <a:cubicBezTo>
                    <a:pt x="601" y="6428"/>
                    <a:pt x="867" y="3226"/>
                    <a:pt x="1068" y="57"/>
                  </a:cubicBezTo>
                  <a:cubicBezTo>
                    <a:pt x="1068" y="17"/>
                    <a:pt x="1053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4"/>
            <p:cNvSpPr/>
            <p:nvPr/>
          </p:nvSpPr>
          <p:spPr>
            <a:xfrm>
              <a:off x="4259050" y="1946275"/>
              <a:ext cx="16700" cy="193100"/>
            </a:xfrm>
            <a:custGeom>
              <a:avLst/>
              <a:gdLst/>
              <a:ahLst/>
              <a:cxnLst/>
              <a:rect l="l" t="t" r="r" b="b"/>
              <a:pathLst>
                <a:path w="668" h="7724" extrusionOk="0">
                  <a:moveTo>
                    <a:pt x="631" y="0"/>
                  </a:moveTo>
                  <a:cubicBezTo>
                    <a:pt x="582" y="0"/>
                    <a:pt x="501" y="86"/>
                    <a:pt x="501" y="156"/>
                  </a:cubicBezTo>
                  <a:cubicBezTo>
                    <a:pt x="367" y="2658"/>
                    <a:pt x="134" y="5160"/>
                    <a:pt x="0" y="7695"/>
                  </a:cubicBezTo>
                  <a:cubicBezTo>
                    <a:pt x="0" y="7716"/>
                    <a:pt x="13" y="7724"/>
                    <a:pt x="31" y="7724"/>
                  </a:cubicBezTo>
                  <a:cubicBezTo>
                    <a:pt x="70" y="7724"/>
                    <a:pt x="134" y="7685"/>
                    <a:pt x="134" y="7662"/>
                  </a:cubicBezTo>
                  <a:cubicBezTo>
                    <a:pt x="467" y="5160"/>
                    <a:pt x="534" y="2591"/>
                    <a:pt x="667" y="56"/>
                  </a:cubicBezTo>
                  <a:cubicBezTo>
                    <a:pt x="667" y="16"/>
                    <a:pt x="65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4"/>
            <p:cNvSpPr/>
            <p:nvPr/>
          </p:nvSpPr>
          <p:spPr>
            <a:xfrm>
              <a:off x="4286575" y="1926125"/>
              <a:ext cx="15025" cy="201575"/>
            </a:xfrm>
            <a:custGeom>
              <a:avLst/>
              <a:gdLst/>
              <a:ahLst/>
              <a:cxnLst/>
              <a:rect l="l" t="t" r="r" b="b"/>
              <a:pathLst>
                <a:path w="601" h="8063" extrusionOk="0">
                  <a:moveTo>
                    <a:pt x="499" y="1"/>
                  </a:moveTo>
                  <a:cubicBezTo>
                    <a:pt x="450" y="1"/>
                    <a:pt x="367" y="48"/>
                    <a:pt x="367" y="95"/>
                  </a:cubicBezTo>
                  <a:cubicBezTo>
                    <a:pt x="300" y="2797"/>
                    <a:pt x="234" y="5366"/>
                    <a:pt x="0" y="8034"/>
                  </a:cubicBezTo>
                  <a:cubicBezTo>
                    <a:pt x="0" y="8055"/>
                    <a:pt x="10" y="8063"/>
                    <a:pt x="23" y="8063"/>
                  </a:cubicBezTo>
                  <a:cubicBezTo>
                    <a:pt x="53" y="8063"/>
                    <a:pt x="100" y="8024"/>
                    <a:pt x="100" y="8001"/>
                  </a:cubicBezTo>
                  <a:cubicBezTo>
                    <a:pt x="601" y="5366"/>
                    <a:pt x="500" y="2697"/>
                    <a:pt x="534" y="28"/>
                  </a:cubicBezTo>
                  <a:cubicBezTo>
                    <a:pt x="534" y="9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4"/>
            <p:cNvSpPr/>
            <p:nvPr/>
          </p:nvSpPr>
          <p:spPr>
            <a:xfrm>
              <a:off x="4308250" y="1900400"/>
              <a:ext cx="11700" cy="92675"/>
            </a:xfrm>
            <a:custGeom>
              <a:avLst/>
              <a:gdLst/>
              <a:ahLst/>
              <a:cxnLst/>
              <a:rect l="l" t="t" r="r" b="b"/>
              <a:pathLst>
                <a:path w="468" h="3707" extrusionOk="0">
                  <a:moveTo>
                    <a:pt x="198" y="0"/>
                  </a:moveTo>
                  <a:cubicBezTo>
                    <a:pt x="149" y="0"/>
                    <a:pt x="67" y="87"/>
                    <a:pt x="67" y="157"/>
                  </a:cubicBezTo>
                  <a:cubicBezTo>
                    <a:pt x="134" y="1358"/>
                    <a:pt x="34" y="2492"/>
                    <a:pt x="0" y="3693"/>
                  </a:cubicBezTo>
                  <a:cubicBezTo>
                    <a:pt x="0" y="3702"/>
                    <a:pt x="6" y="3706"/>
                    <a:pt x="14" y="3706"/>
                  </a:cubicBezTo>
                  <a:cubicBezTo>
                    <a:pt x="34" y="3706"/>
                    <a:pt x="67" y="3683"/>
                    <a:pt x="67" y="3659"/>
                  </a:cubicBezTo>
                  <a:cubicBezTo>
                    <a:pt x="467" y="2525"/>
                    <a:pt x="301" y="1224"/>
                    <a:pt x="234" y="57"/>
                  </a:cubicBezTo>
                  <a:cubicBezTo>
                    <a:pt x="234" y="16"/>
                    <a:pt x="219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4"/>
            <p:cNvSpPr/>
            <p:nvPr/>
          </p:nvSpPr>
          <p:spPr>
            <a:xfrm>
              <a:off x="4296575" y="1988225"/>
              <a:ext cx="15025" cy="158625"/>
            </a:xfrm>
            <a:custGeom>
              <a:avLst/>
              <a:gdLst/>
              <a:ahLst/>
              <a:cxnLst/>
              <a:rect l="l" t="t" r="r" b="b"/>
              <a:pathLst>
                <a:path w="601" h="6345" extrusionOk="0">
                  <a:moveTo>
                    <a:pt x="541" y="0"/>
                  </a:moveTo>
                  <a:cubicBezTo>
                    <a:pt x="492" y="0"/>
                    <a:pt x="434" y="80"/>
                    <a:pt x="434" y="146"/>
                  </a:cubicBezTo>
                  <a:cubicBezTo>
                    <a:pt x="334" y="2214"/>
                    <a:pt x="167" y="4216"/>
                    <a:pt x="0" y="6317"/>
                  </a:cubicBezTo>
                  <a:cubicBezTo>
                    <a:pt x="0" y="6337"/>
                    <a:pt x="12" y="6345"/>
                    <a:pt x="28" y="6345"/>
                  </a:cubicBezTo>
                  <a:cubicBezTo>
                    <a:pt x="67" y="6345"/>
                    <a:pt x="134" y="6298"/>
                    <a:pt x="134" y="6251"/>
                  </a:cubicBezTo>
                  <a:cubicBezTo>
                    <a:pt x="534" y="4216"/>
                    <a:pt x="534" y="2148"/>
                    <a:pt x="601" y="80"/>
                  </a:cubicBezTo>
                  <a:cubicBezTo>
                    <a:pt x="589" y="22"/>
                    <a:pt x="566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4"/>
            <p:cNvSpPr/>
            <p:nvPr/>
          </p:nvSpPr>
          <p:spPr>
            <a:xfrm>
              <a:off x="4308250" y="1990450"/>
              <a:ext cx="17525" cy="179325"/>
            </a:xfrm>
            <a:custGeom>
              <a:avLst/>
              <a:gdLst/>
              <a:ahLst/>
              <a:cxnLst/>
              <a:rect l="l" t="t" r="r" b="b"/>
              <a:pathLst>
                <a:path w="701" h="7173" extrusionOk="0">
                  <a:moveTo>
                    <a:pt x="663" y="0"/>
                  </a:moveTo>
                  <a:cubicBezTo>
                    <a:pt x="614" y="0"/>
                    <a:pt x="534" y="78"/>
                    <a:pt x="534" y="124"/>
                  </a:cubicBezTo>
                  <a:cubicBezTo>
                    <a:pt x="501" y="2492"/>
                    <a:pt x="201" y="4794"/>
                    <a:pt x="0" y="7129"/>
                  </a:cubicBezTo>
                  <a:cubicBezTo>
                    <a:pt x="0" y="7161"/>
                    <a:pt x="10" y="7172"/>
                    <a:pt x="24" y="7172"/>
                  </a:cubicBezTo>
                  <a:cubicBezTo>
                    <a:pt x="54" y="7172"/>
                    <a:pt x="100" y="7118"/>
                    <a:pt x="100" y="7096"/>
                  </a:cubicBezTo>
                  <a:cubicBezTo>
                    <a:pt x="501" y="4761"/>
                    <a:pt x="668" y="2392"/>
                    <a:pt x="701" y="57"/>
                  </a:cubicBezTo>
                  <a:cubicBezTo>
                    <a:pt x="701" y="16"/>
                    <a:pt x="685" y="0"/>
                    <a:pt x="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4"/>
            <p:cNvSpPr/>
            <p:nvPr/>
          </p:nvSpPr>
          <p:spPr>
            <a:xfrm>
              <a:off x="4324100" y="1983800"/>
              <a:ext cx="16700" cy="170125"/>
            </a:xfrm>
            <a:custGeom>
              <a:avLst/>
              <a:gdLst/>
              <a:ahLst/>
              <a:cxnLst/>
              <a:rect l="l" t="t" r="r" b="b"/>
              <a:pathLst>
                <a:path w="668" h="6805" extrusionOk="0">
                  <a:moveTo>
                    <a:pt x="631" y="0"/>
                  </a:moveTo>
                  <a:cubicBezTo>
                    <a:pt x="582" y="0"/>
                    <a:pt x="501" y="86"/>
                    <a:pt x="501" y="156"/>
                  </a:cubicBezTo>
                  <a:cubicBezTo>
                    <a:pt x="367" y="2358"/>
                    <a:pt x="167" y="4560"/>
                    <a:pt x="0" y="6761"/>
                  </a:cubicBezTo>
                  <a:cubicBezTo>
                    <a:pt x="0" y="6793"/>
                    <a:pt x="10" y="6804"/>
                    <a:pt x="24" y="6804"/>
                  </a:cubicBezTo>
                  <a:cubicBezTo>
                    <a:pt x="54" y="6804"/>
                    <a:pt x="100" y="6751"/>
                    <a:pt x="100" y="6728"/>
                  </a:cubicBezTo>
                  <a:cubicBezTo>
                    <a:pt x="400" y="4526"/>
                    <a:pt x="567" y="2258"/>
                    <a:pt x="667" y="56"/>
                  </a:cubicBezTo>
                  <a:cubicBezTo>
                    <a:pt x="667" y="16"/>
                    <a:pt x="652" y="0"/>
                    <a:pt x="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4"/>
            <p:cNvSpPr/>
            <p:nvPr/>
          </p:nvSpPr>
          <p:spPr>
            <a:xfrm>
              <a:off x="4349950" y="1947125"/>
              <a:ext cx="14650" cy="196900"/>
            </a:xfrm>
            <a:custGeom>
              <a:avLst/>
              <a:gdLst/>
              <a:ahLst/>
              <a:cxnLst/>
              <a:rect l="l" t="t" r="r" b="b"/>
              <a:pathLst>
                <a:path w="586" h="7876" extrusionOk="0">
                  <a:moveTo>
                    <a:pt x="581" y="0"/>
                  </a:moveTo>
                  <a:cubicBezTo>
                    <a:pt x="566" y="0"/>
                    <a:pt x="467" y="71"/>
                    <a:pt x="467" y="122"/>
                  </a:cubicBezTo>
                  <a:cubicBezTo>
                    <a:pt x="300" y="2691"/>
                    <a:pt x="0" y="5293"/>
                    <a:pt x="0" y="7861"/>
                  </a:cubicBezTo>
                  <a:cubicBezTo>
                    <a:pt x="0" y="7871"/>
                    <a:pt x="6" y="7875"/>
                    <a:pt x="14" y="7875"/>
                  </a:cubicBezTo>
                  <a:cubicBezTo>
                    <a:pt x="34" y="7875"/>
                    <a:pt x="67" y="7851"/>
                    <a:pt x="67" y="7828"/>
                  </a:cubicBezTo>
                  <a:cubicBezTo>
                    <a:pt x="367" y="5226"/>
                    <a:pt x="434" y="2624"/>
                    <a:pt x="567" y="22"/>
                  </a:cubicBezTo>
                  <a:cubicBezTo>
                    <a:pt x="583" y="7"/>
                    <a:pt x="586" y="0"/>
                    <a:pt x="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4"/>
            <p:cNvSpPr/>
            <p:nvPr/>
          </p:nvSpPr>
          <p:spPr>
            <a:xfrm>
              <a:off x="4362450" y="1888925"/>
              <a:ext cx="5025" cy="7400"/>
            </a:xfrm>
            <a:custGeom>
              <a:avLst/>
              <a:gdLst/>
              <a:ahLst/>
              <a:cxnLst/>
              <a:rect l="l" t="t" r="r" b="b"/>
              <a:pathLst>
                <a:path w="201" h="296" extrusionOk="0">
                  <a:moveTo>
                    <a:pt x="117" y="0"/>
                  </a:moveTo>
                  <a:cubicBezTo>
                    <a:pt x="97" y="0"/>
                    <a:pt x="67" y="15"/>
                    <a:pt x="67" y="15"/>
                  </a:cubicBezTo>
                  <a:cubicBezTo>
                    <a:pt x="1" y="149"/>
                    <a:pt x="34" y="182"/>
                    <a:pt x="134" y="282"/>
                  </a:cubicBezTo>
                  <a:cubicBezTo>
                    <a:pt x="143" y="291"/>
                    <a:pt x="152" y="295"/>
                    <a:pt x="160" y="295"/>
                  </a:cubicBezTo>
                  <a:cubicBezTo>
                    <a:pt x="183" y="295"/>
                    <a:pt x="201" y="264"/>
                    <a:pt x="201" y="215"/>
                  </a:cubicBezTo>
                  <a:cubicBezTo>
                    <a:pt x="167" y="182"/>
                    <a:pt x="167" y="49"/>
                    <a:pt x="134" y="15"/>
                  </a:cubicBezTo>
                  <a:cubicBezTo>
                    <a:pt x="134" y="4"/>
                    <a:pt x="127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4"/>
            <p:cNvSpPr/>
            <p:nvPr/>
          </p:nvSpPr>
          <p:spPr>
            <a:xfrm>
              <a:off x="4358275" y="1884300"/>
              <a:ext cx="13325" cy="35750"/>
            </a:xfrm>
            <a:custGeom>
              <a:avLst/>
              <a:gdLst/>
              <a:ahLst/>
              <a:cxnLst/>
              <a:rect l="l" t="t" r="r" b="b"/>
              <a:pathLst>
                <a:path w="533" h="1430" extrusionOk="0">
                  <a:moveTo>
                    <a:pt x="334" y="0"/>
                  </a:moveTo>
                  <a:cubicBezTo>
                    <a:pt x="338" y="1"/>
                    <a:pt x="341" y="2"/>
                    <a:pt x="344" y="4"/>
                  </a:cubicBezTo>
                  <a:lnTo>
                    <a:pt x="344" y="4"/>
                  </a:lnTo>
                  <a:cubicBezTo>
                    <a:pt x="343" y="1"/>
                    <a:pt x="341" y="0"/>
                    <a:pt x="334" y="0"/>
                  </a:cubicBezTo>
                  <a:close/>
                  <a:moveTo>
                    <a:pt x="344" y="4"/>
                  </a:moveTo>
                  <a:cubicBezTo>
                    <a:pt x="345" y="13"/>
                    <a:pt x="301" y="40"/>
                    <a:pt x="301" y="67"/>
                  </a:cubicBezTo>
                  <a:cubicBezTo>
                    <a:pt x="334" y="334"/>
                    <a:pt x="301" y="567"/>
                    <a:pt x="201" y="834"/>
                  </a:cubicBezTo>
                  <a:cubicBezTo>
                    <a:pt x="168" y="967"/>
                    <a:pt x="1" y="1301"/>
                    <a:pt x="134" y="1401"/>
                  </a:cubicBezTo>
                  <a:cubicBezTo>
                    <a:pt x="145" y="1422"/>
                    <a:pt x="155" y="1430"/>
                    <a:pt x="164" y="1430"/>
                  </a:cubicBezTo>
                  <a:cubicBezTo>
                    <a:pt x="185" y="1430"/>
                    <a:pt x="201" y="1391"/>
                    <a:pt x="201" y="1368"/>
                  </a:cubicBezTo>
                  <a:cubicBezTo>
                    <a:pt x="334" y="1168"/>
                    <a:pt x="368" y="834"/>
                    <a:pt x="401" y="567"/>
                  </a:cubicBezTo>
                  <a:cubicBezTo>
                    <a:pt x="467" y="403"/>
                    <a:pt x="532" y="77"/>
                    <a:pt x="344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4"/>
            <p:cNvSpPr/>
            <p:nvPr/>
          </p:nvSpPr>
          <p:spPr>
            <a:xfrm>
              <a:off x="4376625" y="1882275"/>
              <a:ext cx="10025" cy="182050"/>
            </a:xfrm>
            <a:custGeom>
              <a:avLst/>
              <a:gdLst/>
              <a:ahLst/>
              <a:cxnLst/>
              <a:rect l="l" t="t" r="r" b="b"/>
              <a:pathLst>
                <a:path w="401" h="7282" extrusionOk="0">
                  <a:moveTo>
                    <a:pt x="228" y="1"/>
                  </a:moveTo>
                  <a:cubicBezTo>
                    <a:pt x="170" y="1"/>
                    <a:pt x="101" y="71"/>
                    <a:pt x="101" y="114"/>
                  </a:cubicBezTo>
                  <a:cubicBezTo>
                    <a:pt x="134" y="2483"/>
                    <a:pt x="101" y="4885"/>
                    <a:pt x="1" y="7253"/>
                  </a:cubicBezTo>
                  <a:cubicBezTo>
                    <a:pt x="1" y="7274"/>
                    <a:pt x="14" y="7281"/>
                    <a:pt x="31" y="7281"/>
                  </a:cubicBezTo>
                  <a:cubicBezTo>
                    <a:pt x="71" y="7281"/>
                    <a:pt x="134" y="7243"/>
                    <a:pt x="134" y="7220"/>
                  </a:cubicBezTo>
                  <a:cubicBezTo>
                    <a:pt x="401" y="4818"/>
                    <a:pt x="301" y="2450"/>
                    <a:pt x="301" y="81"/>
                  </a:cubicBezTo>
                  <a:cubicBezTo>
                    <a:pt x="289" y="22"/>
                    <a:pt x="260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4"/>
            <p:cNvSpPr/>
            <p:nvPr/>
          </p:nvSpPr>
          <p:spPr>
            <a:xfrm>
              <a:off x="4390800" y="1890875"/>
              <a:ext cx="10875" cy="237175"/>
            </a:xfrm>
            <a:custGeom>
              <a:avLst/>
              <a:gdLst/>
              <a:ahLst/>
              <a:cxnLst/>
              <a:rect l="l" t="t" r="r" b="b"/>
              <a:pathLst>
                <a:path w="435" h="9487" extrusionOk="0">
                  <a:moveTo>
                    <a:pt x="406" y="1"/>
                  </a:moveTo>
                  <a:cubicBezTo>
                    <a:pt x="358" y="1"/>
                    <a:pt x="268" y="80"/>
                    <a:pt x="268" y="104"/>
                  </a:cubicBezTo>
                  <a:cubicBezTo>
                    <a:pt x="268" y="3240"/>
                    <a:pt x="101" y="6309"/>
                    <a:pt x="1" y="9444"/>
                  </a:cubicBezTo>
                  <a:cubicBezTo>
                    <a:pt x="1" y="9474"/>
                    <a:pt x="10" y="9486"/>
                    <a:pt x="23" y="9486"/>
                  </a:cubicBezTo>
                  <a:cubicBezTo>
                    <a:pt x="52" y="9486"/>
                    <a:pt x="101" y="9424"/>
                    <a:pt x="101" y="9377"/>
                  </a:cubicBezTo>
                  <a:cubicBezTo>
                    <a:pt x="401" y="6275"/>
                    <a:pt x="434" y="3106"/>
                    <a:pt x="434" y="37"/>
                  </a:cubicBezTo>
                  <a:cubicBezTo>
                    <a:pt x="434" y="11"/>
                    <a:pt x="423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4"/>
            <p:cNvSpPr/>
            <p:nvPr/>
          </p:nvSpPr>
          <p:spPr>
            <a:xfrm>
              <a:off x="4406650" y="1882025"/>
              <a:ext cx="11125" cy="263200"/>
            </a:xfrm>
            <a:custGeom>
              <a:avLst/>
              <a:gdLst/>
              <a:ahLst/>
              <a:cxnLst/>
              <a:rect l="l" t="t" r="r" b="b"/>
              <a:pathLst>
                <a:path w="445" h="10528" extrusionOk="0">
                  <a:moveTo>
                    <a:pt x="411" y="1"/>
                  </a:moveTo>
                  <a:cubicBezTo>
                    <a:pt x="363" y="1"/>
                    <a:pt x="267" y="78"/>
                    <a:pt x="267" y="124"/>
                  </a:cubicBezTo>
                  <a:cubicBezTo>
                    <a:pt x="267" y="3594"/>
                    <a:pt x="67" y="7063"/>
                    <a:pt x="1" y="10499"/>
                  </a:cubicBezTo>
                  <a:cubicBezTo>
                    <a:pt x="1" y="10519"/>
                    <a:pt x="10" y="10527"/>
                    <a:pt x="23" y="10527"/>
                  </a:cubicBezTo>
                  <a:cubicBezTo>
                    <a:pt x="53" y="10527"/>
                    <a:pt x="101" y="10488"/>
                    <a:pt x="101" y="10465"/>
                  </a:cubicBezTo>
                  <a:cubicBezTo>
                    <a:pt x="401" y="6996"/>
                    <a:pt x="434" y="3494"/>
                    <a:pt x="434" y="58"/>
                  </a:cubicBezTo>
                  <a:cubicBezTo>
                    <a:pt x="445" y="16"/>
                    <a:pt x="432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4"/>
            <p:cNvSpPr/>
            <p:nvPr/>
          </p:nvSpPr>
          <p:spPr>
            <a:xfrm>
              <a:off x="4430825" y="1879550"/>
              <a:ext cx="11700" cy="242300"/>
            </a:xfrm>
            <a:custGeom>
              <a:avLst/>
              <a:gdLst/>
              <a:ahLst/>
              <a:cxnLst/>
              <a:rect l="l" t="t" r="r" b="b"/>
              <a:pathLst>
                <a:path w="468" h="9692" extrusionOk="0">
                  <a:moveTo>
                    <a:pt x="276" y="1"/>
                  </a:moveTo>
                  <a:cubicBezTo>
                    <a:pt x="216" y="1"/>
                    <a:pt x="134" y="87"/>
                    <a:pt x="134" y="157"/>
                  </a:cubicBezTo>
                  <a:cubicBezTo>
                    <a:pt x="101" y="3326"/>
                    <a:pt x="1" y="6495"/>
                    <a:pt x="101" y="9664"/>
                  </a:cubicBezTo>
                  <a:cubicBezTo>
                    <a:pt x="101" y="9683"/>
                    <a:pt x="110" y="9691"/>
                    <a:pt x="122" y="9691"/>
                  </a:cubicBezTo>
                  <a:cubicBezTo>
                    <a:pt x="151" y="9691"/>
                    <a:pt x="201" y="9644"/>
                    <a:pt x="201" y="9597"/>
                  </a:cubicBezTo>
                  <a:cubicBezTo>
                    <a:pt x="468" y="6428"/>
                    <a:pt x="301" y="3226"/>
                    <a:pt x="334" y="57"/>
                  </a:cubicBezTo>
                  <a:cubicBezTo>
                    <a:pt x="324" y="17"/>
                    <a:pt x="302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4"/>
            <p:cNvSpPr/>
            <p:nvPr/>
          </p:nvSpPr>
          <p:spPr>
            <a:xfrm>
              <a:off x="4140625" y="2142000"/>
              <a:ext cx="19800" cy="126625"/>
            </a:xfrm>
            <a:custGeom>
              <a:avLst/>
              <a:gdLst/>
              <a:ahLst/>
              <a:cxnLst/>
              <a:rect l="l" t="t" r="r" b="b"/>
              <a:pathLst>
                <a:path w="792" h="5065" extrusionOk="0">
                  <a:moveTo>
                    <a:pt x="776" y="0"/>
                  </a:moveTo>
                  <a:cubicBezTo>
                    <a:pt x="752" y="0"/>
                    <a:pt x="689" y="57"/>
                    <a:pt x="668" y="100"/>
                  </a:cubicBezTo>
                  <a:cubicBezTo>
                    <a:pt x="368" y="1734"/>
                    <a:pt x="267" y="3402"/>
                    <a:pt x="1" y="5036"/>
                  </a:cubicBezTo>
                  <a:cubicBezTo>
                    <a:pt x="1" y="5057"/>
                    <a:pt x="10" y="5065"/>
                    <a:pt x="24" y="5065"/>
                  </a:cubicBezTo>
                  <a:cubicBezTo>
                    <a:pt x="53" y="5065"/>
                    <a:pt x="101" y="5026"/>
                    <a:pt x="101" y="5003"/>
                  </a:cubicBezTo>
                  <a:cubicBezTo>
                    <a:pt x="601" y="3502"/>
                    <a:pt x="568" y="1667"/>
                    <a:pt x="768" y="66"/>
                  </a:cubicBezTo>
                  <a:cubicBezTo>
                    <a:pt x="792" y="18"/>
                    <a:pt x="790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4"/>
            <p:cNvSpPr/>
            <p:nvPr/>
          </p:nvSpPr>
          <p:spPr>
            <a:xfrm>
              <a:off x="4155650" y="2145225"/>
              <a:ext cx="19200" cy="131750"/>
            </a:xfrm>
            <a:custGeom>
              <a:avLst/>
              <a:gdLst/>
              <a:ahLst/>
              <a:cxnLst/>
              <a:rect l="l" t="t" r="r" b="b"/>
              <a:pathLst>
                <a:path w="768" h="5270" extrusionOk="0">
                  <a:moveTo>
                    <a:pt x="739" y="1"/>
                  </a:moveTo>
                  <a:cubicBezTo>
                    <a:pt x="691" y="1"/>
                    <a:pt x="600" y="79"/>
                    <a:pt x="600" y="104"/>
                  </a:cubicBezTo>
                  <a:cubicBezTo>
                    <a:pt x="467" y="1805"/>
                    <a:pt x="133" y="3506"/>
                    <a:pt x="0" y="5241"/>
                  </a:cubicBezTo>
                  <a:cubicBezTo>
                    <a:pt x="0" y="5262"/>
                    <a:pt x="13" y="5270"/>
                    <a:pt x="31" y="5270"/>
                  </a:cubicBezTo>
                  <a:cubicBezTo>
                    <a:pt x="70" y="5270"/>
                    <a:pt x="133" y="5231"/>
                    <a:pt x="133" y="5208"/>
                  </a:cubicBezTo>
                  <a:cubicBezTo>
                    <a:pt x="434" y="3473"/>
                    <a:pt x="634" y="1772"/>
                    <a:pt x="767" y="37"/>
                  </a:cubicBezTo>
                  <a:cubicBezTo>
                    <a:pt x="767" y="11"/>
                    <a:pt x="756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4"/>
            <p:cNvSpPr/>
            <p:nvPr/>
          </p:nvSpPr>
          <p:spPr>
            <a:xfrm>
              <a:off x="4173975" y="2148575"/>
              <a:ext cx="16725" cy="126275"/>
            </a:xfrm>
            <a:custGeom>
              <a:avLst/>
              <a:gdLst/>
              <a:ahLst/>
              <a:cxnLst/>
              <a:rect l="l" t="t" r="r" b="b"/>
              <a:pathLst>
                <a:path w="669" h="5051" extrusionOk="0">
                  <a:moveTo>
                    <a:pt x="635" y="1"/>
                  </a:moveTo>
                  <a:cubicBezTo>
                    <a:pt x="579" y="1"/>
                    <a:pt x="468" y="87"/>
                    <a:pt x="468" y="137"/>
                  </a:cubicBezTo>
                  <a:cubicBezTo>
                    <a:pt x="334" y="1771"/>
                    <a:pt x="101" y="3406"/>
                    <a:pt x="1" y="5007"/>
                  </a:cubicBezTo>
                  <a:cubicBezTo>
                    <a:pt x="1" y="5039"/>
                    <a:pt x="11" y="5050"/>
                    <a:pt x="25" y="5050"/>
                  </a:cubicBezTo>
                  <a:cubicBezTo>
                    <a:pt x="54" y="5050"/>
                    <a:pt x="101" y="4996"/>
                    <a:pt x="101" y="4974"/>
                  </a:cubicBezTo>
                  <a:cubicBezTo>
                    <a:pt x="401" y="3339"/>
                    <a:pt x="468" y="1671"/>
                    <a:pt x="668" y="37"/>
                  </a:cubicBezTo>
                  <a:cubicBezTo>
                    <a:pt x="668" y="11"/>
                    <a:pt x="655" y="1"/>
                    <a:pt x="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4"/>
            <p:cNvSpPr/>
            <p:nvPr/>
          </p:nvSpPr>
          <p:spPr>
            <a:xfrm>
              <a:off x="4195675" y="2158050"/>
              <a:ext cx="12775" cy="77225"/>
            </a:xfrm>
            <a:custGeom>
              <a:avLst/>
              <a:gdLst/>
              <a:ahLst/>
              <a:cxnLst/>
              <a:rect l="l" t="t" r="r" b="b"/>
              <a:pathLst>
                <a:path w="511" h="3089" extrusionOk="0">
                  <a:moveTo>
                    <a:pt x="484" y="1"/>
                  </a:moveTo>
                  <a:cubicBezTo>
                    <a:pt x="443" y="1"/>
                    <a:pt x="357" y="79"/>
                    <a:pt x="334" y="125"/>
                  </a:cubicBezTo>
                  <a:cubicBezTo>
                    <a:pt x="234" y="1092"/>
                    <a:pt x="67" y="2059"/>
                    <a:pt x="0" y="3060"/>
                  </a:cubicBezTo>
                  <a:cubicBezTo>
                    <a:pt x="0" y="3081"/>
                    <a:pt x="13" y="3089"/>
                    <a:pt x="31" y="3089"/>
                  </a:cubicBezTo>
                  <a:cubicBezTo>
                    <a:pt x="70" y="3089"/>
                    <a:pt x="134" y="3050"/>
                    <a:pt x="134" y="3027"/>
                  </a:cubicBezTo>
                  <a:cubicBezTo>
                    <a:pt x="300" y="2059"/>
                    <a:pt x="400" y="1059"/>
                    <a:pt x="501" y="58"/>
                  </a:cubicBezTo>
                  <a:cubicBezTo>
                    <a:pt x="511" y="17"/>
                    <a:pt x="502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4"/>
            <p:cNvSpPr/>
            <p:nvPr/>
          </p:nvSpPr>
          <p:spPr>
            <a:xfrm>
              <a:off x="4215675" y="2157850"/>
              <a:ext cx="7300" cy="66125"/>
            </a:xfrm>
            <a:custGeom>
              <a:avLst/>
              <a:gdLst/>
              <a:ahLst/>
              <a:cxnLst/>
              <a:rect l="l" t="t" r="r" b="b"/>
              <a:pathLst>
                <a:path w="292" h="2645" extrusionOk="0">
                  <a:moveTo>
                    <a:pt x="248" y="0"/>
                  </a:moveTo>
                  <a:cubicBezTo>
                    <a:pt x="197" y="0"/>
                    <a:pt x="101" y="57"/>
                    <a:pt x="101" y="99"/>
                  </a:cubicBezTo>
                  <a:lnTo>
                    <a:pt x="1" y="2601"/>
                  </a:lnTo>
                  <a:cubicBezTo>
                    <a:pt x="1" y="2633"/>
                    <a:pt x="11" y="2644"/>
                    <a:pt x="25" y="2644"/>
                  </a:cubicBezTo>
                  <a:cubicBezTo>
                    <a:pt x="54" y="2644"/>
                    <a:pt x="101" y="2591"/>
                    <a:pt x="101" y="2568"/>
                  </a:cubicBezTo>
                  <a:cubicBezTo>
                    <a:pt x="201" y="1734"/>
                    <a:pt x="268" y="900"/>
                    <a:pt x="268" y="66"/>
                  </a:cubicBezTo>
                  <a:cubicBezTo>
                    <a:pt x="292" y="18"/>
                    <a:pt x="277" y="0"/>
                    <a:pt x="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4"/>
            <p:cNvSpPr/>
            <p:nvPr/>
          </p:nvSpPr>
          <p:spPr>
            <a:xfrm>
              <a:off x="4224850" y="2200625"/>
              <a:ext cx="8625" cy="50475"/>
            </a:xfrm>
            <a:custGeom>
              <a:avLst/>
              <a:gdLst/>
              <a:ahLst/>
              <a:cxnLst/>
              <a:rect l="l" t="t" r="r" b="b"/>
              <a:pathLst>
                <a:path w="345" h="2019" extrusionOk="0">
                  <a:moveTo>
                    <a:pt x="319" y="0"/>
                  </a:moveTo>
                  <a:cubicBezTo>
                    <a:pt x="279" y="0"/>
                    <a:pt x="191" y="86"/>
                    <a:pt x="167" y="156"/>
                  </a:cubicBezTo>
                  <a:cubicBezTo>
                    <a:pt x="67" y="757"/>
                    <a:pt x="1" y="1391"/>
                    <a:pt x="34" y="1991"/>
                  </a:cubicBezTo>
                  <a:cubicBezTo>
                    <a:pt x="34" y="2010"/>
                    <a:pt x="45" y="2019"/>
                    <a:pt x="62" y="2019"/>
                  </a:cubicBezTo>
                  <a:cubicBezTo>
                    <a:pt x="101" y="2019"/>
                    <a:pt x="167" y="1971"/>
                    <a:pt x="167" y="1924"/>
                  </a:cubicBezTo>
                  <a:cubicBezTo>
                    <a:pt x="234" y="1324"/>
                    <a:pt x="301" y="690"/>
                    <a:pt x="334" y="56"/>
                  </a:cubicBezTo>
                  <a:cubicBezTo>
                    <a:pt x="344" y="16"/>
                    <a:pt x="336" y="0"/>
                    <a:pt x="3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4"/>
            <p:cNvSpPr/>
            <p:nvPr/>
          </p:nvSpPr>
          <p:spPr>
            <a:xfrm>
              <a:off x="4239875" y="2147150"/>
              <a:ext cx="15850" cy="101850"/>
            </a:xfrm>
            <a:custGeom>
              <a:avLst/>
              <a:gdLst/>
              <a:ahLst/>
              <a:cxnLst/>
              <a:rect l="l" t="t" r="r" b="b"/>
              <a:pathLst>
                <a:path w="634" h="4074" extrusionOk="0">
                  <a:moveTo>
                    <a:pt x="602" y="0"/>
                  </a:moveTo>
                  <a:cubicBezTo>
                    <a:pt x="554" y="0"/>
                    <a:pt x="467" y="55"/>
                    <a:pt x="467" y="127"/>
                  </a:cubicBezTo>
                  <a:cubicBezTo>
                    <a:pt x="334" y="1461"/>
                    <a:pt x="100" y="2729"/>
                    <a:pt x="0" y="4030"/>
                  </a:cubicBezTo>
                  <a:cubicBezTo>
                    <a:pt x="0" y="4062"/>
                    <a:pt x="10" y="4073"/>
                    <a:pt x="25" y="4073"/>
                  </a:cubicBezTo>
                  <a:cubicBezTo>
                    <a:pt x="57" y="4073"/>
                    <a:pt x="111" y="4019"/>
                    <a:pt x="134" y="3997"/>
                  </a:cubicBezTo>
                  <a:cubicBezTo>
                    <a:pt x="434" y="2696"/>
                    <a:pt x="567" y="1328"/>
                    <a:pt x="634" y="27"/>
                  </a:cubicBezTo>
                  <a:cubicBezTo>
                    <a:pt x="634" y="8"/>
                    <a:pt x="621" y="0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4"/>
            <p:cNvSpPr/>
            <p:nvPr/>
          </p:nvSpPr>
          <p:spPr>
            <a:xfrm>
              <a:off x="4250700" y="2155475"/>
              <a:ext cx="16700" cy="119825"/>
            </a:xfrm>
            <a:custGeom>
              <a:avLst/>
              <a:gdLst/>
              <a:ahLst/>
              <a:cxnLst/>
              <a:rect l="l" t="t" r="r" b="b"/>
              <a:pathLst>
                <a:path w="668" h="4793" extrusionOk="0">
                  <a:moveTo>
                    <a:pt x="636" y="1"/>
                  </a:moveTo>
                  <a:cubicBezTo>
                    <a:pt x="588" y="1"/>
                    <a:pt x="501" y="56"/>
                    <a:pt x="501" y="128"/>
                  </a:cubicBezTo>
                  <a:cubicBezTo>
                    <a:pt x="334" y="1662"/>
                    <a:pt x="34" y="3230"/>
                    <a:pt x="1" y="4764"/>
                  </a:cubicBezTo>
                  <a:cubicBezTo>
                    <a:pt x="1" y="4785"/>
                    <a:pt x="10" y="4793"/>
                    <a:pt x="24" y="4793"/>
                  </a:cubicBezTo>
                  <a:cubicBezTo>
                    <a:pt x="53" y="4793"/>
                    <a:pt x="101" y="4754"/>
                    <a:pt x="101" y="4731"/>
                  </a:cubicBezTo>
                  <a:cubicBezTo>
                    <a:pt x="368" y="3197"/>
                    <a:pt x="501" y="1629"/>
                    <a:pt x="668" y="28"/>
                  </a:cubicBezTo>
                  <a:cubicBezTo>
                    <a:pt x="668" y="9"/>
                    <a:pt x="655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4"/>
            <p:cNvSpPr/>
            <p:nvPr/>
          </p:nvSpPr>
          <p:spPr>
            <a:xfrm>
              <a:off x="4259875" y="2160475"/>
              <a:ext cx="25050" cy="143275"/>
            </a:xfrm>
            <a:custGeom>
              <a:avLst/>
              <a:gdLst/>
              <a:ahLst/>
              <a:cxnLst/>
              <a:rect l="l" t="t" r="r" b="b"/>
              <a:pathLst>
                <a:path w="1002" h="5731" extrusionOk="0">
                  <a:moveTo>
                    <a:pt x="970" y="1"/>
                  </a:moveTo>
                  <a:cubicBezTo>
                    <a:pt x="921" y="1"/>
                    <a:pt x="835" y="56"/>
                    <a:pt x="835" y="128"/>
                  </a:cubicBezTo>
                  <a:cubicBezTo>
                    <a:pt x="601" y="1996"/>
                    <a:pt x="268" y="3830"/>
                    <a:pt x="1" y="5665"/>
                  </a:cubicBezTo>
                  <a:cubicBezTo>
                    <a:pt x="1" y="5713"/>
                    <a:pt x="22" y="5731"/>
                    <a:pt x="50" y="5731"/>
                  </a:cubicBezTo>
                  <a:cubicBezTo>
                    <a:pt x="99" y="5731"/>
                    <a:pt x="167" y="5674"/>
                    <a:pt x="167" y="5632"/>
                  </a:cubicBezTo>
                  <a:cubicBezTo>
                    <a:pt x="434" y="3764"/>
                    <a:pt x="768" y="1929"/>
                    <a:pt x="1001" y="28"/>
                  </a:cubicBezTo>
                  <a:cubicBezTo>
                    <a:pt x="1001" y="9"/>
                    <a:pt x="988" y="1"/>
                    <a:pt x="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4"/>
            <p:cNvSpPr/>
            <p:nvPr/>
          </p:nvSpPr>
          <p:spPr>
            <a:xfrm>
              <a:off x="4268225" y="2170100"/>
              <a:ext cx="28375" cy="179150"/>
            </a:xfrm>
            <a:custGeom>
              <a:avLst/>
              <a:gdLst/>
              <a:ahLst/>
              <a:cxnLst/>
              <a:rect l="l" t="t" r="r" b="b"/>
              <a:pathLst>
                <a:path w="1135" h="7166" extrusionOk="0">
                  <a:moveTo>
                    <a:pt x="1075" y="1"/>
                  </a:moveTo>
                  <a:cubicBezTo>
                    <a:pt x="1015" y="1"/>
                    <a:pt x="934" y="63"/>
                    <a:pt x="934" y="110"/>
                  </a:cubicBezTo>
                  <a:cubicBezTo>
                    <a:pt x="934" y="2478"/>
                    <a:pt x="334" y="4780"/>
                    <a:pt x="0" y="7115"/>
                  </a:cubicBezTo>
                  <a:cubicBezTo>
                    <a:pt x="0" y="7152"/>
                    <a:pt x="14" y="7166"/>
                    <a:pt x="33" y="7166"/>
                  </a:cubicBezTo>
                  <a:cubicBezTo>
                    <a:pt x="65" y="7166"/>
                    <a:pt x="113" y="7124"/>
                    <a:pt x="134" y="7081"/>
                  </a:cubicBezTo>
                  <a:cubicBezTo>
                    <a:pt x="734" y="4780"/>
                    <a:pt x="1134" y="2411"/>
                    <a:pt x="1134" y="43"/>
                  </a:cubicBezTo>
                  <a:cubicBezTo>
                    <a:pt x="1124" y="13"/>
                    <a:pt x="1102" y="1"/>
                    <a:pt x="1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4"/>
            <p:cNvSpPr/>
            <p:nvPr/>
          </p:nvSpPr>
          <p:spPr>
            <a:xfrm>
              <a:off x="4287400" y="2171175"/>
              <a:ext cx="25350" cy="178725"/>
            </a:xfrm>
            <a:custGeom>
              <a:avLst/>
              <a:gdLst/>
              <a:ahLst/>
              <a:cxnLst/>
              <a:rect l="l" t="t" r="r" b="b"/>
              <a:pathLst>
                <a:path w="1014" h="7149" extrusionOk="0">
                  <a:moveTo>
                    <a:pt x="975" y="1"/>
                  </a:moveTo>
                  <a:cubicBezTo>
                    <a:pt x="932" y="1"/>
                    <a:pt x="856" y="57"/>
                    <a:pt x="834" y="100"/>
                  </a:cubicBezTo>
                  <a:cubicBezTo>
                    <a:pt x="634" y="2435"/>
                    <a:pt x="201" y="4770"/>
                    <a:pt x="0" y="7105"/>
                  </a:cubicBezTo>
                  <a:cubicBezTo>
                    <a:pt x="0" y="7137"/>
                    <a:pt x="14" y="7148"/>
                    <a:pt x="32" y="7148"/>
                  </a:cubicBezTo>
                  <a:cubicBezTo>
                    <a:pt x="72" y="7148"/>
                    <a:pt x="134" y="7095"/>
                    <a:pt x="134" y="7072"/>
                  </a:cubicBezTo>
                  <a:cubicBezTo>
                    <a:pt x="534" y="4737"/>
                    <a:pt x="801" y="2402"/>
                    <a:pt x="1001" y="67"/>
                  </a:cubicBezTo>
                  <a:cubicBezTo>
                    <a:pt x="1013" y="19"/>
                    <a:pt x="999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4"/>
            <p:cNvSpPr/>
            <p:nvPr/>
          </p:nvSpPr>
          <p:spPr>
            <a:xfrm>
              <a:off x="4214025" y="2378550"/>
              <a:ext cx="20025" cy="85200"/>
            </a:xfrm>
            <a:custGeom>
              <a:avLst/>
              <a:gdLst/>
              <a:ahLst/>
              <a:cxnLst/>
              <a:rect l="l" t="t" r="r" b="b"/>
              <a:pathLst>
                <a:path w="801" h="3408" extrusionOk="0">
                  <a:moveTo>
                    <a:pt x="768" y="1"/>
                  </a:moveTo>
                  <a:cubicBezTo>
                    <a:pt x="726" y="1"/>
                    <a:pt x="657" y="55"/>
                    <a:pt x="634" y="78"/>
                  </a:cubicBezTo>
                  <a:cubicBezTo>
                    <a:pt x="467" y="1145"/>
                    <a:pt x="0" y="2246"/>
                    <a:pt x="0" y="3380"/>
                  </a:cubicBezTo>
                  <a:cubicBezTo>
                    <a:pt x="0" y="3400"/>
                    <a:pt x="11" y="3408"/>
                    <a:pt x="28" y="3408"/>
                  </a:cubicBezTo>
                  <a:cubicBezTo>
                    <a:pt x="67" y="3408"/>
                    <a:pt x="133" y="3361"/>
                    <a:pt x="133" y="3313"/>
                  </a:cubicBezTo>
                  <a:cubicBezTo>
                    <a:pt x="400" y="2246"/>
                    <a:pt x="667" y="1112"/>
                    <a:pt x="801" y="44"/>
                  </a:cubicBezTo>
                  <a:cubicBezTo>
                    <a:pt x="801" y="13"/>
                    <a:pt x="787" y="1"/>
                    <a:pt x="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4"/>
            <p:cNvSpPr/>
            <p:nvPr/>
          </p:nvSpPr>
          <p:spPr>
            <a:xfrm>
              <a:off x="4230700" y="2401750"/>
              <a:ext cx="15850" cy="69075"/>
            </a:xfrm>
            <a:custGeom>
              <a:avLst/>
              <a:gdLst/>
              <a:ahLst/>
              <a:cxnLst/>
              <a:rect l="l" t="t" r="r" b="b"/>
              <a:pathLst>
                <a:path w="634" h="2763" extrusionOk="0">
                  <a:moveTo>
                    <a:pt x="587" y="1"/>
                  </a:moveTo>
                  <a:cubicBezTo>
                    <a:pt x="538" y="1"/>
                    <a:pt x="467" y="52"/>
                    <a:pt x="467" y="117"/>
                  </a:cubicBezTo>
                  <a:cubicBezTo>
                    <a:pt x="334" y="984"/>
                    <a:pt x="134" y="1852"/>
                    <a:pt x="0" y="2719"/>
                  </a:cubicBezTo>
                  <a:cubicBezTo>
                    <a:pt x="0" y="2751"/>
                    <a:pt x="14" y="2762"/>
                    <a:pt x="32" y="2762"/>
                  </a:cubicBezTo>
                  <a:cubicBezTo>
                    <a:pt x="71" y="2762"/>
                    <a:pt x="134" y="2708"/>
                    <a:pt x="134" y="2686"/>
                  </a:cubicBezTo>
                  <a:cubicBezTo>
                    <a:pt x="434" y="1852"/>
                    <a:pt x="501" y="951"/>
                    <a:pt x="634" y="50"/>
                  </a:cubicBezTo>
                  <a:cubicBezTo>
                    <a:pt x="634" y="15"/>
                    <a:pt x="614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4"/>
            <p:cNvSpPr/>
            <p:nvPr/>
          </p:nvSpPr>
          <p:spPr>
            <a:xfrm>
              <a:off x="4243200" y="2390275"/>
              <a:ext cx="20050" cy="96400"/>
            </a:xfrm>
            <a:custGeom>
              <a:avLst/>
              <a:gdLst/>
              <a:ahLst/>
              <a:cxnLst/>
              <a:rect l="l" t="t" r="r" b="b"/>
              <a:pathLst>
                <a:path w="802" h="3856" extrusionOk="0">
                  <a:moveTo>
                    <a:pt x="742" y="1"/>
                  </a:moveTo>
                  <a:cubicBezTo>
                    <a:pt x="694" y="1"/>
                    <a:pt x="634" y="49"/>
                    <a:pt x="634" y="109"/>
                  </a:cubicBezTo>
                  <a:cubicBezTo>
                    <a:pt x="468" y="1343"/>
                    <a:pt x="167" y="2577"/>
                    <a:pt x="1" y="3812"/>
                  </a:cubicBezTo>
                  <a:cubicBezTo>
                    <a:pt x="1" y="3843"/>
                    <a:pt x="11" y="3855"/>
                    <a:pt x="25" y="3855"/>
                  </a:cubicBezTo>
                  <a:cubicBezTo>
                    <a:pt x="57" y="3855"/>
                    <a:pt x="111" y="3801"/>
                    <a:pt x="134" y="3778"/>
                  </a:cubicBezTo>
                  <a:cubicBezTo>
                    <a:pt x="468" y="2577"/>
                    <a:pt x="634" y="1310"/>
                    <a:pt x="801" y="76"/>
                  </a:cubicBezTo>
                  <a:cubicBezTo>
                    <a:pt x="801" y="22"/>
                    <a:pt x="774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4"/>
            <p:cNvSpPr/>
            <p:nvPr/>
          </p:nvSpPr>
          <p:spPr>
            <a:xfrm>
              <a:off x="4259050" y="2383000"/>
              <a:ext cx="25050" cy="122075"/>
            </a:xfrm>
            <a:custGeom>
              <a:avLst/>
              <a:gdLst/>
              <a:ahLst/>
              <a:cxnLst/>
              <a:rect l="l" t="t" r="r" b="b"/>
              <a:pathLst>
                <a:path w="1002" h="4883" extrusionOk="0">
                  <a:moveTo>
                    <a:pt x="952" y="1"/>
                  </a:moveTo>
                  <a:cubicBezTo>
                    <a:pt x="903" y="1"/>
                    <a:pt x="834" y="57"/>
                    <a:pt x="834" y="100"/>
                  </a:cubicBezTo>
                  <a:cubicBezTo>
                    <a:pt x="567" y="1701"/>
                    <a:pt x="167" y="3269"/>
                    <a:pt x="0" y="4870"/>
                  </a:cubicBezTo>
                  <a:cubicBezTo>
                    <a:pt x="0" y="4879"/>
                    <a:pt x="5" y="4883"/>
                    <a:pt x="12" y="4883"/>
                  </a:cubicBezTo>
                  <a:cubicBezTo>
                    <a:pt x="31" y="4883"/>
                    <a:pt x="67" y="4852"/>
                    <a:pt x="67" y="4803"/>
                  </a:cubicBezTo>
                  <a:cubicBezTo>
                    <a:pt x="534" y="3269"/>
                    <a:pt x="768" y="1634"/>
                    <a:pt x="1001" y="66"/>
                  </a:cubicBezTo>
                  <a:cubicBezTo>
                    <a:pt x="1001" y="18"/>
                    <a:pt x="97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4"/>
            <p:cNvSpPr/>
            <p:nvPr/>
          </p:nvSpPr>
          <p:spPr>
            <a:xfrm>
              <a:off x="4294075" y="2180500"/>
              <a:ext cx="36425" cy="221575"/>
            </a:xfrm>
            <a:custGeom>
              <a:avLst/>
              <a:gdLst/>
              <a:ahLst/>
              <a:cxnLst/>
              <a:rect l="l" t="t" r="r" b="b"/>
              <a:pathLst>
                <a:path w="1457" h="8863" extrusionOk="0">
                  <a:moveTo>
                    <a:pt x="1450" y="0"/>
                  </a:moveTo>
                  <a:cubicBezTo>
                    <a:pt x="1432" y="0"/>
                    <a:pt x="1349" y="55"/>
                    <a:pt x="1301" y="127"/>
                  </a:cubicBezTo>
                  <a:cubicBezTo>
                    <a:pt x="834" y="3029"/>
                    <a:pt x="401" y="5898"/>
                    <a:pt x="0" y="8834"/>
                  </a:cubicBezTo>
                  <a:cubicBezTo>
                    <a:pt x="0" y="8854"/>
                    <a:pt x="10" y="8862"/>
                    <a:pt x="23" y="8862"/>
                  </a:cubicBezTo>
                  <a:cubicBezTo>
                    <a:pt x="53" y="8862"/>
                    <a:pt x="100" y="8823"/>
                    <a:pt x="100" y="8800"/>
                  </a:cubicBezTo>
                  <a:cubicBezTo>
                    <a:pt x="667" y="5898"/>
                    <a:pt x="1001" y="2963"/>
                    <a:pt x="1435" y="27"/>
                  </a:cubicBezTo>
                  <a:cubicBezTo>
                    <a:pt x="1453" y="9"/>
                    <a:pt x="1456" y="0"/>
                    <a:pt x="1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4"/>
            <p:cNvSpPr/>
            <p:nvPr/>
          </p:nvSpPr>
          <p:spPr>
            <a:xfrm>
              <a:off x="4308725" y="2155925"/>
              <a:ext cx="42225" cy="245275"/>
            </a:xfrm>
            <a:custGeom>
              <a:avLst/>
              <a:gdLst/>
              <a:ahLst/>
              <a:cxnLst/>
              <a:rect l="l" t="t" r="r" b="b"/>
              <a:pathLst>
                <a:path w="1689" h="9811" extrusionOk="0">
                  <a:moveTo>
                    <a:pt x="1683" y="1"/>
                  </a:moveTo>
                  <a:cubicBezTo>
                    <a:pt x="1660" y="1"/>
                    <a:pt x="1549" y="55"/>
                    <a:pt x="1549" y="110"/>
                  </a:cubicBezTo>
                  <a:cubicBezTo>
                    <a:pt x="1182" y="3312"/>
                    <a:pt x="882" y="6648"/>
                    <a:pt x="15" y="9750"/>
                  </a:cubicBezTo>
                  <a:cubicBezTo>
                    <a:pt x="1" y="9792"/>
                    <a:pt x="22" y="9810"/>
                    <a:pt x="51" y="9810"/>
                  </a:cubicBezTo>
                  <a:cubicBezTo>
                    <a:pt x="92" y="9810"/>
                    <a:pt x="148" y="9775"/>
                    <a:pt x="148" y="9717"/>
                  </a:cubicBezTo>
                  <a:cubicBezTo>
                    <a:pt x="1116" y="6648"/>
                    <a:pt x="1316" y="3212"/>
                    <a:pt x="1683" y="10"/>
                  </a:cubicBezTo>
                  <a:cubicBezTo>
                    <a:pt x="1689" y="3"/>
                    <a:pt x="1688" y="1"/>
                    <a:pt x="16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4"/>
            <p:cNvSpPr/>
            <p:nvPr/>
          </p:nvSpPr>
          <p:spPr>
            <a:xfrm>
              <a:off x="4340775" y="2148875"/>
              <a:ext cx="30875" cy="242075"/>
            </a:xfrm>
            <a:custGeom>
              <a:avLst/>
              <a:gdLst/>
              <a:ahLst/>
              <a:cxnLst/>
              <a:rect l="l" t="t" r="r" b="b"/>
              <a:pathLst>
                <a:path w="1235" h="9683" extrusionOk="0">
                  <a:moveTo>
                    <a:pt x="1196" y="1"/>
                  </a:moveTo>
                  <a:cubicBezTo>
                    <a:pt x="1147" y="1"/>
                    <a:pt x="1068" y="79"/>
                    <a:pt x="1068" y="125"/>
                  </a:cubicBezTo>
                  <a:cubicBezTo>
                    <a:pt x="1034" y="3327"/>
                    <a:pt x="501" y="6463"/>
                    <a:pt x="0" y="9632"/>
                  </a:cubicBezTo>
                  <a:cubicBezTo>
                    <a:pt x="0" y="9668"/>
                    <a:pt x="9" y="9683"/>
                    <a:pt x="22" y="9683"/>
                  </a:cubicBezTo>
                  <a:cubicBezTo>
                    <a:pt x="45" y="9683"/>
                    <a:pt x="79" y="9640"/>
                    <a:pt x="100" y="9598"/>
                  </a:cubicBezTo>
                  <a:cubicBezTo>
                    <a:pt x="768" y="6463"/>
                    <a:pt x="1201" y="3260"/>
                    <a:pt x="1235" y="58"/>
                  </a:cubicBezTo>
                  <a:cubicBezTo>
                    <a:pt x="1235" y="17"/>
                    <a:pt x="1219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4"/>
            <p:cNvSpPr/>
            <p:nvPr/>
          </p:nvSpPr>
          <p:spPr>
            <a:xfrm>
              <a:off x="4367450" y="2166400"/>
              <a:ext cx="24225" cy="213950"/>
            </a:xfrm>
            <a:custGeom>
              <a:avLst/>
              <a:gdLst/>
              <a:ahLst/>
              <a:cxnLst/>
              <a:rect l="l" t="t" r="r" b="b"/>
              <a:pathLst>
                <a:path w="969" h="8558" extrusionOk="0">
                  <a:moveTo>
                    <a:pt x="922" y="0"/>
                  </a:moveTo>
                  <a:cubicBezTo>
                    <a:pt x="863" y="0"/>
                    <a:pt x="768" y="78"/>
                    <a:pt x="768" y="124"/>
                  </a:cubicBezTo>
                  <a:cubicBezTo>
                    <a:pt x="601" y="2926"/>
                    <a:pt x="334" y="5728"/>
                    <a:pt x="1" y="8530"/>
                  </a:cubicBezTo>
                  <a:cubicBezTo>
                    <a:pt x="1" y="8550"/>
                    <a:pt x="12" y="8558"/>
                    <a:pt x="28" y="8558"/>
                  </a:cubicBezTo>
                  <a:cubicBezTo>
                    <a:pt x="67" y="8558"/>
                    <a:pt x="134" y="8511"/>
                    <a:pt x="134" y="8464"/>
                  </a:cubicBezTo>
                  <a:cubicBezTo>
                    <a:pt x="635" y="5695"/>
                    <a:pt x="801" y="2860"/>
                    <a:pt x="968" y="58"/>
                  </a:cubicBezTo>
                  <a:cubicBezTo>
                    <a:pt x="968" y="16"/>
                    <a:pt x="949" y="0"/>
                    <a:pt x="9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4"/>
            <p:cNvSpPr/>
            <p:nvPr/>
          </p:nvSpPr>
          <p:spPr>
            <a:xfrm>
              <a:off x="4379975" y="2154250"/>
              <a:ext cx="32550" cy="236500"/>
            </a:xfrm>
            <a:custGeom>
              <a:avLst/>
              <a:gdLst/>
              <a:ahLst/>
              <a:cxnLst/>
              <a:rect l="l" t="t" r="r" b="b"/>
              <a:pathLst>
                <a:path w="1302" h="9460" extrusionOk="0">
                  <a:moveTo>
                    <a:pt x="1257" y="1"/>
                  </a:moveTo>
                  <a:cubicBezTo>
                    <a:pt x="1198" y="1"/>
                    <a:pt x="1101" y="64"/>
                    <a:pt x="1101" y="110"/>
                  </a:cubicBezTo>
                  <a:cubicBezTo>
                    <a:pt x="767" y="3212"/>
                    <a:pt x="200" y="6281"/>
                    <a:pt x="0" y="9417"/>
                  </a:cubicBezTo>
                  <a:cubicBezTo>
                    <a:pt x="0" y="9448"/>
                    <a:pt x="14" y="9460"/>
                    <a:pt x="32" y="9460"/>
                  </a:cubicBezTo>
                  <a:cubicBezTo>
                    <a:pt x="71" y="9460"/>
                    <a:pt x="134" y="9406"/>
                    <a:pt x="134" y="9383"/>
                  </a:cubicBezTo>
                  <a:cubicBezTo>
                    <a:pt x="534" y="6248"/>
                    <a:pt x="967" y="3179"/>
                    <a:pt x="1301" y="43"/>
                  </a:cubicBezTo>
                  <a:cubicBezTo>
                    <a:pt x="1301" y="13"/>
                    <a:pt x="1283" y="1"/>
                    <a:pt x="1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4"/>
            <p:cNvSpPr/>
            <p:nvPr/>
          </p:nvSpPr>
          <p:spPr>
            <a:xfrm>
              <a:off x="4396650" y="2119700"/>
              <a:ext cx="33375" cy="254575"/>
            </a:xfrm>
            <a:custGeom>
              <a:avLst/>
              <a:gdLst/>
              <a:ahLst/>
              <a:cxnLst/>
              <a:rect l="l" t="t" r="r" b="b"/>
              <a:pathLst>
                <a:path w="1335" h="10183" extrusionOk="0">
                  <a:moveTo>
                    <a:pt x="1296" y="0"/>
                  </a:moveTo>
                  <a:cubicBezTo>
                    <a:pt x="1247" y="0"/>
                    <a:pt x="1168" y="78"/>
                    <a:pt x="1168" y="124"/>
                  </a:cubicBezTo>
                  <a:cubicBezTo>
                    <a:pt x="868" y="3460"/>
                    <a:pt x="467" y="6796"/>
                    <a:pt x="0" y="10131"/>
                  </a:cubicBezTo>
                  <a:cubicBezTo>
                    <a:pt x="0" y="10168"/>
                    <a:pt x="18" y="10182"/>
                    <a:pt x="41" y="10182"/>
                  </a:cubicBezTo>
                  <a:cubicBezTo>
                    <a:pt x="80" y="10182"/>
                    <a:pt x="134" y="10140"/>
                    <a:pt x="134" y="10098"/>
                  </a:cubicBezTo>
                  <a:cubicBezTo>
                    <a:pt x="868" y="6829"/>
                    <a:pt x="1034" y="3393"/>
                    <a:pt x="1335" y="58"/>
                  </a:cubicBezTo>
                  <a:cubicBezTo>
                    <a:pt x="1335" y="16"/>
                    <a:pt x="1319" y="0"/>
                    <a:pt x="1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4"/>
            <p:cNvSpPr/>
            <p:nvPr/>
          </p:nvSpPr>
          <p:spPr>
            <a:xfrm>
              <a:off x="4415250" y="2133375"/>
              <a:ext cx="38400" cy="205825"/>
            </a:xfrm>
            <a:custGeom>
              <a:avLst/>
              <a:gdLst/>
              <a:ahLst/>
              <a:cxnLst/>
              <a:rect l="l" t="t" r="r" b="b"/>
              <a:pathLst>
                <a:path w="1536" h="8233" extrusionOk="0">
                  <a:moveTo>
                    <a:pt x="1507" y="1"/>
                  </a:moveTo>
                  <a:cubicBezTo>
                    <a:pt x="1466" y="1"/>
                    <a:pt x="1381" y="55"/>
                    <a:pt x="1358" y="78"/>
                  </a:cubicBezTo>
                  <a:cubicBezTo>
                    <a:pt x="924" y="2780"/>
                    <a:pt x="424" y="5448"/>
                    <a:pt x="23" y="8183"/>
                  </a:cubicBezTo>
                  <a:cubicBezTo>
                    <a:pt x="0" y="8218"/>
                    <a:pt x="13" y="8233"/>
                    <a:pt x="41" y="8233"/>
                  </a:cubicBezTo>
                  <a:cubicBezTo>
                    <a:pt x="91" y="8233"/>
                    <a:pt x="190" y="8182"/>
                    <a:pt x="190" y="8117"/>
                  </a:cubicBezTo>
                  <a:cubicBezTo>
                    <a:pt x="624" y="5415"/>
                    <a:pt x="1091" y="2746"/>
                    <a:pt x="1525" y="44"/>
                  </a:cubicBezTo>
                  <a:cubicBezTo>
                    <a:pt x="1535" y="13"/>
                    <a:pt x="1526" y="1"/>
                    <a:pt x="1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4"/>
            <p:cNvSpPr/>
            <p:nvPr/>
          </p:nvSpPr>
          <p:spPr>
            <a:xfrm>
              <a:off x="4265725" y="2406975"/>
              <a:ext cx="29200" cy="99575"/>
            </a:xfrm>
            <a:custGeom>
              <a:avLst/>
              <a:gdLst/>
              <a:ahLst/>
              <a:cxnLst/>
              <a:rect l="l" t="t" r="r" b="b"/>
              <a:pathLst>
                <a:path w="1168" h="3983" extrusionOk="0">
                  <a:moveTo>
                    <a:pt x="1097" y="0"/>
                  </a:moveTo>
                  <a:cubicBezTo>
                    <a:pt x="1040" y="0"/>
                    <a:pt x="968" y="48"/>
                    <a:pt x="968" y="108"/>
                  </a:cubicBezTo>
                  <a:cubicBezTo>
                    <a:pt x="701" y="1409"/>
                    <a:pt x="300" y="2643"/>
                    <a:pt x="0" y="3944"/>
                  </a:cubicBezTo>
                  <a:cubicBezTo>
                    <a:pt x="0" y="3972"/>
                    <a:pt x="12" y="3983"/>
                    <a:pt x="28" y="3983"/>
                  </a:cubicBezTo>
                  <a:cubicBezTo>
                    <a:pt x="51" y="3983"/>
                    <a:pt x="81" y="3964"/>
                    <a:pt x="100" y="3944"/>
                  </a:cubicBezTo>
                  <a:cubicBezTo>
                    <a:pt x="601" y="2677"/>
                    <a:pt x="867" y="1342"/>
                    <a:pt x="1168" y="75"/>
                  </a:cubicBezTo>
                  <a:cubicBezTo>
                    <a:pt x="1168" y="21"/>
                    <a:pt x="1136" y="0"/>
                    <a:pt x="1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4"/>
            <p:cNvSpPr/>
            <p:nvPr/>
          </p:nvSpPr>
          <p:spPr>
            <a:xfrm>
              <a:off x="4289075" y="2412200"/>
              <a:ext cx="24200" cy="126600"/>
            </a:xfrm>
            <a:custGeom>
              <a:avLst/>
              <a:gdLst/>
              <a:ahLst/>
              <a:cxnLst/>
              <a:rect l="l" t="t" r="r" b="b"/>
              <a:pathLst>
                <a:path w="968" h="5064" extrusionOk="0">
                  <a:moveTo>
                    <a:pt x="918" y="0"/>
                  </a:moveTo>
                  <a:cubicBezTo>
                    <a:pt x="869" y="0"/>
                    <a:pt x="801" y="57"/>
                    <a:pt x="801" y="99"/>
                  </a:cubicBezTo>
                  <a:cubicBezTo>
                    <a:pt x="534" y="1734"/>
                    <a:pt x="134" y="3402"/>
                    <a:pt x="0" y="5036"/>
                  </a:cubicBezTo>
                  <a:cubicBezTo>
                    <a:pt x="0" y="5056"/>
                    <a:pt x="9" y="5064"/>
                    <a:pt x="22" y="5064"/>
                  </a:cubicBezTo>
                  <a:cubicBezTo>
                    <a:pt x="53" y="5064"/>
                    <a:pt x="110" y="5017"/>
                    <a:pt x="134" y="4969"/>
                  </a:cubicBezTo>
                  <a:cubicBezTo>
                    <a:pt x="501" y="3368"/>
                    <a:pt x="734" y="1700"/>
                    <a:pt x="968" y="66"/>
                  </a:cubicBezTo>
                  <a:cubicBezTo>
                    <a:pt x="968" y="18"/>
                    <a:pt x="946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4"/>
            <p:cNvSpPr/>
            <p:nvPr/>
          </p:nvSpPr>
          <p:spPr>
            <a:xfrm>
              <a:off x="4312425" y="2417425"/>
              <a:ext cx="17525" cy="128450"/>
            </a:xfrm>
            <a:custGeom>
              <a:avLst/>
              <a:gdLst/>
              <a:ahLst/>
              <a:cxnLst/>
              <a:rect l="l" t="t" r="r" b="b"/>
              <a:pathLst>
                <a:path w="701" h="5138" extrusionOk="0">
                  <a:moveTo>
                    <a:pt x="643" y="1"/>
                  </a:moveTo>
                  <a:cubicBezTo>
                    <a:pt x="582" y="1"/>
                    <a:pt x="501" y="87"/>
                    <a:pt x="501" y="157"/>
                  </a:cubicBezTo>
                  <a:cubicBezTo>
                    <a:pt x="367" y="1825"/>
                    <a:pt x="234" y="3426"/>
                    <a:pt x="0" y="5094"/>
                  </a:cubicBezTo>
                  <a:cubicBezTo>
                    <a:pt x="0" y="5126"/>
                    <a:pt x="7" y="5137"/>
                    <a:pt x="18" y="5137"/>
                  </a:cubicBezTo>
                  <a:cubicBezTo>
                    <a:pt x="42" y="5137"/>
                    <a:pt x="88" y="5083"/>
                    <a:pt x="134" y="5061"/>
                  </a:cubicBezTo>
                  <a:cubicBezTo>
                    <a:pt x="567" y="3426"/>
                    <a:pt x="567" y="1725"/>
                    <a:pt x="701" y="57"/>
                  </a:cubicBezTo>
                  <a:cubicBezTo>
                    <a:pt x="691" y="17"/>
                    <a:pt x="669" y="1"/>
                    <a:pt x="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4"/>
            <p:cNvSpPr/>
            <p:nvPr/>
          </p:nvSpPr>
          <p:spPr>
            <a:xfrm>
              <a:off x="4324925" y="2419000"/>
              <a:ext cx="19675" cy="133650"/>
            </a:xfrm>
            <a:custGeom>
              <a:avLst/>
              <a:gdLst/>
              <a:ahLst/>
              <a:cxnLst/>
              <a:rect l="l" t="t" r="r" b="b"/>
              <a:pathLst>
                <a:path w="787" h="5346" extrusionOk="0">
                  <a:moveTo>
                    <a:pt x="777" y="1"/>
                  </a:moveTo>
                  <a:cubicBezTo>
                    <a:pt x="752" y="1"/>
                    <a:pt x="658" y="55"/>
                    <a:pt x="634" y="128"/>
                  </a:cubicBezTo>
                  <a:cubicBezTo>
                    <a:pt x="401" y="1862"/>
                    <a:pt x="167" y="3597"/>
                    <a:pt x="1" y="5331"/>
                  </a:cubicBezTo>
                  <a:cubicBezTo>
                    <a:pt x="1" y="5341"/>
                    <a:pt x="6" y="5345"/>
                    <a:pt x="14" y="5345"/>
                  </a:cubicBezTo>
                  <a:cubicBezTo>
                    <a:pt x="34" y="5345"/>
                    <a:pt x="67" y="5321"/>
                    <a:pt x="67" y="5298"/>
                  </a:cubicBezTo>
                  <a:cubicBezTo>
                    <a:pt x="501" y="3597"/>
                    <a:pt x="568" y="1795"/>
                    <a:pt x="768" y="27"/>
                  </a:cubicBezTo>
                  <a:cubicBezTo>
                    <a:pt x="786" y="9"/>
                    <a:pt x="787" y="1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4"/>
            <p:cNvSpPr/>
            <p:nvPr/>
          </p:nvSpPr>
          <p:spPr>
            <a:xfrm>
              <a:off x="4336600" y="2399425"/>
              <a:ext cx="21950" cy="157375"/>
            </a:xfrm>
            <a:custGeom>
              <a:avLst/>
              <a:gdLst/>
              <a:ahLst/>
              <a:cxnLst/>
              <a:rect l="l" t="t" r="r" b="b"/>
              <a:pathLst>
                <a:path w="878" h="6295" extrusionOk="0">
                  <a:moveTo>
                    <a:pt x="853" y="1"/>
                  </a:moveTo>
                  <a:cubicBezTo>
                    <a:pt x="815" y="1"/>
                    <a:pt x="734" y="64"/>
                    <a:pt x="734" y="110"/>
                  </a:cubicBezTo>
                  <a:cubicBezTo>
                    <a:pt x="534" y="2211"/>
                    <a:pt x="201" y="4246"/>
                    <a:pt x="1" y="6281"/>
                  </a:cubicBezTo>
                  <a:cubicBezTo>
                    <a:pt x="1" y="6291"/>
                    <a:pt x="6" y="6295"/>
                    <a:pt x="14" y="6295"/>
                  </a:cubicBezTo>
                  <a:cubicBezTo>
                    <a:pt x="34" y="6295"/>
                    <a:pt x="67" y="6271"/>
                    <a:pt x="67" y="6248"/>
                  </a:cubicBezTo>
                  <a:cubicBezTo>
                    <a:pt x="501" y="4213"/>
                    <a:pt x="701" y="2078"/>
                    <a:pt x="868" y="43"/>
                  </a:cubicBezTo>
                  <a:cubicBezTo>
                    <a:pt x="878" y="13"/>
                    <a:pt x="870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4"/>
            <p:cNvSpPr/>
            <p:nvPr/>
          </p:nvSpPr>
          <p:spPr>
            <a:xfrm>
              <a:off x="4350775" y="2395525"/>
              <a:ext cx="22550" cy="168300"/>
            </a:xfrm>
            <a:custGeom>
              <a:avLst/>
              <a:gdLst/>
              <a:ahLst/>
              <a:cxnLst/>
              <a:rect l="l" t="t" r="r" b="b"/>
              <a:pathLst>
                <a:path w="902" h="6732" extrusionOk="0">
                  <a:moveTo>
                    <a:pt x="862" y="0"/>
                  </a:moveTo>
                  <a:cubicBezTo>
                    <a:pt x="823" y="0"/>
                    <a:pt x="768" y="56"/>
                    <a:pt x="768" y="99"/>
                  </a:cubicBezTo>
                  <a:cubicBezTo>
                    <a:pt x="634" y="2301"/>
                    <a:pt x="267" y="4469"/>
                    <a:pt x="1" y="6704"/>
                  </a:cubicBezTo>
                  <a:cubicBezTo>
                    <a:pt x="1" y="6723"/>
                    <a:pt x="12" y="6732"/>
                    <a:pt x="28" y="6732"/>
                  </a:cubicBezTo>
                  <a:cubicBezTo>
                    <a:pt x="67" y="6732"/>
                    <a:pt x="134" y="6684"/>
                    <a:pt x="134" y="6637"/>
                  </a:cubicBezTo>
                  <a:cubicBezTo>
                    <a:pt x="534" y="4469"/>
                    <a:pt x="801" y="2234"/>
                    <a:pt x="901" y="66"/>
                  </a:cubicBezTo>
                  <a:cubicBezTo>
                    <a:pt x="901" y="18"/>
                    <a:pt x="884" y="0"/>
                    <a:pt x="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4"/>
            <p:cNvSpPr/>
            <p:nvPr/>
          </p:nvSpPr>
          <p:spPr>
            <a:xfrm>
              <a:off x="4376625" y="2393425"/>
              <a:ext cx="32000" cy="173300"/>
            </a:xfrm>
            <a:custGeom>
              <a:avLst/>
              <a:gdLst/>
              <a:ahLst/>
              <a:cxnLst/>
              <a:rect l="l" t="t" r="r" b="b"/>
              <a:pathLst>
                <a:path w="1280" h="6932" extrusionOk="0">
                  <a:moveTo>
                    <a:pt x="1244" y="0"/>
                  </a:moveTo>
                  <a:cubicBezTo>
                    <a:pt x="1202" y="0"/>
                    <a:pt x="1123" y="51"/>
                    <a:pt x="1101" y="116"/>
                  </a:cubicBezTo>
                  <a:cubicBezTo>
                    <a:pt x="735" y="2351"/>
                    <a:pt x="268" y="4620"/>
                    <a:pt x="1" y="6888"/>
                  </a:cubicBezTo>
                  <a:cubicBezTo>
                    <a:pt x="1" y="6920"/>
                    <a:pt x="14" y="6931"/>
                    <a:pt x="32" y="6931"/>
                  </a:cubicBezTo>
                  <a:cubicBezTo>
                    <a:pt x="72" y="6931"/>
                    <a:pt x="134" y="6877"/>
                    <a:pt x="134" y="6855"/>
                  </a:cubicBezTo>
                  <a:cubicBezTo>
                    <a:pt x="468" y="4620"/>
                    <a:pt x="901" y="2351"/>
                    <a:pt x="1268" y="50"/>
                  </a:cubicBezTo>
                  <a:cubicBezTo>
                    <a:pt x="1280" y="15"/>
                    <a:pt x="1267" y="0"/>
                    <a:pt x="1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4"/>
            <p:cNvSpPr/>
            <p:nvPr/>
          </p:nvSpPr>
          <p:spPr>
            <a:xfrm>
              <a:off x="4388800" y="2348225"/>
              <a:ext cx="41225" cy="218725"/>
            </a:xfrm>
            <a:custGeom>
              <a:avLst/>
              <a:gdLst/>
              <a:ahLst/>
              <a:cxnLst/>
              <a:rect l="l" t="t" r="r" b="b"/>
              <a:pathLst>
                <a:path w="1649" h="8749" extrusionOk="0">
                  <a:moveTo>
                    <a:pt x="1593" y="1"/>
                  </a:moveTo>
                  <a:cubicBezTo>
                    <a:pt x="1544" y="1"/>
                    <a:pt x="1482" y="62"/>
                    <a:pt x="1482" y="123"/>
                  </a:cubicBezTo>
                  <a:cubicBezTo>
                    <a:pt x="1215" y="3025"/>
                    <a:pt x="948" y="5861"/>
                    <a:pt x="14" y="8696"/>
                  </a:cubicBezTo>
                  <a:cubicBezTo>
                    <a:pt x="1" y="8735"/>
                    <a:pt x="14" y="8749"/>
                    <a:pt x="36" y="8749"/>
                  </a:cubicBezTo>
                  <a:cubicBezTo>
                    <a:pt x="70" y="8749"/>
                    <a:pt x="127" y="8716"/>
                    <a:pt x="147" y="8696"/>
                  </a:cubicBezTo>
                  <a:cubicBezTo>
                    <a:pt x="1282" y="5994"/>
                    <a:pt x="1415" y="2959"/>
                    <a:pt x="1649" y="90"/>
                  </a:cubicBezTo>
                  <a:cubicBezTo>
                    <a:pt x="1649" y="25"/>
                    <a:pt x="1623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4"/>
            <p:cNvSpPr/>
            <p:nvPr/>
          </p:nvSpPr>
          <p:spPr>
            <a:xfrm>
              <a:off x="4447525" y="1867400"/>
              <a:ext cx="14200" cy="187725"/>
            </a:xfrm>
            <a:custGeom>
              <a:avLst/>
              <a:gdLst/>
              <a:ahLst/>
              <a:cxnLst/>
              <a:rect l="l" t="t" r="r" b="b"/>
              <a:pathLst>
                <a:path w="568" h="7509" extrusionOk="0">
                  <a:moveTo>
                    <a:pt x="351" y="1"/>
                  </a:moveTo>
                  <a:cubicBezTo>
                    <a:pt x="300" y="1"/>
                    <a:pt x="234" y="72"/>
                    <a:pt x="234" y="142"/>
                  </a:cubicBezTo>
                  <a:cubicBezTo>
                    <a:pt x="300" y="2644"/>
                    <a:pt x="167" y="5013"/>
                    <a:pt x="0" y="7481"/>
                  </a:cubicBezTo>
                  <a:cubicBezTo>
                    <a:pt x="0" y="7501"/>
                    <a:pt x="11" y="7509"/>
                    <a:pt x="28" y="7509"/>
                  </a:cubicBezTo>
                  <a:cubicBezTo>
                    <a:pt x="67" y="7509"/>
                    <a:pt x="133" y="7461"/>
                    <a:pt x="133" y="7414"/>
                  </a:cubicBezTo>
                  <a:cubicBezTo>
                    <a:pt x="567" y="4979"/>
                    <a:pt x="467" y="2511"/>
                    <a:pt x="400" y="42"/>
                  </a:cubicBezTo>
                  <a:cubicBezTo>
                    <a:pt x="391" y="13"/>
                    <a:pt x="372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4"/>
            <p:cNvSpPr/>
            <p:nvPr/>
          </p:nvSpPr>
          <p:spPr>
            <a:xfrm>
              <a:off x="4601900" y="1975850"/>
              <a:ext cx="3250" cy="1875"/>
            </a:xfrm>
            <a:custGeom>
              <a:avLst/>
              <a:gdLst/>
              <a:ahLst/>
              <a:cxnLst/>
              <a:rect l="l" t="t" r="r" b="b"/>
              <a:pathLst>
                <a:path w="130" h="75" extrusionOk="0">
                  <a:moveTo>
                    <a:pt x="70" y="1"/>
                  </a:moveTo>
                  <a:cubicBezTo>
                    <a:pt x="21" y="1"/>
                    <a:pt x="1" y="74"/>
                    <a:pt x="29" y="74"/>
                  </a:cubicBezTo>
                  <a:cubicBezTo>
                    <a:pt x="96" y="74"/>
                    <a:pt x="130" y="7"/>
                    <a:pt x="96" y="7"/>
                  </a:cubicBezTo>
                  <a:cubicBezTo>
                    <a:pt x="87" y="3"/>
                    <a:pt x="78" y="1"/>
                    <a:pt x="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4"/>
            <p:cNvSpPr/>
            <p:nvPr/>
          </p:nvSpPr>
          <p:spPr>
            <a:xfrm>
              <a:off x="4463350" y="1863825"/>
              <a:ext cx="12850" cy="204300"/>
            </a:xfrm>
            <a:custGeom>
              <a:avLst/>
              <a:gdLst/>
              <a:ahLst/>
              <a:cxnLst/>
              <a:rect l="l" t="t" r="r" b="b"/>
              <a:pathLst>
                <a:path w="514" h="8172" extrusionOk="0">
                  <a:moveTo>
                    <a:pt x="475" y="1"/>
                  </a:moveTo>
                  <a:cubicBezTo>
                    <a:pt x="434" y="1"/>
                    <a:pt x="368" y="43"/>
                    <a:pt x="368" y="85"/>
                  </a:cubicBezTo>
                  <a:cubicBezTo>
                    <a:pt x="334" y="2787"/>
                    <a:pt x="168" y="5456"/>
                    <a:pt x="1" y="8158"/>
                  </a:cubicBezTo>
                  <a:cubicBezTo>
                    <a:pt x="1" y="8167"/>
                    <a:pt x="9" y="8172"/>
                    <a:pt x="22" y="8172"/>
                  </a:cubicBezTo>
                  <a:cubicBezTo>
                    <a:pt x="51" y="8172"/>
                    <a:pt x="101" y="8148"/>
                    <a:pt x="101" y="8124"/>
                  </a:cubicBezTo>
                  <a:cubicBezTo>
                    <a:pt x="468" y="5456"/>
                    <a:pt x="468" y="2720"/>
                    <a:pt x="501" y="52"/>
                  </a:cubicBezTo>
                  <a:cubicBezTo>
                    <a:pt x="513" y="15"/>
                    <a:pt x="499" y="1"/>
                    <a:pt x="4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4"/>
            <p:cNvSpPr/>
            <p:nvPr/>
          </p:nvSpPr>
          <p:spPr>
            <a:xfrm>
              <a:off x="4479200" y="1859550"/>
              <a:ext cx="25050" cy="193650"/>
            </a:xfrm>
            <a:custGeom>
              <a:avLst/>
              <a:gdLst/>
              <a:ahLst/>
              <a:cxnLst/>
              <a:rect l="l" t="t" r="r" b="b"/>
              <a:pathLst>
                <a:path w="1002" h="7746" extrusionOk="0">
                  <a:moveTo>
                    <a:pt x="979" y="1"/>
                  </a:moveTo>
                  <a:cubicBezTo>
                    <a:pt x="933" y="1"/>
                    <a:pt x="835" y="72"/>
                    <a:pt x="835" y="123"/>
                  </a:cubicBezTo>
                  <a:cubicBezTo>
                    <a:pt x="634" y="2658"/>
                    <a:pt x="334" y="5160"/>
                    <a:pt x="1" y="7695"/>
                  </a:cubicBezTo>
                  <a:cubicBezTo>
                    <a:pt x="1" y="7732"/>
                    <a:pt x="10" y="7746"/>
                    <a:pt x="24" y="7746"/>
                  </a:cubicBezTo>
                  <a:cubicBezTo>
                    <a:pt x="50" y="7746"/>
                    <a:pt x="92" y="7704"/>
                    <a:pt x="134" y="7662"/>
                  </a:cubicBezTo>
                  <a:cubicBezTo>
                    <a:pt x="701" y="5160"/>
                    <a:pt x="835" y="2558"/>
                    <a:pt x="1001" y="23"/>
                  </a:cubicBezTo>
                  <a:cubicBezTo>
                    <a:pt x="1001" y="7"/>
                    <a:pt x="992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4"/>
            <p:cNvSpPr/>
            <p:nvPr/>
          </p:nvSpPr>
          <p:spPr>
            <a:xfrm>
              <a:off x="4488850" y="1844275"/>
              <a:ext cx="28750" cy="216125"/>
            </a:xfrm>
            <a:custGeom>
              <a:avLst/>
              <a:gdLst/>
              <a:ahLst/>
              <a:cxnLst/>
              <a:rect l="l" t="t" r="r" b="b"/>
              <a:pathLst>
                <a:path w="1150" h="8645" extrusionOk="0">
                  <a:moveTo>
                    <a:pt x="1016" y="1"/>
                  </a:moveTo>
                  <a:cubicBezTo>
                    <a:pt x="984" y="1"/>
                    <a:pt x="916" y="57"/>
                    <a:pt x="916" y="100"/>
                  </a:cubicBezTo>
                  <a:cubicBezTo>
                    <a:pt x="982" y="2835"/>
                    <a:pt x="949" y="5971"/>
                    <a:pt x="15" y="8606"/>
                  </a:cubicBezTo>
                  <a:cubicBezTo>
                    <a:pt x="1" y="8634"/>
                    <a:pt x="22" y="8645"/>
                    <a:pt x="52" y="8645"/>
                  </a:cubicBezTo>
                  <a:cubicBezTo>
                    <a:pt x="93" y="8645"/>
                    <a:pt x="148" y="8625"/>
                    <a:pt x="148" y="8606"/>
                  </a:cubicBezTo>
                  <a:cubicBezTo>
                    <a:pt x="1149" y="6071"/>
                    <a:pt x="1116" y="2735"/>
                    <a:pt x="1016" y="67"/>
                  </a:cubicBezTo>
                  <a:cubicBezTo>
                    <a:pt x="1040" y="19"/>
                    <a:pt x="1033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4"/>
            <p:cNvSpPr/>
            <p:nvPr/>
          </p:nvSpPr>
          <p:spPr>
            <a:xfrm>
              <a:off x="4516725" y="1840850"/>
              <a:ext cx="26725" cy="260325"/>
            </a:xfrm>
            <a:custGeom>
              <a:avLst/>
              <a:gdLst/>
              <a:ahLst/>
              <a:cxnLst/>
              <a:rect l="l" t="t" r="r" b="b"/>
              <a:pathLst>
                <a:path w="1069" h="10413" extrusionOk="0">
                  <a:moveTo>
                    <a:pt x="1040" y="1"/>
                  </a:moveTo>
                  <a:cubicBezTo>
                    <a:pt x="991" y="1"/>
                    <a:pt x="893" y="87"/>
                    <a:pt x="868" y="137"/>
                  </a:cubicBezTo>
                  <a:cubicBezTo>
                    <a:pt x="601" y="3506"/>
                    <a:pt x="568" y="7042"/>
                    <a:pt x="1" y="10378"/>
                  </a:cubicBezTo>
                  <a:cubicBezTo>
                    <a:pt x="1" y="10401"/>
                    <a:pt x="13" y="10412"/>
                    <a:pt x="29" y="10412"/>
                  </a:cubicBezTo>
                  <a:cubicBezTo>
                    <a:pt x="59" y="10412"/>
                    <a:pt x="101" y="10376"/>
                    <a:pt x="101" y="10311"/>
                  </a:cubicBezTo>
                  <a:cubicBezTo>
                    <a:pt x="935" y="7109"/>
                    <a:pt x="835" y="3373"/>
                    <a:pt x="1068" y="37"/>
                  </a:cubicBezTo>
                  <a:cubicBezTo>
                    <a:pt x="1068" y="11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4"/>
            <p:cNvSpPr/>
            <p:nvPr/>
          </p:nvSpPr>
          <p:spPr>
            <a:xfrm>
              <a:off x="4522575" y="1851100"/>
              <a:ext cx="36950" cy="254075"/>
            </a:xfrm>
            <a:custGeom>
              <a:avLst/>
              <a:gdLst/>
              <a:ahLst/>
              <a:cxnLst/>
              <a:rect l="l" t="t" r="r" b="b"/>
              <a:pathLst>
                <a:path w="1478" h="10163" extrusionOk="0">
                  <a:moveTo>
                    <a:pt x="1457" y="0"/>
                  </a:moveTo>
                  <a:cubicBezTo>
                    <a:pt x="1421" y="0"/>
                    <a:pt x="1334" y="55"/>
                    <a:pt x="1334" y="127"/>
                  </a:cubicBezTo>
                  <a:cubicBezTo>
                    <a:pt x="1068" y="3496"/>
                    <a:pt x="667" y="6799"/>
                    <a:pt x="0" y="10134"/>
                  </a:cubicBezTo>
                  <a:cubicBezTo>
                    <a:pt x="0" y="10154"/>
                    <a:pt x="9" y="10162"/>
                    <a:pt x="21" y="10162"/>
                  </a:cubicBezTo>
                  <a:cubicBezTo>
                    <a:pt x="50" y="10162"/>
                    <a:pt x="100" y="10115"/>
                    <a:pt x="100" y="10068"/>
                  </a:cubicBezTo>
                  <a:cubicBezTo>
                    <a:pt x="968" y="6832"/>
                    <a:pt x="1168" y="3396"/>
                    <a:pt x="1468" y="27"/>
                  </a:cubicBezTo>
                  <a:cubicBezTo>
                    <a:pt x="1477" y="9"/>
                    <a:pt x="1471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4"/>
            <p:cNvSpPr/>
            <p:nvPr/>
          </p:nvSpPr>
          <p:spPr>
            <a:xfrm>
              <a:off x="4545925" y="1845300"/>
              <a:ext cx="34475" cy="251525"/>
            </a:xfrm>
            <a:custGeom>
              <a:avLst/>
              <a:gdLst/>
              <a:ahLst/>
              <a:cxnLst/>
              <a:rect l="l" t="t" r="r" b="b"/>
              <a:pathLst>
                <a:path w="1379" h="10061" extrusionOk="0">
                  <a:moveTo>
                    <a:pt x="1350" y="1"/>
                  </a:moveTo>
                  <a:cubicBezTo>
                    <a:pt x="1311" y="1"/>
                    <a:pt x="1234" y="70"/>
                    <a:pt x="1234" y="92"/>
                  </a:cubicBezTo>
                  <a:cubicBezTo>
                    <a:pt x="867" y="3395"/>
                    <a:pt x="367" y="6697"/>
                    <a:pt x="0" y="10033"/>
                  </a:cubicBezTo>
                  <a:cubicBezTo>
                    <a:pt x="0" y="10052"/>
                    <a:pt x="12" y="10061"/>
                    <a:pt x="28" y="10061"/>
                  </a:cubicBezTo>
                  <a:cubicBezTo>
                    <a:pt x="67" y="10061"/>
                    <a:pt x="134" y="10013"/>
                    <a:pt x="134" y="9966"/>
                  </a:cubicBezTo>
                  <a:cubicBezTo>
                    <a:pt x="601" y="6697"/>
                    <a:pt x="1001" y="3361"/>
                    <a:pt x="1368" y="59"/>
                  </a:cubicBezTo>
                  <a:cubicBezTo>
                    <a:pt x="1379" y="16"/>
                    <a:pt x="1369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4"/>
            <p:cNvSpPr/>
            <p:nvPr/>
          </p:nvSpPr>
          <p:spPr>
            <a:xfrm>
              <a:off x="4564275" y="1856600"/>
              <a:ext cx="37650" cy="251650"/>
            </a:xfrm>
            <a:custGeom>
              <a:avLst/>
              <a:gdLst/>
              <a:ahLst/>
              <a:cxnLst/>
              <a:rect l="l" t="t" r="r" b="b"/>
              <a:pathLst>
                <a:path w="1506" h="10066" extrusionOk="0">
                  <a:moveTo>
                    <a:pt x="1503" y="1"/>
                  </a:moveTo>
                  <a:cubicBezTo>
                    <a:pt x="1484" y="1"/>
                    <a:pt x="1334" y="83"/>
                    <a:pt x="1334" y="141"/>
                  </a:cubicBezTo>
                  <a:cubicBezTo>
                    <a:pt x="967" y="3443"/>
                    <a:pt x="500" y="6746"/>
                    <a:pt x="0" y="10015"/>
                  </a:cubicBezTo>
                  <a:cubicBezTo>
                    <a:pt x="0" y="10051"/>
                    <a:pt x="14" y="10066"/>
                    <a:pt x="32" y="10066"/>
                  </a:cubicBezTo>
                  <a:cubicBezTo>
                    <a:pt x="65" y="10066"/>
                    <a:pt x="112" y="10023"/>
                    <a:pt x="133" y="9981"/>
                  </a:cubicBezTo>
                  <a:cubicBezTo>
                    <a:pt x="901" y="6712"/>
                    <a:pt x="1134" y="3343"/>
                    <a:pt x="1501" y="7"/>
                  </a:cubicBezTo>
                  <a:cubicBezTo>
                    <a:pt x="1506" y="3"/>
                    <a:pt x="1506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4"/>
            <p:cNvSpPr/>
            <p:nvPr/>
          </p:nvSpPr>
          <p:spPr>
            <a:xfrm>
              <a:off x="4589275" y="1882550"/>
              <a:ext cx="36725" cy="232000"/>
            </a:xfrm>
            <a:custGeom>
              <a:avLst/>
              <a:gdLst/>
              <a:ahLst/>
              <a:cxnLst/>
              <a:rect l="l" t="t" r="r" b="b"/>
              <a:pathLst>
                <a:path w="1469" h="9280" extrusionOk="0">
                  <a:moveTo>
                    <a:pt x="1440" y="0"/>
                  </a:moveTo>
                  <a:cubicBezTo>
                    <a:pt x="1392" y="0"/>
                    <a:pt x="1302" y="79"/>
                    <a:pt x="1302" y="103"/>
                  </a:cubicBezTo>
                  <a:cubicBezTo>
                    <a:pt x="1135" y="3239"/>
                    <a:pt x="635" y="6208"/>
                    <a:pt x="1" y="9243"/>
                  </a:cubicBezTo>
                  <a:cubicBezTo>
                    <a:pt x="1" y="9269"/>
                    <a:pt x="20" y="9280"/>
                    <a:pt x="44" y="9280"/>
                  </a:cubicBezTo>
                  <a:cubicBezTo>
                    <a:pt x="83" y="9280"/>
                    <a:pt x="134" y="9251"/>
                    <a:pt x="134" y="9210"/>
                  </a:cubicBezTo>
                  <a:cubicBezTo>
                    <a:pt x="968" y="6208"/>
                    <a:pt x="1302" y="3106"/>
                    <a:pt x="1468" y="37"/>
                  </a:cubicBezTo>
                  <a:cubicBezTo>
                    <a:pt x="1468" y="10"/>
                    <a:pt x="1457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4"/>
            <p:cNvSpPr/>
            <p:nvPr/>
          </p:nvSpPr>
          <p:spPr>
            <a:xfrm>
              <a:off x="4617625" y="1886125"/>
              <a:ext cx="35900" cy="219900"/>
            </a:xfrm>
            <a:custGeom>
              <a:avLst/>
              <a:gdLst/>
              <a:ahLst/>
              <a:cxnLst/>
              <a:rect l="l" t="t" r="r" b="b"/>
              <a:pathLst>
                <a:path w="1436" h="8796" extrusionOk="0">
                  <a:moveTo>
                    <a:pt x="1372" y="0"/>
                  </a:moveTo>
                  <a:cubicBezTo>
                    <a:pt x="1325" y="0"/>
                    <a:pt x="1268" y="36"/>
                    <a:pt x="1268" y="94"/>
                  </a:cubicBezTo>
                  <a:cubicBezTo>
                    <a:pt x="868" y="2963"/>
                    <a:pt x="435" y="5831"/>
                    <a:pt x="1" y="8767"/>
                  </a:cubicBezTo>
                  <a:cubicBezTo>
                    <a:pt x="1" y="8787"/>
                    <a:pt x="11" y="8795"/>
                    <a:pt x="24" y="8795"/>
                  </a:cubicBezTo>
                  <a:cubicBezTo>
                    <a:pt x="53" y="8795"/>
                    <a:pt x="101" y="8756"/>
                    <a:pt x="101" y="8733"/>
                  </a:cubicBezTo>
                  <a:cubicBezTo>
                    <a:pt x="768" y="5898"/>
                    <a:pt x="1035" y="2929"/>
                    <a:pt x="1435" y="61"/>
                  </a:cubicBezTo>
                  <a:cubicBezTo>
                    <a:pt x="1435" y="19"/>
                    <a:pt x="1406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4"/>
            <p:cNvSpPr/>
            <p:nvPr/>
          </p:nvSpPr>
          <p:spPr>
            <a:xfrm>
              <a:off x="4647650" y="1880275"/>
              <a:ext cx="29225" cy="201925"/>
            </a:xfrm>
            <a:custGeom>
              <a:avLst/>
              <a:gdLst/>
              <a:ahLst/>
              <a:cxnLst/>
              <a:rect l="l" t="t" r="r" b="b"/>
              <a:pathLst>
                <a:path w="1169" h="8077" extrusionOk="0">
                  <a:moveTo>
                    <a:pt x="1137" y="1"/>
                  </a:moveTo>
                  <a:cubicBezTo>
                    <a:pt x="1088" y="1"/>
                    <a:pt x="1001" y="56"/>
                    <a:pt x="1001" y="128"/>
                  </a:cubicBezTo>
                  <a:cubicBezTo>
                    <a:pt x="768" y="2796"/>
                    <a:pt x="434" y="5398"/>
                    <a:pt x="1" y="8033"/>
                  </a:cubicBezTo>
                  <a:cubicBezTo>
                    <a:pt x="1" y="8065"/>
                    <a:pt x="11" y="8077"/>
                    <a:pt x="25" y="8077"/>
                  </a:cubicBezTo>
                  <a:cubicBezTo>
                    <a:pt x="54" y="8077"/>
                    <a:pt x="101" y="8023"/>
                    <a:pt x="101" y="8000"/>
                  </a:cubicBezTo>
                  <a:cubicBezTo>
                    <a:pt x="768" y="5398"/>
                    <a:pt x="968" y="2696"/>
                    <a:pt x="1168" y="28"/>
                  </a:cubicBezTo>
                  <a:cubicBezTo>
                    <a:pt x="1168" y="9"/>
                    <a:pt x="1155" y="1"/>
                    <a:pt x="1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4"/>
            <p:cNvSpPr/>
            <p:nvPr/>
          </p:nvSpPr>
          <p:spPr>
            <a:xfrm>
              <a:off x="4670175" y="1885275"/>
              <a:ext cx="40525" cy="216775"/>
            </a:xfrm>
            <a:custGeom>
              <a:avLst/>
              <a:gdLst/>
              <a:ahLst/>
              <a:cxnLst/>
              <a:rect l="l" t="t" r="r" b="b"/>
              <a:pathLst>
                <a:path w="1621" h="8671" extrusionOk="0">
                  <a:moveTo>
                    <a:pt x="1599" y="1"/>
                  </a:moveTo>
                  <a:cubicBezTo>
                    <a:pt x="1556" y="1"/>
                    <a:pt x="1435" y="56"/>
                    <a:pt x="1435" y="128"/>
                  </a:cubicBezTo>
                  <a:cubicBezTo>
                    <a:pt x="1068" y="2997"/>
                    <a:pt x="434" y="5799"/>
                    <a:pt x="0" y="8634"/>
                  </a:cubicBezTo>
                  <a:cubicBezTo>
                    <a:pt x="0" y="8659"/>
                    <a:pt x="15" y="8670"/>
                    <a:pt x="33" y="8670"/>
                  </a:cubicBezTo>
                  <a:cubicBezTo>
                    <a:pt x="62" y="8670"/>
                    <a:pt x="100" y="8642"/>
                    <a:pt x="100" y="8601"/>
                  </a:cubicBezTo>
                  <a:cubicBezTo>
                    <a:pt x="768" y="5799"/>
                    <a:pt x="1235" y="2930"/>
                    <a:pt x="1602" y="28"/>
                  </a:cubicBezTo>
                  <a:cubicBezTo>
                    <a:pt x="1620" y="9"/>
                    <a:pt x="1615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4"/>
            <p:cNvSpPr/>
            <p:nvPr/>
          </p:nvSpPr>
          <p:spPr>
            <a:xfrm>
              <a:off x="4691850" y="1872775"/>
              <a:ext cx="37800" cy="215700"/>
            </a:xfrm>
            <a:custGeom>
              <a:avLst/>
              <a:gdLst/>
              <a:ahLst/>
              <a:cxnLst/>
              <a:rect l="l" t="t" r="r" b="b"/>
              <a:pathLst>
                <a:path w="1512" h="8628" extrusionOk="0">
                  <a:moveTo>
                    <a:pt x="1491" y="1"/>
                  </a:moveTo>
                  <a:cubicBezTo>
                    <a:pt x="1455" y="1"/>
                    <a:pt x="1368" y="55"/>
                    <a:pt x="1368" y="128"/>
                  </a:cubicBezTo>
                  <a:cubicBezTo>
                    <a:pt x="1035" y="2963"/>
                    <a:pt x="501" y="5765"/>
                    <a:pt x="1" y="8600"/>
                  </a:cubicBezTo>
                  <a:cubicBezTo>
                    <a:pt x="1" y="8620"/>
                    <a:pt x="6" y="8628"/>
                    <a:pt x="15" y="8628"/>
                  </a:cubicBezTo>
                  <a:cubicBezTo>
                    <a:pt x="34" y="8628"/>
                    <a:pt x="67" y="8581"/>
                    <a:pt x="67" y="8534"/>
                  </a:cubicBezTo>
                  <a:cubicBezTo>
                    <a:pt x="768" y="5765"/>
                    <a:pt x="1168" y="2863"/>
                    <a:pt x="1502" y="27"/>
                  </a:cubicBezTo>
                  <a:cubicBezTo>
                    <a:pt x="1511" y="9"/>
                    <a:pt x="1505" y="1"/>
                    <a:pt x="1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4"/>
            <p:cNvSpPr/>
            <p:nvPr/>
          </p:nvSpPr>
          <p:spPr>
            <a:xfrm>
              <a:off x="4704375" y="1896000"/>
              <a:ext cx="41700" cy="215400"/>
            </a:xfrm>
            <a:custGeom>
              <a:avLst/>
              <a:gdLst/>
              <a:ahLst/>
              <a:cxnLst/>
              <a:rect l="l" t="t" r="r" b="b"/>
              <a:pathLst>
                <a:path w="1668" h="8616" extrusionOk="0">
                  <a:moveTo>
                    <a:pt x="1619" y="0"/>
                  </a:moveTo>
                  <a:cubicBezTo>
                    <a:pt x="1570" y="0"/>
                    <a:pt x="1501" y="56"/>
                    <a:pt x="1501" y="99"/>
                  </a:cubicBezTo>
                  <a:cubicBezTo>
                    <a:pt x="1067" y="2935"/>
                    <a:pt x="667" y="5770"/>
                    <a:pt x="0" y="8572"/>
                  </a:cubicBezTo>
                  <a:cubicBezTo>
                    <a:pt x="0" y="8604"/>
                    <a:pt x="7" y="8615"/>
                    <a:pt x="16" y="8615"/>
                  </a:cubicBezTo>
                  <a:cubicBezTo>
                    <a:pt x="36" y="8615"/>
                    <a:pt x="67" y="8561"/>
                    <a:pt x="67" y="8539"/>
                  </a:cubicBezTo>
                  <a:cubicBezTo>
                    <a:pt x="967" y="5770"/>
                    <a:pt x="1201" y="2901"/>
                    <a:pt x="1668" y="66"/>
                  </a:cubicBezTo>
                  <a:cubicBezTo>
                    <a:pt x="1668" y="18"/>
                    <a:pt x="1646" y="0"/>
                    <a:pt x="1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4"/>
            <p:cNvSpPr/>
            <p:nvPr/>
          </p:nvSpPr>
          <p:spPr>
            <a:xfrm>
              <a:off x="4723775" y="1870150"/>
              <a:ext cx="54825" cy="231025"/>
            </a:xfrm>
            <a:custGeom>
              <a:avLst/>
              <a:gdLst/>
              <a:ahLst/>
              <a:cxnLst/>
              <a:rect l="l" t="t" r="r" b="b"/>
              <a:pathLst>
                <a:path w="2193" h="9241" extrusionOk="0">
                  <a:moveTo>
                    <a:pt x="2144" y="0"/>
                  </a:moveTo>
                  <a:cubicBezTo>
                    <a:pt x="2094" y="0"/>
                    <a:pt x="2026" y="56"/>
                    <a:pt x="2026" y="99"/>
                  </a:cubicBezTo>
                  <a:cubicBezTo>
                    <a:pt x="1426" y="3135"/>
                    <a:pt x="725" y="6204"/>
                    <a:pt x="25" y="9206"/>
                  </a:cubicBezTo>
                  <a:cubicBezTo>
                    <a:pt x="1" y="9229"/>
                    <a:pt x="7" y="9240"/>
                    <a:pt x="24" y="9240"/>
                  </a:cubicBezTo>
                  <a:cubicBezTo>
                    <a:pt x="55" y="9240"/>
                    <a:pt x="125" y="9204"/>
                    <a:pt x="125" y="9139"/>
                  </a:cubicBezTo>
                  <a:cubicBezTo>
                    <a:pt x="959" y="6137"/>
                    <a:pt x="1592" y="3101"/>
                    <a:pt x="2193" y="66"/>
                  </a:cubicBezTo>
                  <a:cubicBezTo>
                    <a:pt x="2193" y="18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4"/>
            <p:cNvSpPr/>
            <p:nvPr/>
          </p:nvSpPr>
          <p:spPr>
            <a:xfrm>
              <a:off x="4737075" y="1893600"/>
              <a:ext cx="51550" cy="176325"/>
            </a:xfrm>
            <a:custGeom>
              <a:avLst/>
              <a:gdLst/>
              <a:ahLst/>
              <a:cxnLst/>
              <a:rect l="l" t="t" r="r" b="b"/>
              <a:pathLst>
                <a:path w="2062" h="7053" extrusionOk="0">
                  <a:moveTo>
                    <a:pt x="2033" y="1"/>
                  </a:moveTo>
                  <a:cubicBezTo>
                    <a:pt x="1994" y="1"/>
                    <a:pt x="1928" y="48"/>
                    <a:pt x="1928" y="95"/>
                  </a:cubicBezTo>
                  <a:cubicBezTo>
                    <a:pt x="1394" y="2430"/>
                    <a:pt x="760" y="4698"/>
                    <a:pt x="26" y="7000"/>
                  </a:cubicBezTo>
                  <a:cubicBezTo>
                    <a:pt x="0" y="7039"/>
                    <a:pt x="5" y="7053"/>
                    <a:pt x="24" y="7053"/>
                  </a:cubicBezTo>
                  <a:cubicBezTo>
                    <a:pt x="54" y="7053"/>
                    <a:pt x="119" y="7020"/>
                    <a:pt x="160" y="7000"/>
                  </a:cubicBezTo>
                  <a:cubicBezTo>
                    <a:pt x="1027" y="4765"/>
                    <a:pt x="1561" y="2363"/>
                    <a:pt x="2061" y="28"/>
                  </a:cubicBezTo>
                  <a:cubicBezTo>
                    <a:pt x="2061" y="9"/>
                    <a:pt x="2050" y="1"/>
                    <a:pt x="2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4"/>
            <p:cNvSpPr/>
            <p:nvPr/>
          </p:nvSpPr>
          <p:spPr>
            <a:xfrm>
              <a:off x="4763225" y="1883475"/>
              <a:ext cx="44575" cy="193600"/>
            </a:xfrm>
            <a:custGeom>
              <a:avLst/>
              <a:gdLst/>
              <a:ahLst/>
              <a:cxnLst/>
              <a:rect l="l" t="t" r="r" b="b"/>
              <a:pathLst>
                <a:path w="1783" h="7744" extrusionOk="0">
                  <a:moveTo>
                    <a:pt x="1733" y="1"/>
                  </a:moveTo>
                  <a:cubicBezTo>
                    <a:pt x="1684" y="1"/>
                    <a:pt x="1616" y="57"/>
                    <a:pt x="1616" y="100"/>
                  </a:cubicBezTo>
                  <a:cubicBezTo>
                    <a:pt x="1215" y="2702"/>
                    <a:pt x="782" y="5204"/>
                    <a:pt x="14" y="7705"/>
                  </a:cubicBezTo>
                  <a:cubicBezTo>
                    <a:pt x="0" y="7733"/>
                    <a:pt x="16" y="7744"/>
                    <a:pt x="41" y="7744"/>
                  </a:cubicBezTo>
                  <a:cubicBezTo>
                    <a:pt x="76" y="7744"/>
                    <a:pt x="129" y="7725"/>
                    <a:pt x="148" y="7705"/>
                  </a:cubicBezTo>
                  <a:cubicBezTo>
                    <a:pt x="1048" y="5237"/>
                    <a:pt x="1382" y="2668"/>
                    <a:pt x="1782" y="66"/>
                  </a:cubicBezTo>
                  <a:cubicBezTo>
                    <a:pt x="1782" y="19"/>
                    <a:pt x="1761" y="1"/>
                    <a:pt x="1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4"/>
            <p:cNvSpPr/>
            <p:nvPr/>
          </p:nvSpPr>
          <p:spPr>
            <a:xfrm>
              <a:off x="4776550" y="1893425"/>
              <a:ext cx="50525" cy="231800"/>
            </a:xfrm>
            <a:custGeom>
              <a:avLst/>
              <a:gdLst/>
              <a:ahLst/>
              <a:cxnLst/>
              <a:rect l="l" t="t" r="r" b="b"/>
              <a:pathLst>
                <a:path w="2021" h="9272" extrusionOk="0">
                  <a:moveTo>
                    <a:pt x="2005" y="1"/>
                  </a:moveTo>
                  <a:cubicBezTo>
                    <a:pt x="1978" y="1"/>
                    <a:pt x="1893" y="38"/>
                    <a:pt x="1850" y="102"/>
                  </a:cubicBezTo>
                  <a:cubicBezTo>
                    <a:pt x="1283" y="3138"/>
                    <a:pt x="849" y="6273"/>
                    <a:pt x="15" y="9209"/>
                  </a:cubicBezTo>
                  <a:cubicBezTo>
                    <a:pt x="0" y="9254"/>
                    <a:pt x="19" y="9272"/>
                    <a:pt x="47" y="9272"/>
                  </a:cubicBezTo>
                  <a:cubicBezTo>
                    <a:pt x="82" y="9272"/>
                    <a:pt x="130" y="9245"/>
                    <a:pt x="149" y="9209"/>
                  </a:cubicBezTo>
                  <a:cubicBezTo>
                    <a:pt x="1183" y="6440"/>
                    <a:pt x="1449" y="3004"/>
                    <a:pt x="1983" y="35"/>
                  </a:cubicBezTo>
                  <a:cubicBezTo>
                    <a:pt x="2019" y="12"/>
                    <a:pt x="2021" y="1"/>
                    <a:pt x="2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4"/>
            <p:cNvSpPr/>
            <p:nvPr/>
          </p:nvSpPr>
          <p:spPr>
            <a:xfrm>
              <a:off x="4801925" y="1903225"/>
              <a:ext cx="43400" cy="203000"/>
            </a:xfrm>
            <a:custGeom>
              <a:avLst/>
              <a:gdLst/>
              <a:ahLst/>
              <a:cxnLst/>
              <a:rect l="l" t="t" r="r" b="b"/>
              <a:pathLst>
                <a:path w="1736" h="8120" extrusionOk="0">
                  <a:moveTo>
                    <a:pt x="1694" y="0"/>
                  </a:moveTo>
                  <a:cubicBezTo>
                    <a:pt x="1640" y="0"/>
                    <a:pt x="1547" y="54"/>
                    <a:pt x="1502" y="77"/>
                  </a:cubicBezTo>
                  <a:cubicBezTo>
                    <a:pt x="1102" y="2746"/>
                    <a:pt x="635" y="5414"/>
                    <a:pt x="1" y="8083"/>
                  </a:cubicBezTo>
                  <a:cubicBezTo>
                    <a:pt x="1" y="8108"/>
                    <a:pt x="15" y="8119"/>
                    <a:pt x="35" y="8119"/>
                  </a:cubicBezTo>
                  <a:cubicBezTo>
                    <a:pt x="68" y="8119"/>
                    <a:pt x="114" y="8091"/>
                    <a:pt x="134" y="8049"/>
                  </a:cubicBezTo>
                  <a:cubicBezTo>
                    <a:pt x="901" y="5414"/>
                    <a:pt x="1268" y="2712"/>
                    <a:pt x="1735" y="44"/>
                  </a:cubicBezTo>
                  <a:cubicBezTo>
                    <a:pt x="1735" y="12"/>
                    <a:pt x="1719" y="0"/>
                    <a:pt x="1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4"/>
            <p:cNvSpPr/>
            <p:nvPr/>
          </p:nvSpPr>
          <p:spPr>
            <a:xfrm>
              <a:off x="4804050" y="1907450"/>
              <a:ext cx="50775" cy="231950"/>
            </a:xfrm>
            <a:custGeom>
              <a:avLst/>
              <a:gdLst/>
              <a:ahLst/>
              <a:cxnLst/>
              <a:rect l="l" t="t" r="r" b="b"/>
              <a:pathLst>
                <a:path w="2031" h="9278" extrusionOk="0">
                  <a:moveTo>
                    <a:pt x="1985" y="0"/>
                  </a:moveTo>
                  <a:cubicBezTo>
                    <a:pt x="1944" y="0"/>
                    <a:pt x="1884" y="48"/>
                    <a:pt x="1884" y="108"/>
                  </a:cubicBezTo>
                  <a:cubicBezTo>
                    <a:pt x="1384" y="3077"/>
                    <a:pt x="1083" y="6379"/>
                    <a:pt x="16" y="9215"/>
                  </a:cubicBezTo>
                  <a:cubicBezTo>
                    <a:pt x="1" y="9260"/>
                    <a:pt x="13" y="9278"/>
                    <a:pt x="37" y="9278"/>
                  </a:cubicBezTo>
                  <a:cubicBezTo>
                    <a:pt x="66" y="9278"/>
                    <a:pt x="113" y="9251"/>
                    <a:pt x="149" y="9215"/>
                  </a:cubicBezTo>
                  <a:cubicBezTo>
                    <a:pt x="1250" y="6379"/>
                    <a:pt x="1517" y="3077"/>
                    <a:pt x="2017" y="75"/>
                  </a:cubicBezTo>
                  <a:cubicBezTo>
                    <a:pt x="2031" y="21"/>
                    <a:pt x="2012" y="0"/>
                    <a:pt x="1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4"/>
            <p:cNvSpPr/>
            <p:nvPr/>
          </p:nvSpPr>
          <p:spPr>
            <a:xfrm>
              <a:off x="4835300" y="1901775"/>
              <a:ext cx="41700" cy="205450"/>
            </a:xfrm>
            <a:custGeom>
              <a:avLst/>
              <a:gdLst/>
              <a:ahLst/>
              <a:cxnLst/>
              <a:rect l="l" t="t" r="r" b="b"/>
              <a:pathLst>
                <a:path w="1668" h="8218" extrusionOk="0">
                  <a:moveTo>
                    <a:pt x="1620" y="0"/>
                  </a:moveTo>
                  <a:cubicBezTo>
                    <a:pt x="1571" y="0"/>
                    <a:pt x="1501" y="37"/>
                    <a:pt x="1501" y="102"/>
                  </a:cubicBezTo>
                  <a:cubicBezTo>
                    <a:pt x="1134" y="2804"/>
                    <a:pt x="601" y="5472"/>
                    <a:pt x="0" y="8174"/>
                  </a:cubicBezTo>
                  <a:cubicBezTo>
                    <a:pt x="0" y="8206"/>
                    <a:pt x="10" y="8217"/>
                    <a:pt x="24" y="8217"/>
                  </a:cubicBezTo>
                  <a:cubicBezTo>
                    <a:pt x="54" y="8217"/>
                    <a:pt x="100" y="8164"/>
                    <a:pt x="100" y="8141"/>
                  </a:cubicBezTo>
                  <a:cubicBezTo>
                    <a:pt x="867" y="5506"/>
                    <a:pt x="1268" y="2770"/>
                    <a:pt x="1668" y="35"/>
                  </a:cubicBezTo>
                  <a:cubicBezTo>
                    <a:pt x="1668" y="11"/>
                    <a:pt x="1647" y="0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4"/>
            <p:cNvSpPr/>
            <p:nvPr/>
          </p:nvSpPr>
          <p:spPr>
            <a:xfrm>
              <a:off x="4849950" y="1904325"/>
              <a:ext cx="50700" cy="236275"/>
            </a:xfrm>
            <a:custGeom>
              <a:avLst/>
              <a:gdLst/>
              <a:ahLst/>
              <a:cxnLst/>
              <a:rect l="l" t="t" r="r" b="b"/>
              <a:pathLst>
                <a:path w="2028" h="9451" extrusionOk="0">
                  <a:moveTo>
                    <a:pt x="1991" y="1"/>
                  </a:moveTo>
                  <a:cubicBezTo>
                    <a:pt x="1951" y="1"/>
                    <a:pt x="1883" y="57"/>
                    <a:pt x="1883" y="100"/>
                  </a:cubicBezTo>
                  <a:cubicBezTo>
                    <a:pt x="1416" y="3069"/>
                    <a:pt x="1215" y="6604"/>
                    <a:pt x="15" y="9373"/>
                  </a:cubicBezTo>
                  <a:cubicBezTo>
                    <a:pt x="0" y="9429"/>
                    <a:pt x="10" y="9450"/>
                    <a:pt x="31" y="9450"/>
                  </a:cubicBezTo>
                  <a:cubicBezTo>
                    <a:pt x="60" y="9450"/>
                    <a:pt x="109" y="9412"/>
                    <a:pt x="148" y="9373"/>
                  </a:cubicBezTo>
                  <a:cubicBezTo>
                    <a:pt x="1382" y="6604"/>
                    <a:pt x="1582" y="3035"/>
                    <a:pt x="2016" y="66"/>
                  </a:cubicBezTo>
                  <a:cubicBezTo>
                    <a:pt x="2028" y="18"/>
                    <a:pt x="2014" y="1"/>
                    <a:pt x="1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4"/>
            <p:cNvSpPr/>
            <p:nvPr/>
          </p:nvSpPr>
          <p:spPr>
            <a:xfrm>
              <a:off x="4876150" y="1893250"/>
              <a:ext cx="46725" cy="240250"/>
            </a:xfrm>
            <a:custGeom>
              <a:avLst/>
              <a:gdLst/>
              <a:ahLst/>
              <a:cxnLst/>
              <a:rect l="l" t="t" r="r" b="b"/>
              <a:pathLst>
                <a:path w="1869" h="9610" extrusionOk="0">
                  <a:moveTo>
                    <a:pt x="1854" y="0"/>
                  </a:moveTo>
                  <a:cubicBezTo>
                    <a:pt x="1813" y="0"/>
                    <a:pt x="1702" y="55"/>
                    <a:pt x="1702" y="109"/>
                  </a:cubicBezTo>
                  <a:cubicBezTo>
                    <a:pt x="1201" y="3278"/>
                    <a:pt x="701" y="6447"/>
                    <a:pt x="1" y="9549"/>
                  </a:cubicBezTo>
                  <a:cubicBezTo>
                    <a:pt x="1" y="9591"/>
                    <a:pt x="24" y="9610"/>
                    <a:pt x="51" y="9610"/>
                  </a:cubicBezTo>
                  <a:cubicBezTo>
                    <a:pt x="89" y="9610"/>
                    <a:pt x="134" y="9574"/>
                    <a:pt x="134" y="9516"/>
                  </a:cubicBezTo>
                  <a:cubicBezTo>
                    <a:pt x="968" y="6447"/>
                    <a:pt x="1368" y="3178"/>
                    <a:pt x="1869" y="9"/>
                  </a:cubicBezTo>
                  <a:cubicBezTo>
                    <a:pt x="1869" y="3"/>
                    <a:pt x="1863" y="0"/>
                    <a:pt x="1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4"/>
            <p:cNvSpPr/>
            <p:nvPr/>
          </p:nvSpPr>
          <p:spPr>
            <a:xfrm>
              <a:off x="4893675" y="1905525"/>
              <a:ext cx="55900" cy="244425"/>
            </a:xfrm>
            <a:custGeom>
              <a:avLst/>
              <a:gdLst/>
              <a:ahLst/>
              <a:cxnLst/>
              <a:rect l="l" t="t" r="r" b="b"/>
              <a:pathLst>
                <a:path w="2236" h="9777" extrusionOk="0">
                  <a:moveTo>
                    <a:pt x="2184" y="1"/>
                  </a:moveTo>
                  <a:cubicBezTo>
                    <a:pt x="2135" y="1"/>
                    <a:pt x="2068" y="43"/>
                    <a:pt x="2068" y="85"/>
                  </a:cubicBezTo>
                  <a:cubicBezTo>
                    <a:pt x="1468" y="3321"/>
                    <a:pt x="667" y="6523"/>
                    <a:pt x="0" y="9725"/>
                  </a:cubicBezTo>
                  <a:cubicBezTo>
                    <a:pt x="0" y="9762"/>
                    <a:pt x="14" y="9776"/>
                    <a:pt x="32" y="9776"/>
                  </a:cubicBezTo>
                  <a:cubicBezTo>
                    <a:pt x="65" y="9776"/>
                    <a:pt x="112" y="9734"/>
                    <a:pt x="134" y="9692"/>
                  </a:cubicBezTo>
                  <a:cubicBezTo>
                    <a:pt x="967" y="6523"/>
                    <a:pt x="1635" y="3287"/>
                    <a:pt x="2235" y="52"/>
                  </a:cubicBezTo>
                  <a:cubicBezTo>
                    <a:pt x="2235" y="15"/>
                    <a:pt x="2213" y="1"/>
                    <a:pt x="2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4"/>
            <p:cNvSpPr/>
            <p:nvPr/>
          </p:nvSpPr>
          <p:spPr>
            <a:xfrm>
              <a:off x="4914525" y="1907800"/>
              <a:ext cx="46725" cy="241950"/>
            </a:xfrm>
            <a:custGeom>
              <a:avLst/>
              <a:gdLst/>
              <a:ahLst/>
              <a:cxnLst/>
              <a:rect l="l" t="t" r="r" b="b"/>
              <a:pathLst>
                <a:path w="1869" h="9678" extrusionOk="0">
                  <a:moveTo>
                    <a:pt x="1803" y="0"/>
                  </a:moveTo>
                  <a:cubicBezTo>
                    <a:pt x="1768" y="0"/>
                    <a:pt x="1735" y="36"/>
                    <a:pt x="1735" y="94"/>
                  </a:cubicBezTo>
                  <a:cubicBezTo>
                    <a:pt x="1268" y="3297"/>
                    <a:pt x="667" y="6465"/>
                    <a:pt x="0" y="9634"/>
                  </a:cubicBezTo>
                  <a:cubicBezTo>
                    <a:pt x="0" y="9666"/>
                    <a:pt x="10" y="9678"/>
                    <a:pt x="25" y="9678"/>
                  </a:cubicBezTo>
                  <a:cubicBezTo>
                    <a:pt x="57" y="9678"/>
                    <a:pt x="111" y="9624"/>
                    <a:pt x="133" y="9601"/>
                  </a:cubicBezTo>
                  <a:cubicBezTo>
                    <a:pt x="967" y="6465"/>
                    <a:pt x="1434" y="3263"/>
                    <a:pt x="1868" y="61"/>
                  </a:cubicBezTo>
                  <a:cubicBezTo>
                    <a:pt x="1854" y="19"/>
                    <a:pt x="1828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4"/>
            <p:cNvSpPr/>
            <p:nvPr/>
          </p:nvSpPr>
          <p:spPr>
            <a:xfrm>
              <a:off x="4946200" y="1898000"/>
              <a:ext cx="43400" cy="239250"/>
            </a:xfrm>
            <a:custGeom>
              <a:avLst/>
              <a:gdLst/>
              <a:ahLst/>
              <a:cxnLst/>
              <a:rect l="l" t="t" r="r" b="b"/>
              <a:pathLst>
                <a:path w="1736" h="9570" extrusionOk="0">
                  <a:moveTo>
                    <a:pt x="1703" y="1"/>
                  </a:moveTo>
                  <a:cubicBezTo>
                    <a:pt x="1643" y="1"/>
                    <a:pt x="1535" y="92"/>
                    <a:pt x="1535" y="119"/>
                  </a:cubicBezTo>
                  <a:cubicBezTo>
                    <a:pt x="1168" y="3288"/>
                    <a:pt x="534" y="6357"/>
                    <a:pt x="1" y="9526"/>
                  </a:cubicBezTo>
                  <a:cubicBezTo>
                    <a:pt x="1" y="9558"/>
                    <a:pt x="7" y="9569"/>
                    <a:pt x="19" y="9569"/>
                  </a:cubicBezTo>
                  <a:cubicBezTo>
                    <a:pt x="43" y="9569"/>
                    <a:pt x="88" y="9515"/>
                    <a:pt x="134" y="9493"/>
                  </a:cubicBezTo>
                  <a:cubicBezTo>
                    <a:pt x="901" y="6424"/>
                    <a:pt x="1368" y="3188"/>
                    <a:pt x="1735" y="19"/>
                  </a:cubicBezTo>
                  <a:cubicBezTo>
                    <a:pt x="1729" y="6"/>
                    <a:pt x="1717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4"/>
            <p:cNvSpPr/>
            <p:nvPr/>
          </p:nvSpPr>
          <p:spPr>
            <a:xfrm>
              <a:off x="4966225" y="1900900"/>
              <a:ext cx="57350" cy="230325"/>
            </a:xfrm>
            <a:custGeom>
              <a:avLst/>
              <a:gdLst/>
              <a:ahLst/>
              <a:cxnLst/>
              <a:rect l="l" t="t" r="r" b="b"/>
              <a:pathLst>
                <a:path w="2294" h="9213" extrusionOk="0">
                  <a:moveTo>
                    <a:pt x="2265" y="0"/>
                  </a:moveTo>
                  <a:cubicBezTo>
                    <a:pt x="2232" y="0"/>
                    <a:pt x="2168" y="29"/>
                    <a:pt x="2168" y="70"/>
                  </a:cubicBezTo>
                  <a:cubicBezTo>
                    <a:pt x="1535" y="3139"/>
                    <a:pt x="701" y="6141"/>
                    <a:pt x="0" y="9177"/>
                  </a:cubicBezTo>
                  <a:cubicBezTo>
                    <a:pt x="0" y="9202"/>
                    <a:pt x="10" y="9213"/>
                    <a:pt x="24" y="9213"/>
                  </a:cubicBezTo>
                  <a:cubicBezTo>
                    <a:pt x="46" y="9213"/>
                    <a:pt x="80" y="9184"/>
                    <a:pt x="100" y="9143"/>
                  </a:cubicBezTo>
                  <a:cubicBezTo>
                    <a:pt x="934" y="6141"/>
                    <a:pt x="1668" y="3072"/>
                    <a:pt x="2268" y="37"/>
                  </a:cubicBezTo>
                  <a:cubicBezTo>
                    <a:pt x="2294" y="11"/>
                    <a:pt x="2285" y="0"/>
                    <a:pt x="2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4"/>
            <p:cNvSpPr/>
            <p:nvPr/>
          </p:nvSpPr>
          <p:spPr>
            <a:xfrm>
              <a:off x="4977050" y="1948325"/>
              <a:ext cx="48525" cy="194375"/>
            </a:xfrm>
            <a:custGeom>
              <a:avLst/>
              <a:gdLst/>
              <a:ahLst/>
              <a:cxnLst/>
              <a:rect l="l" t="t" r="r" b="b"/>
              <a:pathLst>
                <a:path w="1941" h="7775" extrusionOk="0">
                  <a:moveTo>
                    <a:pt x="1939" y="1"/>
                  </a:moveTo>
                  <a:cubicBezTo>
                    <a:pt x="1926" y="1"/>
                    <a:pt x="1802" y="79"/>
                    <a:pt x="1802" y="108"/>
                  </a:cubicBezTo>
                  <a:cubicBezTo>
                    <a:pt x="1235" y="2643"/>
                    <a:pt x="735" y="5245"/>
                    <a:pt x="1" y="7747"/>
                  </a:cubicBezTo>
                  <a:cubicBezTo>
                    <a:pt x="1" y="7766"/>
                    <a:pt x="9" y="7774"/>
                    <a:pt x="22" y="7774"/>
                  </a:cubicBezTo>
                  <a:cubicBezTo>
                    <a:pt x="51" y="7774"/>
                    <a:pt x="101" y="7727"/>
                    <a:pt x="101" y="7680"/>
                  </a:cubicBezTo>
                  <a:cubicBezTo>
                    <a:pt x="968" y="5245"/>
                    <a:pt x="1402" y="2610"/>
                    <a:pt x="1936" y="8"/>
                  </a:cubicBezTo>
                  <a:cubicBezTo>
                    <a:pt x="1940" y="3"/>
                    <a:pt x="1941" y="1"/>
                    <a:pt x="1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4"/>
            <p:cNvSpPr/>
            <p:nvPr/>
          </p:nvSpPr>
          <p:spPr>
            <a:xfrm>
              <a:off x="5002075" y="1910275"/>
              <a:ext cx="54225" cy="219900"/>
            </a:xfrm>
            <a:custGeom>
              <a:avLst/>
              <a:gdLst/>
              <a:ahLst/>
              <a:cxnLst/>
              <a:rect l="l" t="t" r="r" b="b"/>
              <a:pathLst>
                <a:path w="2169" h="8796" extrusionOk="0">
                  <a:moveTo>
                    <a:pt x="2134" y="1"/>
                  </a:moveTo>
                  <a:cubicBezTo>
                    <a:pt x="2085" y="1"/>
                    <a:pt x="2002" y="48"/>
                    <a:pt x="2002" y="95"/>
                  </a:cubicBezTo>
                  <a:cubicBezTo>
                    <a:pt x="1435" y="2997"/>
                    <a:pt x="668" y="5833"/>
                    <a:pt x="1" y="8768"/>
                  </a:cubicBezTo>
                  <a:cubicBezTo>
                    <a:pt x="1" y="8788"/>
                    <a:pt x="9" y="8796"/>
                    <a:pt x="22" y="8796"/>
                  </a:cubicBezTo>
                  <a:cubicBezTo>
                    <a:pt x="53" y="8796"/>
                    <a:pt x="110" y="8749"/>
                    <a:pt x="134" y="8701"/>
                  </a:cubicBezTo>
                  <a:cubicBezTo>
                    <a:pt x="968" y="5866"/>
                    <a:pt x="1602" y="2964"/>
                    <a:pt x="2169" y="29"/>
                  </a:cubicBezTo>
                  <a:cubicBezTo>
                    <a:pt x="2169" y="9"/>
                    <a:pt x="2154" y="1"/>
                    <a:pt x="2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4"/>
            <p:cNvSpPr/>
            <p:nvPr/>
          </p:nvSpPr>
          <p:spPr>
            <a:xfrm>
              <a:off x="5015550" y="1905525"/>
              <a:ext cx="79950" cy="263300"/>
            </a:xfrm>
            <a:custGeom>
              <a:avLst/>
              <a:gdLst/>
              <a:ahLst/>
              <a:cxnLst/>
              <a:rect l="l" t="t" r="r" b="b"/>
              <a:pathLst>
                <a:path w="3198" h="10532" extrusionOk="0">
                  <a:moveTo>
                    <a:pt x="3147" y="1"/>
                  </a:moveTo>
                  <a:cubicBezTo>
                    <a:pt x="3097" y="1"/>
                    <a:pt x="3031" y="43"/>
                    <a:pt x="3031" y="85"/>
                  </a:cubicBezTo>
                  <a:cubicBezTo>
                    <a:pt x="2097" y="3621"/>
                    <a:pt x="1129" y="7057"/>
                    <a:pt x="29" y="10493"/>
                  </a:cubicBezTo>
                  <a:cubicBezTo>
                    <a:pt x="0" y="10521"/>
                    <a:pt x="8" y="10531"/>
                    <a:pt x="29" y="10531"/>
                  </a:cubicBezTo>
                  <a:cubicBezTo>
                    <a:pt x="57" y="10531"/>
                    <a:pt x="109" y="10512"/>
                    <a:pt x="129" y="10493"/>
                  </a:cubicBezTo>
                  <a:cubicBezTo>
                    <a:pt x="1396" y="7057"/>
                    <a:pt x="2297" y="3554"/>
                    <a:pt x="3198" y="52"/>
                  </a:cubicBezTo>
                  <a:cubicBezTo>
                    <a:pt x="3198" y="15"/>
                    <a:pt x="3175" y="1"/>
                    <a:pt x="3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4"/>
            <p:cNvSpPr/>
            <p:nvPr/>
          </p:nvSpPr>
          <p:spPr>
            <a:xfrm>
              <a:off x="5053775" y="1923325"/>
              <a:ext cx="51875" cy="186000"/>
            </a:xfrm>
            <a:custGeom>
              <a:avLst/>
              <a:gdLst/>
              <a:ahLst/>
              <a:cxnLst/>
              <a:rect l="l" t="t" r="r" b="b"/>
              <a:pathLst>
                <a:path w="2075" h="7440" extrusionOk="0">
                  <a:moveTo>
                    <a:pt x="2072" y="0"/>
                  </a:moveTo>
                  <a:cubicBezTo>
                    <a:pt x="2058" y="0"/>
                    <a:pt x="1931" y="78"/>
                    <a:pt x="1902" y="107"/>
                  </a:cubicBezTo>
                  <a:cubicBezTo>
                    <a:pt x="1068" y="2442"/>
                    <a:pt x="401" y="4944"/>
                    <a:pt x="1" y="7412"/>
                  </a:cubicBezTo>
                  <a:cubicBezTo>
                    <a:pt x="1" y="7432"/>
                    <a:pt x="6" y="7440"/>
                    <a:pt x="15" y="7440"/>
                  </a:cubicBezTo>
                  <a:cubicBezTo>
                    <a:pt x="37" y="7440"/>
                    <a:pt x="77" y="7393"/>
                    <a:pt x="101" y="7346"/>
                  </a:cubicBezTo>
                  <a:cubicBezTo>
                    <a:pt x="835" y="4944"/>
                    <a:pt x="1235" y="2442"/>
                    <a:pt x="2069" y="7"/>
                  </a:cubicBezTo>
                  <a:cubicBezTo>
                    <a:pt x="2074" y="2"/>
                    <a:pt x="2074" y="0"/>
                    <a:pt x="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4"/>
            <p:cNvSpPr/>
            <p:nvPr/>
          </p:nvSpPr>
          <p:spPr>
            <a:xfrm>
              <a:off x="5083800" y="1909550"/>
              <a:ext cx="52250" cy="190175"/>
            </a:xfrm>
            <a:custGeom>
              <a:avLst/>
              <a:gdLst/>
              <a:ahLst/>
              <a:cxnLst/>
              <a:rect l="l" t="t" r="r" b="b"/>
              <a:pathLst>
                <a:path w="2090" h="7607" extrusionOk="0">
                  <a:moveTo>
                    <a:pt x="2060" y="0"/>
                  </a:moveTo>
                  <a:cubicBezTo>
                    <a:pt x="2013" y="0"/>
                    <a:pt x="1902" y="78"/>
                    <a:pt x="1902" y="124"/>
                  </a:cubicBezTo>
                  <a:cubicBezTo>
                    <a:pt x="1335" y="2626"/>
                    <a:pt x="634" y="5061"/>
                    <a:pt x="1" y="7563"/>
                  </a:cubicBezTo>
                  <a:cubicBezTo>
                    <a:pt x="1" y="7595"/>
                    <a:pt x="7" y="7606"/>
                    <a:pt x="16" y="7606"/>
                  </a:cubicBezTo>
                  <a:cubicBezTo>
                    <a:pt x="36" y="7606"/>
                    <a:pt x="67" y="7552"/>
                    <a:pt x="67" y="7530"/>
                  </a:cubicBezTo>
                  <a:cubicBezTo>
                    <a:pt x="968" y="5128"/>
                    <a:pt x="1502" y="2559"/>
                    <a:pt x="2069" y="58"/>
                  </a:cubicBezTo>
                  <a:cubicBezTo>
                    <a:pt x="2089" y="16"/>
                    <a:pt x="2081" y="0"/>
                    <a:pt x="2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4"/>
            <p:cNvSpPr/>
            <p:nvPr/>
          </p:nvSpPr>
          <p:spPr>
            <a:xfrm>
              <a:off x="5120500" y="1940000"/>
              <a:ext cx="27975" cy="108850"/>
            </a:xfrm>
            <a:custGeom>
              <a:avLst/>
              <a:gdLst/>
              <a:ahLst/>
              <a:cxnLst/>
              <a:rect l="l" t="t" r="r" b="b"/>
              <a:pathLst>
                <a:path w="1119" h="4354" extrusionOk="0">
                  <a:moveTo>
                    <a:pt x="1116" y="0"/>
                  </a:moveTo>
                  <a:cubicBezTo>
                    <a:pt x="1115" y="0"/>
                    <a:pt x="1110" y="2"/>
                    <a:pt x="1101" y="7"/>
                  </a:cubicBezTo>
                  <a:cubicBezTo>
                    <a:pt x="1100" y="10"/>
                    <a:pt x="1100" y="12"/>
                    <a:pt x="1099" y="15"/>
                  </a:cubicBezTo>
                  <a:lnTo>
                    <a:pt x="1099" y="15"/>
                  </a:lnTo>
                  <a:cubicBezTo>
                    <a:pt x="1111" y="6"/>
                    <a:pt x="1119" y="0"/>
                    <a:pt x="1116" y="0"/>
                  </a:cubicBezTo>
                  <a:close/>
                  <a:moveTo>
                    <a:pt x="1099" y="15"/>
                  </a:moveTo>
                  <a:lnTo>
                    <a:pt x="1099" y="15"/>
                  </a:lnTo>
                  <a:cubicBezTo>
                    <a:pt x="1067" y="39"/>
                    <a:pt x="1001" y="86"/>
                    <a:pt x="1001" y="107"/>
                  </a:cubicBezTo>
                  <a:cubicBezTo>
                    <a:pt x="667" y="1508"/>
                    <a:pt x="300" y="2909"/>
                    <a:pt x="0" y="4310"/>
                  </a:cubicBezTo>
                  <a:cubicBezTo>
                    <a:pt x="0" y="4342"/>
                    <a:pt x="7" y="4353"/>
                    <a:pt x="16" y="4353"/>
                  </a:cubicBezTo>
                  <a:cubicBezTo>
                    <a:pt x="36" y="4353"/>
                    <a:pt x="67" y="4300"/>
                    <a:pt x="67" y="4277"/>
                  </a:cubicBezTo>
                  <a:cubicBezTo>
                    <a:pt x="433" y="2845"/>
                    <a:pt x="766" y="1447"/>
                    <a:pt x="1099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4"/>
            <p:cNvSpPr/>
            <p:nvPr/>
          </p:nvSpPr>
          <p:spPr>
            <a:xfrm>
              <a:off x="5133000" y="1949100"/>
              <a:ext cx="25875" cy="123200"/>
            </a:xfrm>
            <a:custGeom>
              <a:avLst/>
              <a:gdLst/>
              <a:ahLst/>
              <a:cxnLst/>
              <a:rect l="l" t="t" r="r" b="b"/>
              <a:pathLst>
                <a:path w="1035" h="4928" extrusionOk="0">
                  <a:moveTo>
                    <a:pt x="995" y="0"/>
                  </a:moveTo>
                  <a:cubicBezTo>
                    <a:pt x="946" y="0"/>
                    <a:pt x="868" y="54"/>
                    <a:pt x="868" y="77"/>
                  </a:cubicBezTo>
                  <a:cubicBezTo>
                    <a:pt x="568" y="1645"/>
                    <a:pt x="167" y="3279"/>
                    <a:pt x="1" y="4914"/>
                  </a:cubicBezTo>
                  <a:cubicBezTo>
                    <a:pt x="1" y="4923"/>
                    <a:pt x="6" y="4927"/>
                    <a:pt x="14" y="4927"/>
                  </a:cubicBezTo>
                  <a:cubicBezTo>
                    <a:pt x="34" y="4927"/>
                    <a:pt x="67" y="4904"/>
                    <a:pt x="67" y="4880"/>
                  </a:cubicBezTo>
                  <a:cubicBezTo>
                    <a:pt x="501" y="3279"/>
                    <a:pt x="734" y="1645"/>
                    <a:pt x="1035" y="43"/>
                  </a:cubicBezTo>
                  <a:cubicBezTo>
                    <a:pt x="1035" y="12"/>
                    <a:pt x="1018" y="0"/>
                    <a:pt x="9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4"/>
            <p:cNvSpPr/>
            <p:nvPr/>
          </p:nvSpPr>
          <p:spPr>
            <a:xfrm>
              <a:off x="5158850" y="1949925"/>
              <a:ext cx="28650" cy="111425"/>
            </a:xfrm>
            <a:custGeom>
              <a:avLst/>
              <a:gdLst/>
              <a:ahLst/>
              <a:cxnLst/>
              <a:rect l="l" t="t" r="r" b="b"/>
              <a:pathLst>
                <a:path w="1146" h="4457" extrusionOk="0">
                  <a:moveTo>
                    <a:pt x="1118" y="0"/>
                  </a:moveTo>
                  <a:cubicBezTo>
                    <a:pt x="1079" y="0"/>
                    <a:pt x="1001" y="54"/>
                    <a:pt x="1001" y="77"/>
                  </a:cubicBezTo>
                  <a:cubicBezTo>
                    <a:pt x="668" y="1545"/>
                    <a:pt x="301" y="2946"/>
                    <a:pt x="1" y="4414"/>
                  </a:cubicBezTo>
                  <a:cubicBezTo>
                    <a:pt x="1" y="4445"/>
                    <a:pt x="7" y="4457"/>
                    <a:pt x="17" y="4457"/>
                  </a:cubicBezTo>
                  <a:cubicBezTo>
                    <a:pt x="36" y="4457"/>
                    <a:pt x="67" y="4403"/>
                    <a:pt x="67" y="4380"/>
                  </a:cubicBezTo>
                  <a:cubicBezTo>
                    <a:pt x="468" y="2946"/>
                    <a:pt x="801" y="1511"/>
                    <a:pt x="1135" y="44"/>
                  </a:cubicBezTo>
                  <a:cubicBezTo>
                    <a:pt x="1145" y="12"/>
                    <a:pt x="1136" y="0"/>
                    <a:pt x="1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4"/>
            <p:cNvSpPr/>
            <p:nvPr/>
          </p:nvSpPr>
          <p:spPr>
            <a:xfrm>
              <a:off x="5168025" y="1941575"/>
              <a:ext cx="29475" cy="119425"/>
            </a:xfrm>
            <a:custGeom>
              <a:avLst/>
              <a:gdLst/>
              <a:ahLst/>
              <a:cxnLst/>
              <a:rect l="l" t="t" r="r" b="b"/>
              <a:pathLst>
                <a:path w="1179" h="4777" extrusionOk="0">
                  <a:moveTo>
                    <a:pt x="1151" y="1"/>
                  </a:moveTo>
                  <a:cubicBezTo>
                    <a:pt x="1113" y="1"/>
                    <a:pt x="1035" y="55"/>
                    <a:pt x="1035" y="78"/>
                  </a:cubicBezTo>
                  <a:cubicBezTo>
                    <a:pt x="768" y="1612"/>
                    <a:pt x="301" y="3180"/>
                    <a:pt x="1" y="4748"/>
                  </a:cubicBezTo>
                  <a:cubicBezTo>
                    <a:pt x="1" y="4768"/>
                    <a:pt x="10" y="4776"/>
                    <a:pt x="24" y="4776"/>
                  </a:cubicBezTo>
                  <a:cubicBezTo>
                    <a:pt x="53" y="4776"/>
                    <a:pt x="101" y="4737"/>
                    <a:pt x="101" y="4714"/>
                  </a:cubicBezTo>
                  <a:cubicBezTo>
                    <a:pt x="534" y="3213"/>
                    <a:pt x="868" y="1579"/>
                    <a:pt x="1168" y="44"/>
                  </a:cubicBezTo>
                  <a:cubicBezTo>
                    <a:pt x="1179" y="12"/>
                    <a:pt x="1169" y="1"/>
                    <a:pt x="1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4"/>
            <p:cNvSpPr/>
            <p:nvPr/>
          </p:nvSpPr>
          <p:spPr>
            <a:xfrm>
              <a:off x="5176375" y="1944125"/>
              <a:ext cx="37875" cy="139400"/>
            </a:xfrm>
            <a:custGeom>
              <a:avLst/>
              <a:gdLst/>
              <a:ahLst/>
              <a:cxnLst/>
              <a:rect l="l" t="t" r="r" b="b"/>
              <a:pathLst>
                <a:path w="1515" h="5576" extrusionOk="0">
                  <a:moveTo>
                    <a:pt x="1488" y="1"/>
                  </a:moveTo>
                  <a:cubicBezTo>
                    <a:pt x="1460" y="1"/>
                    <a:pt x="1408" y="49"/>
                    <a:pt x="1368" y="109"/>
                  </a:cubicBezTo>
                  <a:cubicBezTo>
                    <a:pt x="1001" y="1944"/>
                    <a:pt x="601" y="3745"/>
                    <a:pt x="0" y="5513"/>
                  </a:cubicBezTo>
                  <a:cubicBezTo>
                    <a:pt x="0" y="5558"/>
                    <a:pt x="21" y="5576"/>
                    <a:pt x="43" y="5576"/>
                  </a:cubicBezTo>
                  <a:cubicBezTo>
                    <a:pt x="70" y="5576"/>
                    <a:pt x="100" y="5549"/>
                    <a:pt x="100" y="5513"/>
                  </a:cubicBezTo>
                  <a:cubicBezTo>
                    <a:pt x="834" y="3812"/>
                    <a:pt x="1134" y="1910"/>
                    <a:pt x="1501" y="76"/>
                  </a:cubicBezTo>
                  <a:cubicBezTo>
                    <a:pt x="1515" y="22"/>
                    <a:pt x="1507" y="1"/>
                    <a:pt x="1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4"/>
            <p:cNvSpPr/>
            <p:nvPr/>
          </p:nvSpPr>
          <p:spPr>
            <a:xfrm>
              <a:off x="5202225" y="1953900"/>
              <a:ext cx="23675" cy="97050"/>
            </a:xfrm>
            <a:custGeom>
              <a:avLst/>
              <a:gdLst/>
              <a:ahLst/>
              <a:cxnLst/>
              <a:rect l="l" t="t" r="r" b="b"/>
              <a:pathLst>
                <a:path w="947" h="3882" extrusionOk="0">
                  <a:moveTo>
                    <a:pt x="908" y="0"/>
                  </a:moveTo>
                  <a:cubicBezTo>
                    <a:pt x="868" y="0"/>
                    <a:pt x="801" y="43"/>
                    <a:pt x="801" y="85"/>
                  </a:cubicBezTo>
                  <a:cubicBezTo>
                    <a:pt x="601" y="1352"/>
                    <a:pt x="234" y="2587"/>
                    <a:pt x="0" y="3854"/>
                  </a:cubicBezTo>
                  <a:cubicBezTo>
                    <a:pt x="0" y="3874"/>
                    <a:pt x="9" y="3882"/>
                    <a:pt x="21" y="3882"/>
                  </a:cubicBezTo>
                  <a:cubicBezTo>
                    <a:pt x="50" y="3882"/>
                    <a:pt x="100" y="3835"/>
                    <a:pt x="100" y="3788"/>
                  </a:cubicBezTo>
                  <a:cubicBezTo>
                    <a:pt x="501" y="2587"/>
                    <a:pt x="767" y="1286"/>
                    <a:pt x="934" y="52"/>
                  </a:cubicBezTo>
                  <a:cubicBezTo>
                    <a:pt x="947" y="15"/>
                    <a:pt x="932" y="0"/>
                    <a:pt x="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4"/>
            <p:cNvSpPr/>
            <p:nvPr/>
          </p:nvSpPr>
          <p:spPr>
            <a:xfrm>
              <a:off x="5220575" y="1957650"/>
              <a:ext cx="25025" cy="85750"/>
            </a:xfrm>
            <a:custGeom>
              <a:avLst/>
              <a:gdLst/>
              <a:ahLst/>
              <a:cxnLst/>
              <a:rect l="l" t="t" r="r" b="b"/>
              <a:pathLst>
                <a:path w="1001" h="3430" extrusionOk="0">
                  <a:moveTo>
                    <a:pt x="956" y="1"/>
                  </a:moveTo>
                  <a:cubicBezTo>
                    <a:pt x="914" y="1"/>
                    <a:pt x="855" y="48"/>
                    <a:pt x="834" y="68"/>
                  </a:cubicBezTo>
                  <a:cubicBezTo>
                    <a:pt x="567" y="1202"/>
                    <a:pt x="334" y="2270"/>
                    <a:pt x="0" y="3404"/>
                  </a:cubicBezTo>
                  <a:cubicBezTo>
                    <a:pt x="0" y="3421"/>
                    <a:pt x="17" y="3429"/>
                    <a:pt x="33" y="3429"/>
                  </a:cubicBezTo>
                  <a:cubicBezTo>
                    <a:pt x="50" y="3429"/>
                    <a:pt x="67" y="3421"/>
                    <a:pt x="67" y="3404"/>
                  </a:cubicBezTo>
                  <a:cubicBezTo>
                    <a:pt x="500" y="2303"/>
                    <a:pt x="734" y="1202"/>
                    <a:pt x="1001" y="68"/>
                  </a:cubicBezTo>
                  <a:cubicBezTo>
                    <a:pt x="1001" y="18"/>
                    <a:pt x="982" y="1"/>
                    <a:pt x="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4"/>
            <p:cNvSpPr/>
            <p:nvPr/>
          </p:nvSpPr>
          <p:spPr>
            <a:xfrm>
              <a:off x="5226650" y="1960325"/>
              <a:ext cx="29800" cy="91125"/>
            </a:xfrm>
            <a:custGeom>
              <a:avLst/>
              <a:gdLst/>
              <a:ahLst/>
              <a:cxnLst/>
              <a:rect l="l" t="t" r="r" b="b"/>
              <a:pathLst>
                <a:path w="1192" h="3645" extrusionOk="0">
                  <a:moveTo>
                    <a:pt x="1171" y="0"/>
                  </a:moveTo>
                  <a:cubicBezTo>
                    <a:pt x="1141" y="0"/>
                    <a:pt x="1091" y="48"/>
                    <a:pt x="1091" y="95"/>
                  </a:cubicBezTo>
                  <a:cubicBezTo>
                    <a:pt x="991" y="829"/>
                    <a:pt x="791" y="1529"/>
                    <a:pt x="524" y="2263"/>
                  </a:cubicBezTo>
                  <a:cubicBezTo>
                    <a:pt x="358" y="2663"/>
                    <a:pt x="257" y="3164"/>
                    <a:pt x="24" y="3597"/>
                  </a:cubicBezTo>
                  <a:cubicBezTo>
                    <a:pt x="0" y="3621"/>
                    <a:pt x="44" y="3644"/>
                    <a:pt x="83" y="3644"/>
                  </a:cubicBezTo>
                  <a:cubicBezTo>
                    <a:pt x="99" y="3644"/>
                    <a:pt x="114" y="3640"/>
                    <a:pt x="124" y="3631"/>
                  </a:cubicBezTo>
                  <a:cubicBezTo>
                    <a:pt x="458" y="3364"/>
                    <a:pt x="524" y="2630"/>
                    <a:pt x="658" y="2230"/>
                  </a:cubicBezTo>
                  <a:cubicBezTo>
                    <a:pt x="958" y="1529"/>
                    <a:pt x="1158" y="795"/>
                    <a:pt x="1191" y="28"/>
                  </a:cubicBezTo>
                  <a:cubicBezTo>
                    <a:pt x="1191" y="8"/>
                    <a:pt x="1183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4"/>
            <p:cNvSpPr/>
            <p:nvPr/>
          </p:nvSpPr>
          <p:spPr>
            <a:xfrm>
              <a:off x="5250575" y="1959775"/>
              <a:ext cx="27650" cy="82075"/>
            </a:xfrm>
            <a:custGeom>
              <a:avLst/>
              <a:gdLst/>
              <a:ahLst/>
              <a:cxnLst/>
              <a:rect l="l" t="t" r="r" b="b"/>
              <a:pathLst>
                <a:path w="1106" h="3283" extrusionOk="0">
                  <a:moveTo>
                    <a:pt x="1093" y="0"/>
                  </a:moveTo>
                  <a:cubicBezTo>
                    <a:pt x="1068" y="0"/>
                    <a:pt x="990" y="52"/>
                    <a:pt x="968" y="117"/>
                  </a:cubicBezTo>
                  <a:cubicBezTo>
                    <a:pt x="635" y="1117"/>
                    <a:pt x="201" y="2185"/>
                    <a:pt x="1" y="3219"/>
                  </a:cubicBezTo>
                  <a:cubicBezTo>
                    <a:pt x="1" y="3264"/>
                    <a:pt x="15" y="3282"/>
                    <a:pt x="30" y="3282"/>
                  </a:cubicBezTo>
                  <a:cubicBezTo>
                    <a:pt x="48" y="3282"/>
                    <a:pt x="68" y="3256"/>
                    <a:pt x="68" y="3219"/>
                  </a:cubicBezTo>
                  <a:cubicBezTo>
                    <a:pt x="468" y="2218"/>
                    <a:pt x="735" y="1117"/>
                    <a:pt x="1068" y="50"/>
                  </a:cubicBezTo>
                  <a:cubicBezTo>
                    <a:pt x="1103" y="15"/>
                    <a:pt x="1106" y="0"/>
                    <a:pt x="1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4"/>
            <p:cNvSpPr/>
            <p:nvPr/>
          </p:nvSpPr>
          <p:spPr>
            <a:xfrm>
              <a:off x="5255600" y="1952475"/>
              <a:ext cx="41700" cy="118050"/>
            </a:xfrm>
            <a:custGeom>
              <a:avLst/>
              <a:gdLst/>
              <a:ahLst/>
              <a:cxnLst/>
              <a:rect l="l" t="t" r="r" b="b"/>
              <a:pathLst>
                <a:path w="1668" h="4722" extrusionOk="0">
                  <a:moveTo>
                    <a:pt x="1609" y="0"/>
                  </a:moveTo>
                  <a:cubicBezTo>
                    <a:pt x="1561" y="0"/>
                    <a:pt x="1501" y="48"/>
                    <a:pt x="1501" y="109"/>
                  </a:cubicBezTo>
                  <a:cubicBezTo>
                    <a:pt x="1034" y="1643"/>
                    <a:pt x="167" y="3111"/>
                    <a:pt x="0" y="4678"/>
                  </a:cubicBezTo>
                  <a:cubicBezTo>
                    <a:pt x="0" y="4710"/>
                    <a:pt x="14" y="4722"/>
                    <a:pt x="33" y="4722"/>
                  </a:cubicBezTo>
                  <a:cubicBezTo>
                    <a:pt x="75" y="4722"/>
                    <a:pt x="144" y="4668"/>
                    <a:pt x="167" y="4645"/>
                  </a:cubicBezTo>
                  <a:cubicBezTo>
                    <a:pt x="500" y="3077"/>
                    <a:pt x="1201" y="1610"/>
                    <a:pt x="1668" y="75"/>
                  </a:cubicBezTo>
                  <a:cubicBezTo>
                    <a:pt x="1668" y="22"/>
                    <a:pt x="1641" y="0"/>
                    <a:pt x="1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4"/>
            <p:cNvSpPr/>
            <p:nvPr/>
          </p:nvSpPr>
          <p:spPr>
            <a:xfrm>
              <a:off x="5278275" y="1972825"/>
              <a:ext cx="30125" cy="76250"/>
            </a:xfrm>
            <a:custGeom>
              <a:avLst/>
              <a:gdLst/>
              <a:ahLst/>
              <a:cxnLst/>
              <a:rect l="l" t="t" r="r" b="b"/>
              <a:pathLst>
                <a:path w="1205" h="3050" extrusionOk="0">
                  <a:moveTo>
                    <a:pt x="1181" y="1"/>
                  </a:moveTo>
                  <a:cubicBezTo>
                    <a:pt x="1142" y="1"/>
                    <a:pt x="1051" y="48"/>
                    <a:pt x="1028" y="95"/>
                  </a:cubicBezTo>
                  <a:cubicBezTo>
                    <a:pt x="694" y="1029"/>
                    <a:pt x="361" y="2030"/>
                    <a:pt x="27" y="2997"/>
                  </a:cubicBezTo>
                  <a:cubicBezTo>
                    <a:pt x="1" y="3036"/>
                    <a:pt x="11" y="3050"/>
                    <a:pt x="32" y="3050"/>
                  </a:cubicBezTo>
                  <a:cubicBezTo>
                    <a:pt x="66" y="3050"/>
                    <a:pt x="127" y="3017"/>
                    <a:pt x="127" y="2997"/>
                  </a:cubicBezTo>
                  <a:cubicBezTo>
                    <a:pt x="527" y="1996"/>
                    <a:pt x="861" y="1029"/>
                    <a:pt x="1195" y="28"/>
                  </a:cubicBezTo>
                  <a:cubicBezTo>
                    <a:pt x="1204" y="9"/>
                    <a:pt x="1197" y="1"/>
                    <a:pt x="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4"/>
            <p:cNvSpPr/>
            <p:nvPr/>
          </p:nvSpPr>
          <p:spPr>
            <a:xfrm>
              <a:off x="5297775" y="1955100"/>
              <a:ext cx="36550" cy="104475"/>
            </a:xfrm>
            <a:custGeom>
              <a:avLst/>
              <a:gdLst/>
              <a:ahLst/>
              <a:cxnLst/>
              <a:rect l="l" t="t" r="r" b="b"/>
              <a:pathLst>
                <a:path w="1462" h="4179" extrusionOk="0">
                  <a:moveTo>
                    <a:pt x="1420" y="0"/>
                  </a:moveTo>
                  <a:cubicBezTo>
                    <a:pt x="1379" y="0"/>
                    <a:pt x="1315" y="29"/>
                    <a:pt x="1315" y="70"/>
                  </a:cubicBezTo>
                  <a:cubicBezTo>
                    <a:pt x="948" y="1471"/>
                    <a:pt x="481" y="2806"/>
                    <a:pt x="14" y="4140"/>
                  </a:cubicBezTo>
                  <a:cubicBezTo>
                    <a:pt x="0" y="4168"/>
                    <a:pt x="16" y="4178"/>
                    <a:pt x="39" y="4178"/>
                  </a:cubicBezTo>
                  <a:cubicBezTo>
                    <a:pt x="70" y="4178"/>
                    <a:pt x="114" y="4159"/>
                    <a:pt x="114" y="4140"/>
                  </a:cubicBezTo>
                  <a:cubicBezTo>
                    <a:pt x="782" y="2872"/>
                    <a:pt x="1082" y="1405"/>
                    <a:pt x="1449" y="37"/>
                  </a:cubicBezTo>
                  <a:cubicBezTo>
                    <a:pt x="1461" y="11"/>
                    <a:pt x="1445" y="0"/>
                    <a:pt x="14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4"/>
            <p:cNvSpPr/>
            <p:nvPr/>
          </p:nvSpPr>
          <p:spPr>
            <a:xfrm>
              <a:off x="5316475" y="1961875"/>
              <a:ext cx="32300" cy="75325"/>
            </a:xfrm>
            <a:custGeom>
              <a:avLst/>
              <a:gdLst/>
              <a:ahLst/>
              <a:cxnLst/>
              <a:rect l="l" t="t" r="r" b="b"/>
              <a:pathLst>
                <a:path w="1292" h="3013" extrusionOk="0">
                  <a:moveTo>
                    <a:pt x="1265" y="0"/>
                  </a:moveTo>
                  <a:cubicBezTo>
                    <a:pt x="1227" y="0"/>
                    <a:pt x="1144" y="57"/>
                    <a:pt x="1101" y="99"/>
                  </a:cubicBezTo>
                  <a:cubicBezTo>
                    <a:pt x="767" y="1067"/>
                    <a:pt x="334" y="2034"/>
                    <a:pt x="0" y="2968"/>
                  </a:cubicBezTo>
                  <a:cubicBezTo>
                    <a:pt x="0" y="3002"/>
                    <a:pt x="8" y="3013"/>
                    <a:pt x="18" y="3013"/>
                  </a:cubicBezTo>
                  <a:cubicBezTo>
                    <a:pt x="37" y="3013"/>
                    <a:pt x="67" y="2968"/>
                    <a:pt x="67" y="2968"/>
                  </a:cubicBezTo>
                  <a:cubicBezTo>
                    <a:pt x="567" y="2068"/>
                    <a:pt x="901" y="1067"/>
                    <a:pt x="1268" y="66"/>
                  </a:cubicBezTo>
                  <a:cubicBezTo>
                    <a:pt x="1292" y="18"/>
                    <a:pt x="1286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4"/>
            <p:cNvSpPr/>
            <p:nvPr/>
          </p:nvSpPr>
          <p:spPr>
            <a:xfrm>
              <a:off x="5330650" y="1968125"/>
              <a:ext cx="21700" cy="75600"/>
            </a:xfrm>
            <a:custGeom>
              <a:avLst/>
              <a:gdLst/>
              <a:ahLst/>
              <a:cxnLst/>
              <a:rect l="l" t="t" r="r" b="b"/>
              <a:pathLst>
                <a:path w="868" h="3024" extrusionOk="0">
                  <a:moveTo>
                    <a:pt x="821" y="0"/>
                  </a:moveTo>
                  <a:cubicBezTo>
                    <a:pt x="772" y="0"/>
                    <a:pt x="701" y="51"/>
                    <a:pt x="701" y="116"/>
                  </a:cubicBezTo>
                  <a:cubicBezTo>
                    <a:pt x="501" y="1050"/>
                    <a:pt x="200" y="2018"/>
                    <a:pt x="0" y="2985"/>
                  </a:cubicBezTo>
                  <a:cubicBezTo>
                    <a:pt x="0" y="3013"/>
                    <a:pt x="18" y="3024"/>
                    <a:pt x="41" y="3024"/>
                  </a:cubicBezTo>
                  <a:cubicBezTo>
                    <a:pt x="73" y="3024"/>
                    <a:pt x="114" y="3004"/>
                    <a:pt x="134" y="2985"/>
                  </a:cubicBezTo>
                  <a:cubicBezTo>
                    <a:pt x="501" y="2051"/>
                    <a:pt x="667" y="1050"/>
                    <a:pt x="868" y="50"/>
                  </a:cubicBezTo>
                  <a:cubicBezTo>
                    <a:pt x="868" y="15"/>
                    <a:pt x="847" y="0"/>
                    <a:pt x="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4"/>
            <p:cNvSpPr/>
            <p:nvPr/>
          </p:nvSpPr>
          <p:spPr>
            <a:xfrm>
              <a:off x="5346125" y="2001850"/>
              <a:ext cx="14575" cy="44150"/>
            </a:xfrm>
            <a:custGeom>
              <a:avLst/>
              <a:gdLst/>
              <a:ahLst/>
              <a:cxnLst/>
              <a:rect l="l" t="t" r="r" b="b"/>
              <a:pathLst>
                <a:path w="583" h="1766" extrusionOk="0">
                  <a:moveTo>
                    <a:pt x="534" y="0"/>
                  </a:moveTo>
                  <a:cubicBezTo>
                    <a:pt x="485" y="0"/>
                    <a:pt x="415" y="37"/>
                    <a:pt x="415" y="102"/>
                  </a:cubicBezTo>
                  <a:cubicBezTo>
                    <a:pt x="315" y="635"/>
                    <a:pt x="182" y="1169"/>
                    <a:pt x="15" y="1703"/>
                  </a:cubicBezTo>
                  <a:cubicBezTo>
                    <a:pt x="0" y="1748"/>
                    <a:pt x="12" y="1766"/>
                    <a:pt x="36" y="1766"/>
                  </a:cubicBezTo>
                  <a:cubicBezTo>
                    <a:pt x="65" y="1766"/>
                    <a:pt x="112" y="1739"/>
                    <a:pt x="148" y="1703"/>
                  </a:cubicBezTo>
                  <a:cubicBezTo>
                    <a:pt x="349" y="1169"/>
                    <a:pt x="415" y="635"/>
                    <a:pt x="582" y="35"/>
                  </a:cubicBezTo>
                  <a:cubicBezTo>
                    <a:pt x="582" y="11"/>
                    <a:pt x="561" y="0"/>
                    <a:pt x="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4"/>
            <p:cNvSpPr/>
            <p:nvPr/>
          </p:nvSpPr>
          <p:spPr>
            <a:xfrm>
              <a:off x="5384025" y="1962425"/>
              <a:ext cx="11700" cy="26050"/>
            </a:xfrm>
            <a:custGeom>
              <a:avLst/>
              <a:gdLst/>
              <a:ahLst/>
              <a:cxnLst/>
              <a:rect l="l" t="t" r="r" b="b"/>
              <a:pathLst>
                <a:path w="468" h="1042" extrusionOk="0">
                  <a:moveTo>
                    <a:pt x="427" y="1"/>
                  </a:moveTo>
                  <a:cubicBezTo>
                    <a:pt x="378" y="1"/>
                    <a:pt x="300" y="55"/>
                    <a:pt x="300" y="77"/>
                  </a:cubicBezTo>
                  <a:cubicBezTo>
                    <a:pt x="234" y="244"/>
                    <a:pt x="167" y="411"/>
                    <a:pt x="134" y="578"/>
                  </a:cubicBezTo>
                  <a:cubicBezTo>
                    <a:pt x="67" y="711"/>
                    <a:pt x="0" y="878"/>
                    <a:pt x="0" y="1011"/>
                  </a:cubicBezTo>
                  <a:cubicBezTo>
                    <a:pt x="0" y="1034"/>
                    <a:pt x="8" y="1041"/>
                    <a:pt x="20" y="1041"/>
                  </a:cubicBezTo>
                  <a:cubicBezTo>
                    <a:pt x="45" y="1041"/>
                    <a:pt x="89" y="1011"/>
                    <a:pt x="134" y="1011"/>
                  </a:cubicBezTo>
                  <a:cubicBezTo>
                    <a:pt x="300" y="711"/>
                    <a:pt x="334" y="378"/>
                    <a:pt x="467" y="44"/>
                  </a:cubicBezTo>
                  <a:cubicBezTo>
                    <a:pt x="467" y="12"/>
                    <a:pt x="450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4"/>
            <p:cNvSpPr/>
            <p:nvPr/>
          </p:nvSpPr>
          <p:spPr>
            <a:xfrm>
              <a:off x="5395700" y="1974625"/>
              <a:ext cx="4175" cy="14550"/>
            </a:xfrm>
            <a:custGeom>
              <a:avLst/>
              <a:gdLst/>
              <a:ahLst/>
              <a:cxnLst/>
              <a:rect l="l" t="t" r="r" b="b"/>
              <a:pathLst>
                <a:path w="167" h="582" extrusionOk="0">
                  <a:moveTo>
                    <a:pt x="152" y="1"/>
                  </a:moveTo>
                  <a:cubicBezTo>
                    <a:pt x="125" y="1"/>
                    <a:pt x="67" y="64"/>
                    <a:pt x="67" y="90"/>
                  </a:cubicBezTo>
                  <a:cubicBezTo>
                    <a:pt x="67" y="257"/>
                    <a:pt x="33" y="390"/>
                    <a:pt x="0" y="557"/>
                  </a:cubicBezTo>
                  <a:cubicBezTo>
                    <a:pt x="0" y="573"/>
                    <a:pt x="8" y="582"/>
                    <a:pt x="17" y="582"/>
                  </a:cubicBezTo>
                  <a:cubicBezTo>
                    <a:pt x="25" y="582"/>
                    <a:pt x="33" y="573"/>
                    <a:pt x="33" y="557"/>
                  </a:cubicBezTo>
                  <a:cubicBezTo>
                    <a:pt x="167" y="390"/>
                    <a:pt x="167" y="223"/>
                    <a:pt x="167" y="23"/>
                  </a:cubicBezTo>
                  <a:cubicBezTo>
                    <a:pt x="167" y="7"/>
                    <a:pt x="161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4"/>
            <p:cNvSpPr/>
            <p:nvPr/>
          </p:nvSpPr>
          <p:spPr>
            <a:xfrm>
              <a:off x="5254375" y="2057500"/>
              <a:ext cx="21250" cy="59400"/>
            </a:xfrm>
            <a:custGeom>
              <a:avLst/>
              <a:gdLst/>
              <a:ahLst/>
              <a:cxnLst/>
              <a:rect l="l" t="t" r="r" b="b"/>
              <a:pathLst>
                <a:path w="850" h="2376" extrusionOk="0">
                  <a:moveTo>
                    <a:pt x="698" y="0"/>
                  </a:moveTo>
                  <a:cubicBezTo>
                    <a:pt x="674" y="0"/>
                    <a:pt x="628" y="54"/>
                    <a:pt x="583" y="77"/>
                  </a:cubicBezTo>
                  <a:cubicBezTo>
                    <a:pt x="549" y="111"/>
                    <a:pt x="549" y="111"/>
                    <a:pt x="549" y="211"/>
                  </a:cubicBezTo>
                  <a:cubicBezTo>
                    <a:pt x="549" y="231"/>
                    <a:pt x="559" y="242"/>
                    <a:pt x="572" y="247"/>
                  </a:cubicBezTo>
                  <a:lnTo>
                    <a:pt x="572" y="247"/>
                  </a:lnTo>
                  <a:cubicBezTo>
                    <a:pt x="541" y="628"/>
                    <a:pt x="502" y="983"/>
                    <a:pt x="383" y="1311"/>
                  </a:cubicBezTo>
                  <a:cubicBezTo>
                    <a:pt x="316" y="1645"/>
                    <a:pt x="82" y="1979"/>
                    <a:pt x="16" y="2312"/>
                  </a:cubicBezTo>
                  <a:cubicBezTo>
                    <a:pt x="1" y="2357"/>
                    <a:pt x="13" y="2375"/>
                    <a:pt x="37" y="2375"/>
                  </a:cubicBezTo>
                  <a:cubicBezTo>
                    <a:pt x="66" y="2375"/>
                    <a:pt x="113" y="2349"/>
                    <a:pt x="149" y="2312"/>
                  </a:cubicBezTo>
                  <a:cubicBezTo>
                    <a:pt x="549" y="1745"/>
                    <a:pt x="850" y="744"/>
                    <a:pt x="716" y="44"/>
                  </a:cubicBezTo>
                  <a:cubicBezTo>
                    <a:pt x="716" y="12"/>
                    <a:pt x="710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4"/>
            <p:cNvSpPr/>
            <p:nvPr/>
          </p:nvSpPr>
          <p:spPr>
            <a:xfrm>
              <a:off x="5269850" y="2062300"/>
              <a:ext cx="21775" cy="75450"/>
            </a:xfrm>
            <a:custGeom>
              <a:avLst/>
              <a:gdLst/>
              <a:ahLst/>
              <a:cxnLst/>
              <a:rect l="l" t="t" r="r" b="b"/>
              <a:pathLst>
                <a:path w="871" h="3018" extrusionOk="0">
                  <a:moveTo>
                    <a:pt x="864" y="0"/>
                  </a:moveTo>
                  <a:cubicBezTo>
                    <a:pt x="839" y="0"/>
                    <a:pt x="731" y="92"/>
                    <a:pt x="731" y="119"/>
                  </a:cubicBezTo>
                  <a:cubicBezTo>
                    <a:pt x="598" y="1119"/>
                    <a:pt x="464" y="2087"/>
                    <a:pt x="31" y="2954"/>
                  </a:cubicBezTo>
                  <a:cubicBezTo>
                    <a:pt x="0" y="2999"/>
                    <a:pt x="11" y="3017"/>
                    <a:pt x="32" y="3017"/>
                  </a:cubicBezTo>
                  <a:cubicBezTo>
                    <a:pt x="57" y="3017"/>
                    <a:pt x="97" y="2991"/>
                    <a:pt x="97" y="2954"/>
                  </a:cubicBezTo>
                  <a:cubicBezTo>
                    <a:pt x="731" y="2220"/>
                    <a:pt x="764" y="953"/>
                    <a:pt x="864" y="19"/>
                  </a:cubicBezTo>
                  <a:cubicBezTo>
                    <a:pt x="871" y="6"/>
                    <a:pt x="870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4"/>
            <p:cNvSpPr/>
            <p:nvPr/>
          </p:nvSpPr>
          <p:spPr>
            <a:xfrm>
              <a:off x="5282400" y="2076375"/>
              <a:ext cx="17425" cy="72550"/>
            </a:xfrm>
            <a:custGeom>
              <a:avLst/>
              <a:gdLst/>
              <a:ahLst/>
              <a:cxnLst/>
              <a:rect l="l" t="t" r="r" b="b"/>
              <a:pathLst>
                <a:path w="697" h="2902" extrusionOk="0">
                  <a:moveTo>
                    <a:pt x="673" y="1"/>
                  </a:moveTo>
                  <a:cubicBezTo>
                    <a:pt x="628" y="1"/>
                    <a:pt x="529" y="72"/>
                    <a:pt x="529" y="123"/>
                  </a:cubicBezTo>
                  <a:cubicBezTo>
                    <a:pt x="429" y="1023"/>
                    <a:pt x="362" y="1957"/>
                    <a:pt x="29" y="2825"/>
                  </a:cubicBezTo>
                  <a:cubicBezTo>
                    <a:pt x="1" y="2881"/>
                    <a:pt x="8" y="2902"/>
                    <a:pt x="29" y="2902"/>
                  </a:cubicBezTo>
                  <a:cubicBezTo>
                    <a:pt x="57" y="2902"/>
                    <a:pt x="110" y="2863"/>
                    <a:pt x="129" y="2825"/>
                  </a:cubicBezTo>
                  <a:cubicBezTo>
                    <a:pt x="596" y="1991"/>
                    <a:pt x="596" y="957"/>
                    <a:pt x="696" y="23"/>
                  </a:cubicBezTo>
                  <a:cubicBezTo>
                    <a:pt x="696" y="7"/>
                    <a:pt x="687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4"/>
            <p:cNvSpPr/>
            <p:nvPr/>
          </p:nvSpPr>
          <p:spPr>
            <a:xfrm>
              <a:off x="5296875" y="2078625"/>
              <a:ext cx="23775" cy="77125"/>
            </a:xfrm>
            <a:custGeom>
              <a:avLst/>
              <a:gdLst/>
              <a:ahLst/>
              <a:cxnLst/>
              <a:rect l="l" t="t" r="r" b="b"/>
              <a:pathLst>
                <a:path w="951" h="3085" extrusionOk="0">
                  <a:moveTo>
                    <a:pt x="902" y="0"/>
                  </a:moveTo>
                  <a:cubicBezTo>
                    <a:pt x="853" y="0"/>
                    <a:pt x="784" y="57"/>
                    <a:pt x="784" y="99"/>
                  </a:cubicBezTo>
                  <a:cubicBezTo>
                    <a:pt x="617" y="1100"/>
                    <a:pt x="484" y="2101"/>
                    <a:pt x="17" y="3035"/>
                  </a:cubicBezTo>
                  <a:cubicBezTo>
                    <a:pt x="0" y="3068"/>
                    <a:pt x="25" y="3085"/>
                    <a:pt x="59" y="3085"/>
                  </a:cubicBezTo>
                  <a:cubicBezTo>
                    <a:pt x="92" y="3085"/>
                    <a:pt x="134" y="3068"/>
                    <a:pt x="150" y="3035"/>
                  </a:cubicBezTo>
                  <a:cubicBezTo>
                    <a:pt x="684" y="2134"/>
                    <a:pt x="784" y="1033"/>
                    <a:pt x="951" y="66"/>
                  </a:cubicBezTo>
                  <a:cubicBezTo>
                    <a:pt x="951" y="18"/>
                    <a:pt x="929" y="0"/>
                    <a:pt x="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4"/>
            <p:cNvSpPr/>
            <p:nvPr/>
          </p:nvSpPr>
          <p:spPr>
            <a:xfrm>
              <a:off x="5312300" y="2094750"/>
              <a:ext cx="18375" cy="65500"/>
            </a:xfrm>
            <a:custGeom>
              <a:avLst/>
              <a:gdLst/>
              <a:ahLst/>
              <a:cxnLst/>
              <a:rect l="l" t="t" r="r" b="b"/>
              <a:pathLst>
                <a:path w="735" h="2620" extrusionOk="0">
                  <a:moveTo>
                    <a:pt x="671" y="0"/>
                  </a:moveTo>
                  <a:cubicBezTo>
                    <a:pt x="632" y="0"/>
                    <a:pt x="585" y="35"/>
                    <a:pt x="567" y="88"/>
                  </a:cubicBezTo>
                  <a:cubicBezTo>
                    <a:pt x="401" y="922"/>
                    <a:pt x="167" y="1756"/>
                    <a:pt x="0" y="2590"/>
                  </a:cubicBezTo>
                  <a:cubicBezTo>
                    <a:pt x="0" y="2612"/>
                    <a:pt x="8" y="2620"/>
                    <a:pt x="18" y="2620"/>
                  </a:cubicBezTo>
                  <a:cubicBezTo>
                    <a:pt x="37" y="2620"/>
                    <a:pt x="67" y="2590"/>
                    <a:pt x="67" y="2590"/>
                  </a:cubicBezTo>
                  <a:cubicBezTo>
                    <a:pt x="434" y="1789"/>
                    <a:pt x="567" y="922"/>
                    <a:pt x="734" y="88"/>
                  </a:cubicBezTo>
                  <a:cubicBezTo>
                    <a:pt x="734" y="26"/>
                    <a:pt x="705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4"/>
            <p:cNvSpPr/>
            <p:nvPr/>
          </p:nvSpPr>
          <p:spPr>
            <a:xfrm>
              <a:off x="5327300" y="2109875"/>
              <a:ext cx="15875" cy="70350"/>
            </a:xfrm>
            <a:custGeom>
              <a:avLst/>
              <a:gdLst/>
              <a:ahLst/>
              <a:cxnLst/>
              <a:rect l="l" t="t" r="r" b="b"/>
              <a:pathLst>
                <a:path w="635" h="2814" extrusionOk="0">
                  <a:moveTo>
                    <a:pt x="588" y="1"/>
                  </a:moveTo>
                  <a:cubicBezTo>
                    <a:pt x="539" y="1"/>
                    <a:pt x="468" y="52"/>
                    <a:pt x="468" y="117"/>
                  </a:cubicBezTo>
                  <a:cubicBezTo>
                    <a:pt x="301" y="984"/>
                    <a:pt x="68" y="1852"/>
                    <a:pt x="1" y="2786"/>
                  </a:cubicBezTo>
                  <a:cubicBezTo>
                    <a:pt x="1" y="2805"/>
                    <a:pt x="9" y="2813"/>
                    <a:pt x="22" y="2813"/>
                  </a:cubicBezTo>
                  <a:cubicBezTo>
                    <a:pt x="54" y="2813"/>
                    <a:pt x="111" y="2766"/>
                    <a:pt x="134" y="2719"/>
                  </a:cubicBezTo>
                  <a:cubicBezTo>
                    <a:pt x="401" y="1852"/>
                    <a:pt x="501" y="951"/>
                    <a:pt x="635" y="50"/>
                  </a:cubicBezTo>
                  <a:cubicBezTo>
                    <a:pt x="635" y="15"/>
                    <a:pt x="614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4"/>
            <p:cNvSpPr/>
            <p:nvPr/>
          </p:nvSpPr>
          <p:spPr>
            <a:xfrm>
              <a:off x="4992525" y="2137825"/>
              <a:ext cx="56050" cy="191725"/>
            </a:xfrm>
            <a:custGeom>
              <a:avLst/>
              <a:gdLst/>
              <a:ahLst/>
              <a:cxnLst/>
              <a:rect l="l" t="t" r="r" b="b"/>
              <a:pathLst>
                <a:path w="2242" h="7669" extrusionOk="0">
                  <a:moveTo>
                    <a:pt x="2217" y="1"/>
                  </a:moveTo>
                  <a:cubicBezTo>
                    <a:pt x="2186" y="1"/>
                    <a:pt x="2117" y="57"/>
                    <a:pt x="2117" y="100"/>
                  </a:cubicBezTo>
                  <a:cubicBezTo>
                    <a:pt x="1517" y="2668"/>
                    <a:pt x="983" y="5170"/>
                    <a:pt x="16" y="7605"/>
                  </a:cubicBezTo>
                  <a:cubicBezTo>
                    <a:pt x="1" y="7650"/>
                    <a:pt x="20" y="7668"/>
                    <a:pt x="45" y="7668"/>
                  </a:cubicBezTo>
                  <a:cubicBezTo>
                    <a:pt x="76" y="7668"/>
                    <a:pt x="116" y="7642"/>
                    <a:pt x="116" y="7605"/>
                  </a:cubicBezTo>
                  <a:cubicBezTo>
                    <a:pt x="1216" y="5270"/>
                    <a:pt x="1650" y="2602"/>
                    <a:pt x="2217" y="66"/>
                  </a:cubicBezTo>
                  <a:cubicBezTo>
                    <a:pt x="2241" y="18"/>
                    <a:pt x="2235" y="1"/>
                    <a:pt x="2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4"/>
            <p:cNvSpPr/>
            <p:nvPr/>
          </p:nvSpPr>
          <p:spPr>
            <a:xfrm>
              <a:off x="5017575" y="2120275"/>
              <a:ext cx="54900" cy="181125"/>
            </a:xfrm>
            <a:custGeom>
              <a:avLst/>
              <a:gdLst/>
              <a:ahLst/>
              <a:cxnLst/>
              <a:rect l="l" t="t" r="r" b="b"/>
              <a:pathLst>
                <a:path w="2196" h="7245" extrusionOk="0">
                  <a:moveTo>
                    <a:pt x="2172" y="1"/>
                  </a:moveTo>
                  <a:cubicBezTo>
                    <a:pt x="2145" y="1"/>
                    <a:pt x="2091" y="47"/>
                    <a:pt x="2049" y="68"/>
                  </a:cubicBezTo>
                  <a:cubicBezTo>
                    <a:pt x="1449" y="2436"/>
                    <a:pt x="715" y="4805"/>
                    <a:pt x="14" y="7206"/>
                  </a:cubicBezTo>
                  <a:cubicBezTo>
                    <a:pt x="0" y="7235"/>
                    <a:pt x="22" y="7245"/>
                    <a:pt x="52" y="7245"/>
                  </a:cubicBezTo>
                  <a:cubicBezTo>
                    <a:pt x="92" y="7245"/>
                    <a:pt x="148" y="7226"/>
                    <a:pt x="148" y="7206"/>
                  </a:cubicBezTo>
                  <a:cubicBezTo>
                    <a:pt x="1015" y="4905"/>
                    <a:pt x="1649" y="2436"/>
                    <a:pt x="2183" y="68"/>
                  </a:cubicBezTo>
                  <a:cubicBezTo>
                    <a:pt x="2195" y="18"/>
                    <a:pt x="2189" y="1"/>
                    <a:pt x="2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4"/>
            <p:cNvSpPr/>
            <p:nvPr/>
          </p:nvSpPr>
          <p:spPr>
            <a:xfrm>
              <a:off x="5028900" y="2118225"/>
              <a:ext cx="57175" cy="200700"/>
            </a:xfrm>
            <a:custGeom>
              <a:avLst/>
              <a:gdLst/>
              <a:ahLst/>
              <a:cxnLst/>
              <a:rect l="l" t="t" r="r" b="b"/>
              <a:pathLst>
                <a:path w="2287" h="8028" extrusionOk="0">
                  <a:moveTo>
                    <a:pt x="2265" y="0"/>
                  </a:moveTo>
                  <a:cubicBezTo>
                    <a:pt x="2234" y="0"/>
                    <a:pt x="2163" y="51"/>
                    <a:pt x="2163" y="117"/>
                  </a:cubicBezTo>
                  <a:cubicBezTo>
                    <a:pt x="1529" y="2718"/>
                    <a:pt x="929" y="5454"/>
                    <a:pt x="28" y="7989"/>
                  </a:cubicBezTo>
                  <a:cubicBezTo>
                    <a:pt x="0" y="8017"/>
                    <a:pt x="20" y="8027"/>
                    <a:pt x="52" y="8027"/>
                  </a:cubicBezTo>
                  <a:cubicBezTo>
                    <a:pt x="95" y="8027"/>
                    <a:pt x="162" y="8008"/>
                    <a:pt x="162" y="7989"/>
                  </a:cubicBezTo>
                  <a:cubicBezTo>
                    <a:pt x="1129" y="5487"/>
                    <a:pt x="1696" y="2685"/>
                    <a:pt x="2263" y="50"/>
                  </a:cubicBezTo>
                  <a:cubicBezTo>
                    <a:pt x="2287" y="15"/>
                    <a:pt x="2281" y="0"/>
                    <a:pt x="2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4"/>
            <p:cNvSpPr/>
            <p:nvPr/>
          </p:nvSpPr>
          <p:spPr>
            <a:xfrm>
              <a:off x="5046275" y="2145325"/>
              <a:ext cx="49225" cy="189175"/>
            </a:xfrm>
            <a:custGeom>
              <a:avLst/>
              <a:gdLst/>
              <a:ahLst/>
              <a:cxnLst/>
              <a:rect l="l" t="t" r="r" b="b"/>
              <a:pathLst>
                <a:path w="1969" h="7567" extrusionOk="0">
                  <a:moveTo>
                    <a:pt x="1919" y="1"/>
                  </a:moveTo>
                  <a:cubicBezTo>
                    <a:pt x="1870" y="1"/>
                    <a:pt x="1802" y="57"/>
                    <a:pt x="1802" y="100"/>
                  </a:cubicBezTo>
                  <a:cubicBezTo>
                    <a:pt x="1301" y="2602"/>
                    <a:pt x="634" y="5037"/>
                    <a:pt x="0" y="7539"/>
                  </a:cubicBezTo>
                  <a:cubicBezTo>
                    <a:pt x="0" y="7558"/>
                    <a:pt x="6" y="7566"/>
                    <a:pt x="14" y="7566"/>
                  </a:cubicBezTo>
                  <a:cubicBezTo>
                    <a:pt x="34" y="7566"/>
                    <a:pt x="67" y="7519"/>
                    <a:pt x="67" y="7472"/>
                  </a:cubicBezTo>
                  <a:cubicBezTo>
                    <a:pt x="968" y="5104"/>
                    <a:pt x="1468" y="2568"/>
                    <a:pt x="1969" y="67"/>
                  </a:cubicBezTo>
                  <a:cubicBezTo>
                    <a:pt x="1969" y="19"/>
                    <a:pt x="1947" y="1"/>
                    <a:pt x="1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4"/>
            <p:cNvSpPr/>
            <p:nvPr/>
          </p:nvSpPr>
          <p:spPr>
            <a:xfrm>
              <a:off x="5065525" y="2142925"/>
              <a:ext cx="60825" cy="203075"/>
            </a:xfrm>
            <a:custGeom>
              <a:avLst/>
              <a:gdLst/>
              <a:ahLst/>
              <a:cxnLst/>
              <a:rect l="l" t="t" r="r" b="b"/>
              <a:pathLst>
                <a:path w="2433" h="8123" extrusionOk="0">
                  <a:moveTo>
                    <a:pt x="2395" y="1"/>
                  </a:moveTo>
                  <a:cubicBezTo>
                    <a:pt x="2345" y="1"/>
                    <a:pt x="2266" y="40"/>
                    <a:pt x="2266" y="63"/>
                  </a:cubicBezTo>
                  <a:cubicBezTo>
                    <a:pt x="1699" y="2798"/>
                    <a:pt x="965" y="5466"/>
                    <a:pt x="31" y="8035"/>
                  </a:cubicBezTo>
                  <a:cubicBezTo>
                    <a:pt x="0" y="8097"/>
                    <a:pt x="12" y="8123"/>
                    <a:pt x="38" y="8123"/>
                  </a:cubicBezTo>
                  <a:cubicBezTo>
                    <a:pt x="67" y="8123"/>
                    <a:pt x="113" y="8089"/>
                    <a:pt x="131" y="8035"/>
                  </a:cubicBezTo>
                  <a:cubicBezTo>
                    <a:pt x="1232" y="5500"/>
                    <a:pt x="1866" y="2731"/>
                    <a:pt x="2433" y="29"/>
                  </a:cubicBezTo>
                  <a:cubicBezTo>
                    <a:pt x="2433" y="9"/>
                    <a:pt x="2417" y="1"/>
                    <a:pt x="2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4"/>
            <p:cNvSpPr/>
            <p:nvPr/>
          </p:nvSpPr>
          <p:spPr>
            <a:xfrm>
              <a:off x="5075450" y="2177625"/>
              <a:ext cx="53575" cy="198850"/>
            </a:xfrm>
            <a:custGeom>
              <a:avLst/>
              <a:gdLst/>
              <a:ahLst/>
              <a:cxnLst/>
              <a:rect l="l" t="t" r="r" b="b"/>
              <a:pathLst>
                <a:path w="2143" h="7954" extrusionOk="0">
                  <a:moveTo>
                    <a:pt x="2120" y="1"/>
                  </a:moveTo>
                  <a:cubicBezTo>
                    <a:pt x="2090" y="1"/>
                    <a:pt x="2022" y="49"/>
                    <a:pt x="2002" y="109"/>
                  </a:cubicBezTo>
                  <a:cubicBezTo>
                    <a:pt x="1469" y="2744"/>
                    <a:pt x="802" y="5313"/>
                    <a:pt x="1" y="7915"/>
                  </a:cubicBezTo>
                  <a:cubicBezTo>
                    <a:pt x="1" y="7943"/>
                    <a:pt x="13" y="7953"/>
                    <a:pt x="27" y="7953"/>
                  </a:cubicBezTo>
                  <a:cubicBezTo>
                    <a:pt x="45" y="7953"/>
                    <a:pt x="68" y="7934"/>
                    <a:pt x="68" y="7915"/>
                  </a:cubicBezTo>
                  <a:cubicBezTo>
                    <a:pt x="1068" y="5413"/>
                    <a:pt x="1635" y="2744"/>
                    <a:pt x="2102" y="76"/>
                  </a:cubicBezTo>
                  <a:cubicBezTo>
                    <a:pt x="2143" y="22"/>
                    <a:pt x="2140" y="1"/>
                    <a:pt x="2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4"/>
            <p:cNvSpPr/>
            <p:nvPr/>
          </p:nvSpPr>
          <p:spPr>
            <a:xfrm>
              <a:off x="5100950" y="2198000"/>
              <a:ext cx="50675" cy="182425"/>
            </a:xfrm>
            <a:custGeom>
              <a:avLst/>
              <a:gdLst/>
              <a:ahLst/>
              <a:cxnLst/>
              <a:rect l="l" t="t" r="r" b="b"/>
              <a:pathLst>
                <a:path w="2027" h="7297" extrusionOk="0">
                  <a:moveTo>
                    <a:pt x="2016" y="0"/>
                  </a:moveTo>
                  <a:cubicBezTo>
                    <a:pt x="1994" y="0"/>
                    <a:pt x="1930" y="47"/>
                    <a:pt x="1883" y="95"/>
                  </a:cubicBezTo>
                  <a:cubicBezTo>
                    <a:pt x="1449" y="2530"/>
                    <a:pt x="782" y="4865"/>
                    <a:pt x="15" y="7233"/>
                  </a:cubicBezTo>
                  <a:cubicBezTo>
                    <a:pt x="0" y="7278"/>
                    <a:pt x="19" y="7296"/>
                    <a:pt x="47" y="7296"/>
                  </a:cubicBezTo>
                  <a:cubicBezTo>
                    <a:pt x="82" y="7296"/>
                    <a:pt x="130" y="7270"/>
                    <a:pt x="148" y="7233"/>
                  </a:cubicBezTo>
                  <a:cubicBezTo>
                    <a:pt x="1016" y="4931"/>
                    <a:pt x="1616" y="2530"/>
                    <a:pt x="2016" y="28"/>
                  </a:cubicBezTo>
                  <a:cubicBezTo>
                    <a:pt x="2026" y="8"/>
                    <a:pt x="2025" y="0"/>
                    <a:pt x="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4"/>
            <p:cNvSpPr/>
            <p:nvPr/>
          </p:nvSpPr>
          <p:spPr>
            <a:xfrm>
              <a:off x="5135150" y="2204275"/>
              <a:ext cx="40400" cy="135500"/>
            </a:xfrm>
            <a:custGeom>
              <a:avLst/>
              <a:gdLst/>
              <a:ahLst/>
              <a:cxnLst/>
              <a:rect l="l" t="t" r="r" b="b"/>
              <a:pathLst>
                <a:path w="1616" h="5420" extrusionOk="0">
                  <a:moveTo>
                    <a:pt x="1583" y="0"/>
                  </a:moveTo>
                  <a:cubicBezTo>
                    <a:pt x="1541" y="0"/>
                    <a:pt x="1472" y="54"/>
                    <a:pt x="1449" y="77"/>
                  </a:cubicBezTo>
                  <a:cubicBezTo>
                    <a:pt x="1082" y="1878"/>
                    <a:pt x="648" y="3680"/>
                    <a:pt x="15" y="5381"/>
                  </a:cubicBezTo>
                  <a:cubicBezTo>
                    <a:pt x="1" y="5409"/>
                    <a:pt x="10" y="5419"/>
                    <a:pt x="29" y="5419"/>
                  </a:cubicBezTo>
                  <a:cubicBezTo>
                    <a:pt x="54" y="5419"/>
                    <a:pt x="96" y="5400"/>
                    <a:pt x="115" y="5381"/>
                  </a:cubicBezTo>
                  <a:cubicBezTo>
                    <a:pt x="482" y="4847"/>
                    <a:pt x="615" y="4080"/>
                    <a:pt x="782" y="3446"/>
                  </a:cubicBezTo>
                  <a:cubicBezTo>
                    <a:pt x="1115" y="2345"/>
                    <a:pt x="1349" y="1178"/>
                    <a:pt x="1616" y="44"/>
                  </a:cubicBezTo>
                  <a:cubicBezTo>
                    <a:pt x="1616" y="12"/>
                    <a:pt x="1602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4"/>
            <p:cNvSpPr/>
            <p:nvPr/>
          </p:nvSpPr>
          <p:spPr>
            <a:xfrm>
              <a:off x="5176075" y="2251000"/>
              <a:ext cx="12150" cy="29475"/>
            </a:xfrm>
            <a:custGeom>
              <a:avLst/>
              <a:gdLst/>
              <a:ahLst/>
              <a:cxnLst/>
              <a:rect l="l" t="t" r="r" b="b"/>
              <a:pathLst>
                <a:path w="486" h="1179" extrusionOk="0">
                  <a:moveTo>
                    <a:pt x="479" y="0"/>
                  </a:moveTo>
                  <a:cubicBezTo>
                    <a:pt x="455" y="0"/>
                    <a:pt x="346" y="49"/>
                    <a:pt x="346" y="76"/>
                  </a:cubicBezTo>
                  <a:cubicBezTo>
                    <a:pt x="279" y="410"/>
                    <a:pt x="112" y="810"/>
                    <a:pt x="12" y="1143"/>
                  </a:cubicBezTo>
                  <a:cubicBezTo>
                    <a:pt x="0" y="1167"/>
                    <a:pt x="14" y="1178"/>
                    <a:pt x="36" y="1178"/>
                  </a:cubicBezTo>
                  <a:cubicBezTo>
                    <a:pt x="76" y="1178"/>
                    <a:pt x="146" y="1141"/>
                    <a:pt x="146" y="1077"/>
                  </a:cubicBezTo>
                  <a:cubicBezTo>
                    <a:pt x="212" y="710"/>
                    <a:pt x="379" y="376"/>
                    <a:pt x="479" y="9"/>
                  </a:cubicBezTo>
                  <a:cubicBezTo>
                    <a:pt x="486" y="3"/>
                    <a:pt x="485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4"/>
            <p:cNvSpPr/>
            <p:nvPr/>
          </p:nvSpPr>
          <p:spPr>
            <a:xfrm>
              <a:off x="5129675" y="2349650"/>
              <a:ext cx="12525" cy="44325"/>
            </a:xfrm>
            <a:custGeom>
              <a:avLst/>
              <a:gdLst/>
              <a:ahLst/>
              <a:cxnLst/>
              <a:rect l="l" t="t" r="r" b="b"/>
              <a:pathLst>
                <a:path w="501" h="1773" extrusionOk="0">
                  <a:moveTo>
                    <a:pt x="451" y="0"/>
                  </a:moveTo>
                  <a:cubicBezTo>
                    <a:pt x="402" y="0"/>
                    <a:pt x="334" y="57"/>
                    <a:pt x="334" y="100"/>
                  </a:cubicBezTo>
                  <a:cubicBezTo>
                    <a:pt x="234" y="633"/>
                    <a:pt x="67" y="1200"/>
                    <a:pt x="0" y="1734"/>
                  </a:cubicBezTo>
                  <a:cubicBezTo>
                    <a:pt x="0" y="1762"/>
                    <a:pt x="12" y="1773"/>
                    <a:pt x="26" y="1773"/>
                  </a:cubicBezTo>
                  <a:cubicBezTo>
                    <a:pt x="45" y="1773"/>
                    <a:pt x="67" y="1753"/>
                    <a:pt x="67" y="1734"/>
                  </a:cubicBezTo>
                  <a:cubicBezTo>
                    <a:pt x="334" y="1234"/>
                    <a:pt x="400" y="600"/>
                    <a:pt x="501" y="66"/>
                  </a:cubicBezTo>
                  <a:cubicBezTo>
                    <a:pt x="501" y="18"/>
                    <a:pt x="479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4"/>
            <p:cNvSpPr/>
            <p:nvPr/>
          </p:nvSpPr>
          <p:spPr>
            <a:xfrm>
              <a:off x="5133825" y="2384775"/>
              <a:ext cx="11975" cy="34225"/>
            </a:xfrm>
            <a:custGeom>
              <a:avLst/>
              <a:gdLst/>
              <a:ahLst/>
              <a:cxnLst/>
              <a:rect l="l" t="t" r="r" b="b"/>
              <a:pathLst>
                <a:path w="479" h="1369" extrusionOk="0">
                  <a:moveTo>
                    <a:pt x="451" y="0"/>
                  </a:moveTo>
                  <a:cubicBezTo>
                    <a:pt x="411" y="0"/>
                    <a:pt x="324" y="39"/>
                    <a:pt x="301" y="62"/>
                  </a:cubicBezTo>
                  <a:cubicBezTo>
                    <a:pt x="201" y="496"/>
                    <a:pt x="34" y="896"/>
                    <a:pt x="1" y="1330"/>
                  </a:cubicBezTo>
                  <a:cubicBezTo>
                    <a:pt x="1" y="1358"/>
                    <a:pt x="13" y="1368"/>
                    <a:pt x="27" y="1368"/>
                  </a:cubicBezTo>
                  <a:cubicBezTo>
                    <a:pt x="45" y="1368"/>
                    <a:pt x="68" y="1349"/>
                    <a:pt x="68" y="1330"/>
                  </a:cubicBezTo>
                  <a:cubicBezTo>
                    <a:pt x="301" y="896"/>
                    <a:pt x="368" y="496"/>
                    <a:pt x="468" y="29"/>
                  </a:cubicBezTo>
                  <a:cubicBezTo>
                    <a:pt x="478" y="8"/>
                    <a:pt x="469" y="0"/>
                    <a:pt x="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4"/>
            <p:cNvSpPr/>
            <p:nvPr/>
          </p:nvSpPr>
          <p:spPr>
            <a:xfrm>
              <a:off x="5102150" y="2166500"/>
              <a:ext cx="44550" cy="169875"/>
            </a:xfrm>
            <a:custGeom>
              <a:avLst/>
              <a:gdLst/>
              <a:ahLst/>
              <a:cxnLst/>
              <a:rect l="l" t="t" r="r" b="b"/>
              <a:pathLst>
                <a:path w="1782" h="6795" extrusionOk="0">
                  <a:moveTo>
                    <a:pt x="1767" y="1"/>
                  </a:moveTo>
                  <a:cubicBezTo>
                    <a:pt x="1749" y="1"/>
                    <a:pt x="1709" y="33"/>
                    <a:pt x="1668" y="54"/>
                  </a:cubicBezTo>
                  <a:cubicBezTo>
                    <a:pt x="1268" y="888"/>
                    <a:pt x="1168" y="1888"/>
                    <a:pt x="934" y="2756"/>
                  </a:cubicBezTo>
                  <a:cubicBezTo>
                    <a:pt x="567" y="4090"/>
                    <a:pt x="167" y="5391"/>
                    <a:pt x="0" y="6758"/>
                  </a:cubicBezTo>
                  <a:cubicBezTo>
                    <a:pt x="0" y="6784"/>
                    <a:pt x="20" y="6795"/>
                    <a:pt x="44" y="6795"/>
                  </a:cubicBezTo>
                  <a:cubicBezTo>
                    <a:pt x="83" y="6795"/>
                    <a:pt x="134" y="6766"/>
                    <a:pt x="134" y="6725"/>
                  </a:cubicBezTo>
                  <a:cubicBezTo>
                    <a:pt x="668" y="4557"/>
                    <a:pt x="1001" y="2188"/>
                    <a:pt x="1768" y="54"/>
                  </a:cubicBezTo>
                  <a:cubicBezTo>
                    <a:pt x="1781" y="14"/>
                    <a:pt x="1779" y="1"/>
                    <a:pt x="1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4"/>
            <p:cNvSpPr/>
            <p:nvPr/>
          </p:nvSpPr>
          <p:spPr>
            <a:xfrm>
              <a:off x="5234750" y="2279350"/>
              <a:ext cx="12525" cy="47900"/>
            </a:xfrm>
            <a:custGeom>
              <a:avLst/>
              <a:gdLst/>
              <a:ahLst/>
              <a:cxnLst/>
              <a:rect l="l" t="t" r="r" b="b"/>
              <a:pathLst>
                <a:path w="501" h="1916" extrusionOk="0">
                  <a:moveTo>
                    <a:pt x="452" y="0"/>
                  </a:moveTo>
                  <a:cubicBezTo>
                    <a:pt x="415" y="0"/>
                    <a:pt x="334" y="63"/>
                    <a:pt x="334" y="110"/>
                  </a:cubicBezTo>
                  <a:cubicBezTo>
                    <a:pt x="334" y="710"/>
                    <a:pt x="134" y="1277"/>
                    <a:pt x="0" y="1877"/>
                  </a:cubicBezTo>
                  <a:cubicBezTo>
                    <a:pt x="0" y="1906"/>
                    <a:pt x="18" y="1916"/>
                    <a:pt x="39" y="1916"/>
                  </a:cubicBezTo>
                  <a:cubicBezTo>
                    <a:pt x="67" y="1916"/>
                    <a:pt x="100" y="1897"/>
                    <a:pt x="100" y="1877"/>
                  </a:cubicBezTo>
                  <a:cubicBezTo>
                    <a:pt x="267" y="1611"/>
                    <a:pt x="300" y="1277"/>
                    <a:pt x="334" y="1010"/>
                  </a:cubicBezTo>
                  <a:cubicBezTo>
                    <a:pt x="434" y="643"/>
                    <a:pt x="501" y="376"/>
                    <a:pt x="467" y="43"/>
                  </a:cubicBezTo>
                  <a:cubicBezTo>
                    <a:pt x="477" y="12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4"/>
            <p:cNvSpPr/>
            <p:nvPr/>
          </p:nvSpPr>
          <p:spPr>
            <a:xfrm>
              <a:off x="5247750" y="2287925"/>
              <a:ext cx="13475" cy="32200"/>
            </a:xfrm>
            <a:custGeom>
              <a:avLst/>
              <a:gdLst/>
              <a:ahLst/>
              <a:cxnLst/>
              <a:rect l="l" t="t" r="r" b="b"/>
              <a:pathLst>
                <a:path w="539" h="1288" extrusionOk="0">
                  <a:moveTo>
                    <a:pt x="495" y="1"/>
                  </a:moveTo>
                  <a:cubicBezTo>
                    <a:pt x="443" y="1"/>
                    <a:pt x="347" y="57"/>
                    <a:pt x="347" y="100"/>
                  </a:cubicBezTo>
                  <a:cubicBezTo>
                    <a:pt x="281" y="500"/>
                    <a:pt x="147" y="867"/>
                    <a:pt x="14" y="1234"/>
                  </a:cubicBezTo>
                  <a:cubicBezTo>
                    <a:pt x="1" y="1274"/>
                    <a:pt x="13" y="1287"/>
                    <a:pt x="36" y="1287"/>
                  </a:cubicBezTo>
                  <a:cubicBezTo>
                    <a:pt x="70" y="1287"/>
                    <a:pt x="127" y="1255"/>
                    <a:pt x="147" y="1234"/>
                  </a:cubicBezTo>
                  <a:cubicBezTo>
                    <a:pt x="281" y="867"/>
                    <a:pt x="414" y="500"/>
                    <a:pt x="514" y="67"/>
                  </a:cubicBezTo>
                  <a:cubicBezTo>
                    <a:pt x="538" y="19"/>
                    <a:pt x="523" y="1"/>
                    <a:pt x="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4"/>
            <p:cNvSpPr/>
            <p:nvPr/>
          </p:nvSpPr>
          <p:spPr>
            <a:xfrm>
              <a:off x="5191375" y="2415300"/>
              <a:ext cx="24050" cy="56025"/>
            </a:xfrm>
            <a:custGeom>
              <a:avLst/>
              <a:gdLst/>
              <a:ahLst/>
              <a:cxnLst/>
              <a:rect l="l" t="t" r="r" b="b"/>
              <a:pathLst>
                <a:path w="962" h="2241" extrusionOk="0">
                  <a:moveTo>
                    <a:pt x="924" y="1"/>
                  </a:moveTo>
                  <a:cubicBezTo>
                    <a:pt x="884" y="1"/>
                    <a:pt x="808" y="49"/>
                    <a:pt x="768" y="109"/>
                  </a:cubicBezTo>
                  <a:cubicBezTo>
                    <a:pt x="568" y="809"/>
                    <a:pt x="101" y="1476"/>
                    <a:pt x="1" y="2177"/>
                  </a:cubicBezTo>
                  <a:cubicBezTo>
                    <a:pt x="1" y="2222"/>
                    <a:pt x="14" y="2240"/>
                    <a:pt x="32" y="2240"/>
                  </a:cubicBezTo>
                  <a:cubicBezTo>
                    <a:pt x="54" y="2240"/>
                    <a:pt x="82" y="2213"/>
                    <a:pt x="101" y="2177"/>
                  </a:cubicBezTo>
                  <a:cubicBezTo>
                    <a:pt x="434" y="1510"/>
                    <a:pt x="734" y="776"/>
                    <a:pt x="935" y="75"/>
                  </a:cubicBezTo>
                  <a:cubicBezTo>
                    <a:pt x="961" y="22"/>
                    <a:pt x="951" y="1"/>
                    <a:pt x="9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4"/>
            <p:cNvSpPr/>
            <p:nvPr/>
          </p:nvSpPr>
          <p:spPr>
            <a:xfrm>
              <a:off x="5229750" y="2386150"/>
              <a:ext cx="18350" cy="53700"/>
            </a:xfrm>
            <a:custGeom>
              <a:avLst/>
              <a:gdLst/>
              <a:ahLst/>
              <a:cxnLst/>
              <a:rect l="l" t="t" r="r" b="b"/>
              <a:pathLst>
                <a:path w="734" h="2148" extrusionOk="0">
                  <a:moveTo>
                    <a:pt x="728" y="0"/>
                  </a:moveTo>
                  <a:cubicBezTo>
                    <a:pt x="707" y="0"/>
                    <a:pt x="634" y="74"/>
                    <a:pt x="634" y="74"/>
                  </a:cubicBezTo>
                  <a:cubicBezTo>
                    <a:pt x="467" y="774"/>
                    <a:pt x="133" y="1375"/>
                    <a:pt x="0" y="2109"/>
                  </a:cubicBezTo>
                  <a:cubicBezTo>
                    <a:pt x="0" y="2137"/>
                    <a:pt x="24" y="2147"/>
                    <a:pt x="51" y="2147"/>
                  </a:cubicBezTo>
                  <a:cubicBezTo>
                    <a:pt x="89" y="2147"/>
                    <a:pt x="133" y="2128"/>
                    <a:pt x="133" y="2109"/>
                  </a:cubicBezTo>
                  <a:cubicBezTo>
                    <a:pt x="367" y="1475"/>
                    <a:pt x="701" y="741"/>
                    <a:pt x="734" y="7"/>
                  </a:cubicBezTo>
                  <a:cubicBezTo>
                    <a:pt x="734" y="2"/>
                    <a:pt x="732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4"/>
            <p:cNvSpPr/>
            <p:nvPr/>
          </p:nvSpPr>
          <p:spPr>
            <a:xfrm>
              <a:off x="5248075" y="2366325"/>
              <a:ext cx="25050" cy="72675"/>
            </a:xfrm>
            <a:custGeom>
              <a:avLst/>
              <a:gdLst/>
              <a:ahLst/>
              <a:cxnLst/>
              <a:rect l="l" t="t" r="r" b="b"/>
              <a:pathLst>
                <a:path w="1002" h="2907" extrusionOk="0">
                  <a:moveTo>
                    <a:pt x="969" y="1"/>
                  </a:moveTo>
                  <a:cubicBezTo>
                    <a:pt x="934" y="1"/>
                    <a:pt x="878" y="57"/>
                    <a:pt x="835" y="100"/>
                  </a:cubicBezTo>
                  <a:cubicBezTo>
                    <a:pt x="668" y="1067"/>
                    <a:pt x="234" y="1934"/>
                    <a:pt x="1" y="2868"/>
                  </a:cubicBezTo>
                  <a:cubicBezTo>
                    <a:pt x="1" y="2897"/>
                    <a:pt x="19" y="2907"/>
                    <a:pt x="39" y="2907"/>
                  </a:cubicBezTo>
                  <a:cubicBezTo>
                    <a:pt x="68" y="2907"/>
                    <a:pt x="101" y="2888"/>
                    <a:pt x="101" y="2868"/>
                  </a:cubicBezTo>
                  <a:cubicBezTo>
                    <a:pt x="301" y="2468"/>
                    <a:pt x="401" y="2068"/>
                    <a:pt x="568" y="1634"/>
                  </a:cubicBezTo>
                  <a:cubicBezTo>
                    <a:pt x="735" y="1100"/>
                    <a:pt x="935" y="600"/>
                    <a:pt x="1002" y="66"/>
                  </a:cubicBezTo>
                  <a:cubicBezTo>
                    <a:pt x="1002" y="18"/>
                    <a:pt x="989" y="1"/>
                    <a:pt x="9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4"/>
            <p:cNvSpPr/>
            <p:nvPr/>
          </p:nvSpPr>
          <p:spPr>
            <a:xfrm>
              <a:off x="4450850" y="2069225"/>
              <a:ext cx="27875" cy="154750"/>
            </a:xfrm>
            <a:custGeom>
              <a:avLst/>
              <a:gdLst/>
              <a:ahLst/>
              <a:cxnLst/>
              <a:rect l="l" t="t" r="r" b="b"/>
              <a:pathLst>
                <a:path w="1115" h="6190" extrusionOk="0">
                  <a:moveTo>
                    <a:pt x="1067" y="0"/>
                  </a:moveTo>
                  <a:cubicBezTo>
                    <a:pt x="1023" y="0"/>
                    <a:pt x="954" y="48"/>
                    <a:pt x="934" y="109"/>
                  </a:cubicBezTo>
                  <a:cubicBezTo>
                    <a:pt x="501" y="2110"/>
                    <a:pt x="201" y="4145"/>
                    <a:pt x="0" y="6146"/>
                  </a:cubicBezTo>
                  <a:cubicBezTo>
                    <a:pt x="0" y="6178"/>
                    <a:pt x="14" y="6189"/>
                    <a:pt x="32" y="6189"/>
                  </a:cubicBezTo>
                  <a:cubicBezTo>
                    <a:pt x="72" y="6189"/>
                    <a:pt x="134" y="6136"/>
                    <a:pt x="134" y="6113"/>
                  </a:cubicBezTo>
                  <a:cubicBezTo>
                    <a:pt x="601" y="4111"/>
                    <a:pt x="701" y="2077"/>
                    <a:pt x="1101" y="75"/>
                  </a:cubicBezTo>
                  <a:cubicBezTo>
                    <a:pt x="1115" y="22"/>
                    <a:pt x="1096" y="0"/>
                    <a:pt x="10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4"/>
            <p:cNvSpPr/>
            <p:nvPr/>
          </p:nvSpPr>
          <p:spPr>
            <a:xfrm>
              <a:off x="4437500" y="2079175"/>
              <a:ext cx="52575" cy="284500"/>
            </a:xfrm>
            <a:custGeom>
              <a:avLst/>
              <a:gdLst/>
              <a:ahLst/>
              <a:cxnLst/>
              <a:rect l="l" t="t" r="r" b="b"/>
              <a:pathLst>
                <a:path w="2103" h="11380" extrusionOk="0">
                  <a:moveTo>
                    <a:pt x="2045" y="1"/>
                  </a:moveTo>
                  <a:cubicBezTo>
                    <a:pt x="2016" y="1"/>
                    <a:pt x="1969" y="55"/>
                    <a:pt x="1969" y="77"/>
                  </a:cubicBezTo>
                  <a:cubicBezTo>
                    <a:pt x="1969" y="2012"/>
                    <a:pt x="1235" y="4180"/>
                    <a:pt x="868" y="6082"/>
                  </a:cubicBezTo>
                  <a:cubicBezTo>
                    <a:pt x="534" y="7850"/>
                    <a:pt x="168" y="9551"/>
                    <a:pt x="1" y="11352"/>
                  </a:cubicBezTo>
                  <a:cubicBezTo>
                    <a:pt x="1" y="11372"/>
                    <a:pt x="9" y="11380"/>
                    <a:pt x="21" y="11380"/>
                  </a:cubicBezTo>
                  <a:cubicBezTo>
                    <a:pt x="51" y="11380"/>
                    <a:pt x="101" y="11333"/>
                    <a:pt x="101" y="11285"/>
                  </a:cubicBezTo>
                  <a:cubicBezTo>
                    <a:pt x="401" y="9284"/>
                    <a:pt x="768" y="7283"/>
                    <a:pt x="1202" y="5281"/>
                  </a:cubicBezTo>
                  <a:cubicBezTo>
                    <a:pt x="1535" y="3613"/>
                    <a:pt x="2102" y="1745"/>
                    <a:pt x="2069" y="44"/>
                  </a:cubicBezTo>
                  <a:cubicBezTo>
                    <a:pt x="2069" y="12"/>
                    <a:pt x="2059" y="1"/>
                    <a:pt x="2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4"/>
            <p:cNvSpPr/>
            <p:nvPr/>
          </p:nvSpPr>
          <p:spPr>
            <a:xfrm>
              <a:off x="4464200" y="2067875"/>
              <a:ext cx="47800" cy="284975"/>
            </a:xfrm>
            <a:custGeom>
              <a:avLst/>
              <a:gdLst/>
              <a:ahLst/>
              <a:cxnLst/>
              <a:rect l="l" t="t" r="r" b="b"/>
              <a:pathLst>
                <a:path w="1912" h="11399" extrusionOk="0">
                  <a:moveTo>
                    <a:pt x="1886" y="1"/>
                  </a:moveTo>
                  <a:cubicBezTo>
                    <a:pt x="1848" y="1"/>
                    <a:pt x="1768" y="39"/>
                    <a:pt x="1768" y="62"/>
                  </a:cubicBezTo>
                  <a:cubicBezTo>
                    <a:pt x="1068" y="3832"/>
                    <a:pt x="267" y="7534"/>
                    <a:pt x="0" y="11371"/>
                  </a:cubicBezTo>
                  <a:cubicBezTo>
                    <a:pt x="0" y="11390"/>
                    <a:pt x="12" y="11398"/>
                    <a:pt x="28" y="11398"/>
                  </a:cubicBezTo>
                  <a:cubicBezTo>
                    <a:pt x="67" y="11398"/>
                    <a:pt x="134" y="11351"/>
                    <a:pt x="134" y="11304"/>
                  </a:cubicBezTo>
                  <a:cubicBezTo>
                    <a:pt x="501" y="7501"/>
                    <a:pt x="1168" y="3798"/>
                    <a:pt x="1902" y="29"/>
                  </a:cubicBezTo>
                  <a:cubicBezTo>
                    <a:pt x="1912" y="8"/>
                    <a:pt x="1903" y="1"/>
                    <a:pt x="18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4"/>
            <p:cNvSpPr/>
            <p:nvPr/>
          </p:nvSpPr>
          <p:spPr>
            <a:xfrm>
              <a:off x="4479200" y="2109225"/>
              <a:ext cx="47550" cy="244850"/>
            </a:xfrm>
            <a:custGeom>
              <a:avLst/>
              <a:gdLst/>
              <a:ahLst/>
              <a:cxnLst/>
              <a:rect l="l" t="t" r="r" b="b"/>
              <a:pathLst>
                <a:path w="1902" h="9794" extrusionOk="0">
                  <a:moveTo>
                    <a:pt x="1892" y="0"/>
                  </a:moveTo>
                  <a:cubicBezTo>
                    <a:pt x="1867" y="0"/>
                    <a:pt x="1802" y="49"/>
                    <a:pt x="1802" y="76"/>
                  </a:cubicBezTo>
                  <a:cubicBezTo>
                    <a:pt x="1302" y="3345"/>
                    <a:pt x="668" y="6548"/>
                    <a:pt x="1" y="9750"/>
                  </a:cubicBezTo>
                  <a:cubicBezTo>
                    <a:pt x="1" y="9782"/>
                    <a:pt x="7" y="9793"/>
                    <a:pt x="16" y="9793"/>
                  </a:cubicBezTo>
                  <a:cubicBezTo>
                    <a:pt x="36" y="9793"/>
                    <a:pt x="67" y="9739"/>
                    <a:pt x="67" y="9717"/>
                  </a:cubicBezTo>
                  <a:cubicBezTo>
                    <a:pt x="1001" y="6548"/>
                    <a:pt x="1402" y="3245"/>
                    <a:pt x="1902" y="10"/>
                  </a:cubicBezTo>
                  <a:cubicBezTo>
                    <a:pt x="1902" y="3"/>
                    <a:pt x="1898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4"/>
            <p:cNvSpPr/>
            <p:nvPr/>
          </p:nvSpPr>
          <p:spPr>
            <a:xfrm>
              <a:off x="4500050" y="2090075"/>
              <a:ext cx="49550" cy="256925"/>
            </a:xfrm>
            <a:custGeom>
              <a:avLst/>
              <a:gdLst/>
              <a:ahLst/>
              <a:cxnLst/>
              <a:rect l="l" t="t" r="r" b="b"/>
              <a:pathLst>
                <a:path w="1982" h="10277" extrusionOk="0">
                  <a:moveTo>
                    <a:pt x="1936" y="0"/>
                  </a:moveTo>
                  <a:cubicBezTo>
                    <a:pt x="1895" y="0"/>
                    <a:pt x="1835" y="48"/>
                    <a:pt x="1835" y="108"/>
                  </a:cubicBezTo>
                  <a:cubicBezTo>
                    <a:pt x="1335" y="3511"/>
                    <a:pt x="501" y="6847"/>
                    <a:pt x="1" y="10249"/>
                  </a:cubicBezTo>
                  <a:cubicBezTo>
                    <a:pt x="1" y="10269"/>
                    <a:pt x="6" y="10277"/>
                    <a:pt x="14" y="10277"/>
                  </a:cubicBezTo>
                  <a:cubicBezTo>
                    <a:pt x="34" y="10277"/>
                    <a:pt x="67" y="10229"/>
                    <a:pt x="67" y="10182"/>
                  </a:cubicBezTo>
                  <a:cubicBezTo>
                    <a:pt x="868" y="6813"/>
                    <a:pt x="1502" y="3478"/>
                    <a:pt x="1969" y="75"/>
                  </a:cubicBezTo>
                  <a:cubicBezTo>
                    <a:pt x="1982" y="22"/>
                    <a:pt x="1963" y="0"/>
                    <a:pt x="1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4"/>
            <p:cNvSpPr/>
            <p:nvPr/>
          </p:nvSpPr>
          <p:spPr>
            <a:xfrm>
              <a:off x="4517575" y="2096125"/>
              <a:ext cx="40650" cy="239975"/>
            </a:xfrm>
            <a:custGeom>
              <a:avLst/>
              <a:gdLst/>
              <a:ahLst/>
              <a:cxnLst/>
              <a:rect l="l" t="t" r="r" b="b"/>
              <a:pathLst>
                <a:path w="1626" h="9599" extrusionOk="0">
                  <a:moveTo>
                    <a:pt x="1600" y="1"/>
                  </a:moveTo>
                  <a:cubicBezTo>
                    <a:pt x="1565" y="1"/>
                    <a:pt x="1489" y="57"/>
                    <a:pt x="1468" y="100"/>
                  </a:cubicBezTo>
                  <a:cubicBezTo>
                    <a:pt x="1001" y="3236"/>
                    <a:pt x="867" y="6538"/>
                    <a:pt x="0" y="9573"/>
                  </a:cubicBezTo>
                  <a:cubicBezTo>
                    <a:pt x="0" y="9590"/>
                    <a:pt x="17" y="9598"/>
                    <a:pt x="33" y="9598"/>
                  </a:cubicBezTo>
                  <a:cubicBezTo>
                    <a:pt x="50" y="9598"/>
                    <a:pt x="67" y="9590"/>
                    <a:pt x="67" y="9573"/>
                  </a:cubicBezTo>
                  <a:cubicBezTo>
                    <a:pt x="1168" y="6671"/>
                    <a:pt x="1168" y="3169"/>
                    <a:pt x="1601" y="67"/>
                  </a:cubicBezTo>
                  <a:cubicBezTo>
                    <a:pt x="1625" y="19"/>
                    <a:pt x="1619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4"/>
            <p:cNvSpPr/>
            <p:nvPr/>
          </p:nvSpPr>
          <p:spPr>
            <a:xfrm>
              <a:off x="4525075" y="2089400"/>
              <a:ext cx="55050" cy="292300"/>
            </a:xfrm>
            <a:custGeom>
              <a:avLst/>
              <a:gdLst/>
              <a:ahLst/>
              <a:cxnLst/>
              <a:rect l="l" t="t" r="r" b="b"/>
              <a:pathLst>
                <a:path w="2202" h="11692" extrusionOk="0">
                  <a:moveTo>
                    <a:pt x="2162" y="1"/>
                  </a:moveTo>
                  <a:cubicBezTo>
                    <a:pt x="2120" y="1"/>
                    <a:pt x="2057" y="37"/>
                    <a:pt x="2035" y="102"/>
                  </a:cubicBezTo>
                  <a:cubicBezTo>
                    <a:pt x="1535" y="4005"/>
                    <a:pt x="901" y="7841"/>
                    <a:pt x="0" y="11677"/>
                  </a:cubicBezTo>
                  <a:cubicBezTo>
                    <a:pt x="0" y="11688"/>
                    <a:pt x="4" y="11692"/>
                    <a:pt x="10" y="11692"/>
                  </a:cubicBezTo>
                  <a:cubicBezTo>
                    <a:pt x="23" y="11692"/>
                    <a:pt x="45" y="11677"/>
                    <a:pt x="67" y="11677"/>
                  </a:cubicBezTo>
                  <a:cubicBezTo>
                    <a:pt x="1201" y="7874"/>
                    <a:pt x="1701" y="3972"/>
                    <a:pt x="2202" y="35"/>
                  </a:cubicBezTo>
                  <a:cubicBezTo>
                    <a:pt x="2202" y="12"/>
                    <a:pt x="2185" y="1"/>
                    <a:pt x="2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4"/>
            <p:cNvSpPr/>
            <p:nvPr/>
          </p:nvSpPr>
          <p:spPr>
            <a:xfrm>
              <a:off x="4550075" y="2086850"/>
              <a:ext cx="56350" cy="316425"/>
            </a:xfrm>
            <a:custGeom>
              <a:avLst/>
              <a:gdLst/>
              <a:ahLst/>
              <a:cxnLst/>
              <a:rect l="l" t="t" r="r" b="b"/>
              <a:pathLst>
                <a:path w="2254" h="12657" extrusionOk="0">
                  <a:moveTo>
                    <a:pt x="2242" y="1"/>
                  </a:moveTo>
                  <a:cubicBezTo>
                    <a:pt x="2211" y="1"/>
                    <a:pt x="2102" y="79"/>
                    <a:pt x="2102" y="104"/>
                  </a:cubicBezTo>
                  <a:cubicBezTo>
                    <a:pt x="1635" y="4374"/>
                    <a:pt x="835" y="8443"/>
                    <a:pt x="1" y="12613"/>
                  </a:cubicBezTo>
                  <a:cubicBezTo>
                    <a:pt x="1" y="12645"/>
                    <a:pt x="8" y="12656"/>
                    <a:pt x="17" y="12656"/>
                  </a:cubicBezTo>
                  <a:cubicBezTo>
                    <a:pt x="37" y="12656"/>
                    <a:pt x="68" y="12602"/>
                    <a:pt x="68" y="12580"/>
                  </a:cubicBezTo>
                  <a:cubicBezTo>
                    <a:pt x="1168" y="8443"/>
                    <a:pt x="1769" y="4274"/>
                    <a:pt x="2236" y="37"/>
                  </a:cubicBezTo>
                  <a:cubicBezTo>
                    <a:pt x="2254" y="11"/>
                    <a:pt x="2253" y="1"/>
                    <a:pt x="2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4"/>
            <p:cNvSpPr/>
            <p:nvPr/>
          </p:nvSpPr>
          <p:spPr>
            <a:xfrm>
              <a:off x="4570925" y="2082225"/>
              <a:ext cx="52200" cy="329025"/>
            </a:xfrm>
            <a:custGeom>
              <a:avLst/>
              <a:gdLst/>
              <a:ahLst/>
              <a:cxnLst/>
              <a:rect l="l" t="t" r="r" b="b"/>
              <a:pathLst>
                <a:path w="2088" h="13161" extrusionOk="0">
                  <a:moveTo>
                    <a:pt x="2083" y="0"/>
                  </a:moveTo>
                  <a:cubicBezTo>
                    <a:pt x="2067" y="0"/>
                    <a:pt x="1969" y="71"/>
                    <a:pt x="1969" y="122"/>
                  </a:cubicBezTo>
                  <a:cubicBezTo>
                    <a:pt x="1669" y="2991"/>
                    <a:pt x="1369" y="5893"/>
                    <a:pt x="902" y="8728"/>
                  </a:cubicBezTo>
                  <a:cubicBezTo>
                    <a:pt x="668" y="10163"/>
                    <a:pt x="68" y="11664"/>
                    <a:pt x="1" y="13132"/>
                  </a:cubicBezTo>
                  <a:cubicBezTo>
                    <a:pt x="1" y="13152"/>
                    <a:pt x="14" y="13160"/>
                    <a:pt x="31" y="13160"/>
                  </a:cubicBezTo>
                  <a:cubicBezTo>
                    <a:pt x="71" y="13160"/>
                    <a:pt x="134" y="13121"/>
                    <a:pt x="134" y="13098"/>
                  </a:cubicBezTo>
                  <a:cubicBezTo>
                    <a:pt x="334" y="11097"/>
                    <a:pt x="1002" y="9129"/>
                    <a:pt x="1302" y="7127"/>
                  </a:cubicBezTo>
                  <a:cubicBezTo>
                    <a:pt x="1635" y="4792"/>
                    <a:pt x="1836" y="2424"/>
                    <a:pt x="2069" y="22"/>
                  </a:cubicBezTo>
                  <a:cubicBezTo>
                    <a:pt x="2085" y="7"/>
                    <a:pt x="2087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4"/>
            <p:cNvSpPr/>
            <p:nvPr/>
          </p:nvSpPr>
          <p:spPr>
            <a:xfrm>
              <a:off x="4589275" y="2110150"/>
              <a:ext cx="45075" cy="285625"/>
            </a:xfrm>
            <a:custGeom>
              <a:avLst/>
              <a:gdLst/>
              <a:ahLst/>
              <a:cxnLst/>
              <a:rect l="l" t="t" r="r" b="b"/>
              <a:pathLst>
                <a:path w="1803" h="11425" extrusionOk="0">
                  <a:moveTo>
                    <a:pt x="1796" y="1"/>
                  </a:moveTo>
                  <a:cubicBezTo>
                    <a:pt x="1767" y="1"/>
                    <a:pt x="1635" y="110"/>
                    <a:pt x="1635" y="139"/>
                  </a:cubicBezTo>
                  <a:cubicBezTo>
                    <a:pt x="1235" y="3942"/>
                    <a:pt x="768" y="7678"/>
                    <a:pt x="1" y="11381"/>
                  </a:cubicBezTo>
                  <a:cubicBezTo>
                    <a:pt x="1" y="11412"/>
                    <a:pt x="11" y="11424"/>
                    <a:pt x="25" y="11424"/>
                  </a:cubicBezTo>
                  <a:cubicBezTo>
                    <a:pt x="54" y="11424"/>
                    <a:pt x="101" y="11370"/>
                    <a:pt x="101" y="11347"/>
                  </a:cubicBezTo>
                  <a:cubicBezTo>
                    <a:pt x="968" y="7645"/>
                    <a:pt x="1402" y="3809"/>
                    <a:pt x="1802" y="6"/>
                  </a:cubicBezTo>
                  <a:cubicBezTo>
                    <a:pt x="1802" y="2"/>
                    <a:pt x="1800" y="1"/>
                    <a:pt x="17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4"/>
            <p:cNvSpPr/>
            <p:nvPr/>
          </p:nvSpPr>
          <p:spPr>
            <a:xfrm>
              <a:off x="4605125" y="2066000"/>
              <a:ext cx="55075" cy="351900"/>
            </a:xfrm>
            <a:custGeom>
              <a:avLst/>
              <a:gdLst/>
              <a:ahLst/>
              <a:cxnLst/>
              <a:rect l="l" t="t" r="r" b="b"/>
              <a:pathLst>
                <a:path w="2203" h="14076" extrusionOk="0">
                  <a:moveTo>
                    <a:pt x="2173" y="1"/>
                  </a:moveTo>
                  <a:cubicBezTo>
                    <a:pt x="2126" y="1"/>
                    <a:pt x="2035" y="80"/>
                    <a:pt x="2035" y="104"/>
                  </a:cubicBezTo>
                  <a:cubicBezTo>
                    <a:pt x="1502" y="4774"/>
                    <a:pt x="701" y="9411"/>
                    <a:pt x="1" y="14047"/>
                  </a:cubicBezTo>
                  <a:cubicBezTo>
                    <a:pt x="1" y="14067"/>
                    <a:pt x="9" y="14075"/>
                    <a:pt x="21" y="14075"/>
                  </a:cubicBezTo>
                  <a:cubicBezTo>
                    <a:pt x="51" y="14075"/>
                    <a:pt x="101" y="14028"/>
                    <a:pt x="101" y="13981"/>
                  </a:cubicBezTo>
                  <a:cubicBezTo>
                    <a:pt x="1001" y="9377"/>
                    <a:pt x="1635" y="4707"/>
                    <a:pt x="2202" y="37"/>
                  </a:cubicBezTo>
                  <a:cubicBezTo>
                    <a:pt x="2202" y="11"/>
                    <a:pt x="2190" y="1"/>
                    <a:pt x="2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4"/>
            <p:cNvSpPr/>
            <p:nvPr/>
          </p:nvSpPr>
          <p:spPr>
            <a:xfrm>
              <a:off x="4616800" y="2085975"/>
              <a:ext cx="54350" cy="343150"/>
            </a:xfrm>
            <a:custGeom>
              <a:avLst/>
              <a:gdLst/>
              <a:ahLst/>
              <a:cxnLst/>
              <a:rect l="l" t="t" r="r" b="b"/>
              <a:pathLst>
                <a:path w="2174" h="13726" extrusionOk="0">
                  <a:moveTo>
                    <a:pt x="2173" y="0"/>
                  </a:moveTo>
                  <a:lnTo>
                    <a:pt x="2173" y="0"/>
                  </a:lnTo>
                  <a:cubicBezTo>
                    <a:pt x="2168" y="0"/>
                    <a:pt x="2035" y="109"/>
                    <a:pt x="2035" y="139"/>
                  </a:cubicBezTo>
                  <a:cubicBezTo>
                    <a:pt x="1572" y="4710"/>
                    <a:pt x="582" y="9117"/>
                    <a:pt x="12" y="13588"/>
                  </a:cubicBezTo>
                  <a:lnTo>
                    <a:pt x="12" y="13588"/>
                  </a:lnTo>
                  <a:cubicBezTo>
                    <a:pt x="803" y="11756"/>
                    <a:pt x="970" y="9302"/>
                    <a:pt x="1301" y="7311"/>
                  </a:cubicBezTo>
                  <a:cubicBezTo>
                    <a:pt x="1668" y="4909"/>
                    <a:pt x="1902" y="2474"/>
                    <a:pt x="2169" y="6"/>
                  </a:cubicBezTo>
                  <a:cubicBezTo>
                    <a:pt x="2172" y="2"/>
                    <a:pt x="2174" y="0"/>
                    <a:pt x="2173" y="0"/>
                  </a:cubicBezTo>
                  <a:close/>
                  <a:moveTo>
                    <a:pt x="112" y="13562"/>
                  </a:moveTo>
                  <a:cubicBezTo>
                    <a:pt x="82" y="13562"/>
                    <a:pt x="35" y="13587"/>
                    <a:pt x="10" y="13607"/>
                  </a:cubicBezTo>
                  <a:lnTo>
                    <a:pt x="10" y="13607"/>
                  </a:lnTo>
                  <a:cubicBezTo>
                    <a:pt x="11" y="13601"/>
                    <a:pt x="12" y="13594"/>
                    <a:pt x="12" y="13588"/>
                  </a:cubicBezTo>
                  <a:lnTo>
                    <a:pt x="12" y="13588"/>
                  </a:lnTo>
                  <a:cubicBezTo>
                    <a:pt x="9" y="13597"/>
                    <a:pt x="5" y="13606"/>
                    <a:pt x="1" y="13615"/>
                  </a:cubicBezTo>
                  <a:cubicBezTo>
                    <a:pt x="3" y="13613"/>
                    <a:pt x="6" y="13610"/>
                    <a:pt x="10" y="13607"/>
                  </a:cubicBezTo>
                  <a:lnTo>
                    <a:pt x="10" y="13607"/>
                  </a:lnTo>
                  <a:cubicBezTo>
                    <a:pt x="7" y="13632"/>
                    <a:pt x="4" y="13657"/>
                    <a:pt x="1" y="13682"/>
                  </a:cubicBezTo>
                  <a:cubicBezTo>
                    <a:pt x="1" y="13714"/>
                    <a:pt x="7" y="13725"/>
                    <a:pt x="19" y="13725"/>
                  </a:cubicBezTo>
                  <a:cubicBezTo>
                    <a:pt x="43" y="13725"/>
                    <a:pt x="88" y="13671"/>
                    <a:pt x="134" y="13649"/>
                  </a:cubicBezTo>
                  <a:lnTo>
                    <a:pt x="134" y="13615"/>
                  </a:lnTo>
                  <a:cubicBezTo>
                    <a:pt x="147" y="13576"/>
                    <a:pt x="134" y="13562"/>
                    <a:pt x="112" y="135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4"/>
            <p:cNvSpPr/>
            <p:nvPr/>
          </p:nvSpPr>
          <p:spPr>
            <a:xfrm>
              <a:off x="4637650" y="2093575"/>
              <a:ext cx="61725" cy="311975"/>
            </a:xfrm>
            <a:custGeom>
              <a:avLst/>
              <a:gdLst/>
              <a:ahLst/>
              <a:cxnLst/>
              <a:rect l="l" t="t" r="r" b="b"/>
              <a:pathLst>
                <a:path w="2469" h="12479" extrusionOk="0">
                  <a:moveTo>
                    <a:pt x="2391" y="0"/>
                  </a:moveTo>
                  <a:cubicBezTo>
                    <a:pt x="2344" y="0"/>
                    <a:pt x="2302" y="37"/>
                    <a:pt x="2302" y="102"/>
                  </a:cubicBezTo>
                  <a:cubicBezTo>
                    <a:pt x="1568" y="4205"/>
                    <a:pt x="834" y="8341"/>
                    <a:pt x="0" y="12444"/>
                  </a:cubicBezTo>
                  <a:cubicBezTo>
                    <a:pt x="0" y="12468"/>
                    <a:pt x="9" y="12479"/>
                    <a:pt x="23" y="12479"/>
                  </a:cubicBezTo>
                  <a:cubicBezTo>
                    <a:pt x="48" y="12479"/>
                    <a:pt x="91" y="12442"/>
                    <a:pt x="134" y="12377"/>
                  </a:cubicBezTo>
                  <a:cubicBezTo>
                    <a:pt x="1035" y="8308"/>
                    <a:pt x="1735" y="4138"/>
                    <a:pt x="2469" y="35"/>
                  </a:cubicBezTo>
                  <a:cubicBezTo>
                    <a:pt x="2445" y="12"/>
                    <a:pt x="2417" y="0"/>
                    <a:pt x="2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4"/>
            <p:cNvSpPr/>
            <p:nvPr/>
          </p:nvSpPr>
          <p:spPr>
            <a:xfrm>
              <a:off x="4647650" y="2075475"/>
              <a:ext cx="65900" cy="356625"/>
            </a:xfrm>
            <a:custGeom>
              <a:avLst/>
              <a:gdLst/>
              <a:ahLst/>
              <a:cxnLst/>
              <a:rect l="l" t="t" r="r" b="b"/>
              <a:pathLst>
                <a:path w="2636" h="14265" extrusionOk="0">
                  <a:moveTo>
                    <a:pt x="2596" y="1"/>
                  </a:moveTo>
                  <a:cubicBezTo>
                    <a:pt x="2546" y="1"/>
                    <a:pt x="2469" y="69"/>
                    <a:pt x="2469" y="92"/>
                  </a:cubicBezTo>
                  <a:cubicBezTo>
                    <a:pt x="2169" y="2727"/>
                    <a:pt x="1769" y="5329"/>
                    <a:pt x="1268" y="7898"/>
                  </a:cubicBezTo>
                  <a:cubicBezTo>
                    <a:pt x="835" y="9999"/>
                    <a:pt x="134" y="12101"/>
                    <a:pt x="1" y="14235"/>
                  </a:cubicBezTo>
                  <a:cubicBezTo>
                    <a:pt x="1" y="14256"/>
                    <a:pt x="14" y="14264"/>
                    <a:pt x="32" y="14264"/>
                  </a:cubicBezTo>
                  <a:cubicBezTo>
                    <a:pt x="74" y="14264"/>
                    <a:pt x="145" y="14225"/>
                    <a:pt x="168" y="14202"/>
                  </a:cubicBezTo>
                  <a:cubicBezTo>
                    <a:pt x="168" y="14169"/>
                    <a:pt x="168" y="14102"/>
                    <a:pt x="234" y="14102"/>
                  </a:cubicBezTo>
                  <a:cubicBezTo>
                    <a:pt x="248" y="14074"/>
                    <a:pt x="233" y="14064"/>
                    <a:pt x="207" y="14064"/>
                  </a:cubicBezTo>
                  <a:cubicBezTo>
                    <a:pt x="173" y="14064"/>
                    <a:pt x="120" y="14083"/>
                    <a:pt x="101" y="14102"/>
                  </a:cubicBezTo>
                  <a:cubicBezTo>
                    <a:pt x="968" y="12067"/>
                    <a:pt x="1168" y="9265"/>
                    <a:pt x="1602" y="7097"/>
                  </a:cubicBezTo>
                  <a:cubicBezTo>
                    <a:pt x="2069" y="4762"/>
                    <a:pt x="2402" y="2394"/>
                    <a:pt x="2636" y="59"/>
                  </a:cubicBezTo>
                  <a:cubicBezTo>
                    <a:pt x="2636" y="16"/>
                    <a:pt x="2619" y="1"/>
                    <a:pt x="2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4"/>
            <p:cNvSpPr/>
            <p:nvPr/>
          </p:nvSpPr>
          <p:spPr>
            <a:xfrm>
              <a:off x="4670175" y="2083825"/>
              <a:ext cx="67075" cy="335050"/>
            </a:xfrm>
            <a:custGeom>
              <a:avLst/>
              <a:gdLst/>
              <a:ahLst/>
              <a:cxnLst/>
              <a:rect l="l" t="t" r="r" b="b"/>
              <a:pathLst>
                <a:path w="2683" h="13402" extrusionOk="0">
                  <a:moveTo>
                    <a:pt x="2633" y="0"/>
                  </a:moveTo>
                  <a:cubicBezTo>
                    <a:pt x="2589" y="0"/>
                    <a:pt x="2522" y="52"/>
                    <a:pt x="2502" y="92"/>
                  </a:cubicBezTo>
                  <a:cubicBezTo>
                    <a:pt x="2069" y="2593"/>
                    <a:pt x="1602" y="5162"/>
                    <a:pt x="1101" y="7664"/>
                  </a:cubicBezTo>
                  <a:cubicBezTo>
                    <a:pt x="734" y="9498"/>
                    <a:pt x="0" y="11500"/>
                    <a:pt x="0" y="13368"/>
                  </a:cubicBezTo>
                  <a:cubicBezTo>
                    <a:pt x="0" y="13401"/>
                    <a:pt x="0" y="13401"/>
                    <a:pt x="34" y="13401"/>
                  </a:cubicBezTo>
                  <a:lnTo>
                    <a:pt x="67" y="13401"/>
                  </a:lnTo>
                  <a:cubicBezTo>
                    <a:pt x="167" y="13401"/>
                    <a:pt x="234" y="13268"/>
                    <a:pt x="167" y="13268"/>
                  </a:cubicBezTo>
                  <a:cubicBezTo>
                    <a:pt x="234" y="13268"/>
                    <a:pt x="1335" y="7363"/>
                    <a:pt x="1435" y="6896"/>
                  </a:cubicBezTo>
                  <a:cubicBezTo>
                    <a:pt x="1902" y="4628"/>
                    <a:pt x="2269" y="2393"/>
                    <a:pt x="2669" y="92"/>
                  </a:cubicBezTo>
                  <a:cubicBezTo>
                    <a:pt x="2682" y="24"/>
                    <a:pt x="2663" y="0"/>
                    <a:pt x="2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4"/>
            <p:cNvSpPr/>
            <p:nvPr/>
          </p:nvSpPr>
          <p:spPr>
            <a:xfrm>
              <a:off x="4689350" y="2051875"/>
              <a:ext cx="66750" cy="356400"/>
            </a:xfrm>
            <a:custGeom>
              <a:avLst/>
              <a:gdLst/>
              <a:ahLst/>
              <a:cxnLst/>
              <a:rect l="l" t="t" r="r" b="b"/>
              <a:pathLst>
                <a:path w="2670" h="14256" extrusionOk="0">
                  <a:moveTo>
                    <a:pt x="2640" y="1"/>
                  </a:moveTo>
                  <a:cubicBezTo>
                    <a:pt x="2611" y="1"/>
                    <a:pt x="2569" y="37"/>
                    <a:pt x="2569" y="102"/>
                  </a:cubicBezTo>
                  <a:cubicBezTo>
                    <a:pt x="2169" y="2704"/>
                    <a:pt x="1769" y="5306"/>
                    <a:pt x="1302" y="7874"/>
                  </a:cubicBezTo>
                  <a:cubicBezTo>
                    <a:pt x="935" y="9976"/>
                    <a:pt x="67" y="12144"/>
                    <a:pt x="1" y="14212"/>
                  </a:cubicBezTo>
                  <a:cubicBezTo>
                    <a:pt x="1" y="14244"/>
                    <a:pt x="14" y="14255"/>
                    <a:pt x="32" y="14255"/>
                  </a:cubicBezTo>
                  <a:cubicBezTo>
                    <a:pt x="72" y="14255"/>
                    <a:pt x="134" y="14202"/>
                    <a:pt x="134" y="14179"/>
                  </a:cubicBezTo>
                  <a:cubicBezTo>
                    <a:pt x="234" y="11844"/>
                    <a:pt x="1135" y="9375"/>
                    <a:pt x="1602" y="7074"/>
                  </a:cubicBezTo>
                  <a:cubicBezTo>
                    <a:pt x="2002" y="4739"/>
                    <a:pt x="2336" y="2437"/>
                    <a:pt x="2669" y="35"/>
                  </a:cubicBezTo>
                  <a:cubicBezTo>
                    <a:pt x="2669" y="12"/>
                    <a:pt x="2657" y="1"/>
                    <a:pt x="2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4"/>
            <p:cNvSpPr/>
            <p:nvPr/>
          </p:nvSpPr>
          <p:spPr>
            <a:xfrm>
              <a:off x="4703525" y="2100300"/>
              <a:ext cx="71225" cy="342600"/>
            </a:xfrm>
            <a:custGeom>
              <a:avLst/>
              <a:gdLst/>
              <a:ahLst/>
              <a:cxnLst/>
              <a:rect l="l" t="t" r="r" b="b"/>
              <a:pathLst>
                <a:path w="2849" h="13704" extrusionOk="0">
                  <a:moveTo>
                    <a:pt x="2820" y="1"/>
                  </a:moveTo>
                  <a:cubicBezTo>
                    <a:pt x="2786" y="1"/>
                    <a:pt x="2724" y="57"/>
                    <a:pt x="2703" y="100"/>
                  </a:cubicBezTo>
                  <a:cubicBezTo>
                    <a:pt x="1935" y="4670"/>
                    <a:pt x="935" y="9173"/>
                    <a:pt x="1" y="13676"/>
                  </a:cubicBezTo>
                  <a:cubicBezTo>
                    <a:pt x="1" y="13696"/>
                    <a:pt x="6" y="13704"/>
                    <a:pt x="15" y="13704"/>
                  </a:cubicBezTo>
                  <a:cubicBezTo>
                    <a:pt x="34" y="13704"/>
                    <a:pt x="67" y="13657"/>
                    <a:pt x="67" y="13609"/>
                  </a:cubicBezTo>
                  <a:cubicBezTo>
                    <a:pt x="1202" y="9173"/>
                    <a:pt x="2069" y="4603"/>
                    <a:pt x="2836" y="66"/>
                  </a:cubicBezTo>
                  <a:cubicBezTo>
                    <a:pt x="2848" y="18"/>
                    <a:pt x="2838" y="1"/>
                    <a:pt x="2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4"/>
            <p:cNvSpPr/>
            <p:nvPr/>
          </p:nvSpPr>
          <p:spPr>
            <a:xfrm>
              <a:off x="4732925" y="2180100"/>
              <a:ext cx="41525" cy="197150"/>
            </a:xfrm>
            <a:custGeom>
              <a:avLst/>
              <a:gdLst/>
              <a:ahLst/>
              <a:cxnLst/>
              <a:rect l="l" t="t" r="r" b="b"/>
              <a:pathLst>
                <a:path w="1661" h="7886" extrusionOk="0">
                  <a:moveTo>
                    <a:pt x="1647" y="1"/>
                  </a:moveTo>
                  <a:cubicBezTo>
                    <a:pt x="1614" y="1"/>
                    <a:pt x="1527" y="50"/>
                    <a:pt x="1527" y="77"/>
                  </a:cubicBezTo>
                  <a:cubicBezTo>
                    <a:pt x="1360" y="2745"/>
                    <a:pt x="593" y="5247"/>
                    <a:pt x="26" y="7849"/>
                  </a:cubicBezTo>
                  <a:cubicBezTo>
                    <a:pt x="0" y="7874"/>
                    <a:pt x="14" y="7885"/>
                    <a:pt x="40" y="7885"/>
                  </a:cubicBezTo>
                  <a:cubicBezTo>
                    <a:pt x="83" y="7885"/>
                    <a:pt x="159" y="7857"/>
                    <a:pt x="159" y="7816"/>
                  </a:cubicBezTo>
                  <a:cubicBezTo>
                    <a:pt x="893" y="5247"/>
                    <a:pt x="1527" y="2679"/>
                    <a:pt x="1660" y="10"/>
                  </a:cubicBezTo>
                  <a:cubicBezTo>
                    <a:pt x="1660" y="4"/>
                    <a:pt x="1655" y="1"/>
                    <a:pt x="1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4"/>
            <p:cNvSpPr/>
            <p:nvPr/>
          </p:nvSpPr>
          <p:spPr>
            <a:xfrm>
              <a:off x="4756075" y="2175075"/>
              <a:ext cx="36700" cy="201300"/>
            </a:xfrm>
            <a:custGeom>
              <a:avLst/>
              <a:gdLst/>
              <a:ahLst/>
              <a:cxnLst/>
              <a:rect l="l" t="t" r="r" b="b"/>
              <a:pathLst>
                <a:path w="1468" h="8052" extrusionOk="0">
                  <a:moveTo>
                    <a:pt x="1413" y="1"/>
                  </a:moveTo>
                  <a:cubicBezTo>
                    <a:pt x="1363" y="1"/>
                    <a:pt x="1301" y="55"/>
                    <a:pt x="1301" y="78"/>
                  </a:cubicBezTo>
                  <a:cubicBezTo>
                    <a:pt x="901" y="2713"/>
                    <a:pt x="434" y="5381"/>
                    <a:pt x="0" y="8017"/>
                  </a:cubicBezTo>
                  <a:cubicBezTo>
                    <a:pt x="0" y="8040"/>
                    <a:pt x="17" y="8051"/>
                    <a:pt x="39" y="8051"/>
                  </a:cubicBezTo>
                  <a:cubicBezTo>
                    <a:pt x="78" y="8051"/>
                    <a:pt x="134" y="8014"/>
                    <a:pt x="134" y="7950"/>
                  </a:cubicBezTo>
                  <a:cubicBezTo>
                    <a:pt x="634" y="5348"/>
                    <a:pt x="1068" y="2679"/>
                    <a:pt x="1468" y="44"/>
                  </a:cubicBezTo>
                  <a:cubicBezTo>
                    <a:pt x="1457" y="12"/>
                    <a:pt x="1437" y="1"/>
                    <a:pt x="1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4"/>
            <p:cNvSpPr/>
            <p:nvPr/>
          </p:nvSpPr>
          <p:spPr>
            <a:xfrm>
              <a:off x="4772750" y="2108650"/>
              <a:ext cx="52850" cy="280225"/>
            </a:xfrm>
            <a:custGeom>
              <a:avLst/>
              <a:gdLst/>
              <a:ahLst/>
              <a:cxnLst/>
              <a:rect l="l" t="t" r="r" b="b"/>
              <a:pathLst>
                <a:path w="2114" h="11209" extrusionOk="0">
                  <a:moveTo>
                    <a:pt x="2077" y="0"/>
                  </a:moveTo>
                  <a:cubicBezTo>
                    <a:pt x="2037" y="0"/>
                    <a:pt x="1968" y="57"/>
                    <a:pt x="1968" y="99"/>
                  </a:cubicBezTo>
                  <a:cubicBezTo>
                    <a:pt x="1401" y="3835"/>
                    <a:pt x="567" y="7438"/>
                    <a:pt x="0" y="11174"/>
                  </a:cubicBezTo>
                  <a:cubicBezTo>
                    <a:pt x="0" y="11198"/>
                    <a:pt x="17" y="11209"/>
                    <a:pt x="39" y="11209"/>
                  </a:cubicBezTo>
                  <a:cubicBezTo>
                    <a:pt x="78" y="11209"/>
                    <a:pt x="134" y="11172"/>
                    <a:pt x="134" y="11107"/>
                  </a:cubicBezTo>
                  <a:cubicBezTo>
                    <a:pt x="834" y="7438"/>
                    <a:pt x="1568" y="3769"/>
                    <a:pt x="2102" y="66"/>
                  </a:cubicBezTo>
                  <a:cubicBezTo>
                    <a:pt x="2114" y="18"/>
                    <a:pt x="2100" y="0"/>
                    <a:pt x="2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4"/>
            <p:cNvSpPr/>
            <p:nvPr/>
          </p:nvSpPr>
          <p:spPr>
            <a:xfrm>
              <a:off x="4796100" y="2130425"/>
              <a:ext cx="55050" cy="265350"/>
            </a:xfrm>
            <a:custGeom>
              <a:avLst/>
              <a:gdLst/>
              <a:ahLst/>
              <a:cxnLst/>
              <a:rect l="l" t="t" r="r" b="b"/>
              <a:pathLst>
                <a:path w="2202" h="10614" extrusionOk="0">
                  <a:moveTo>
                    <a:pt x="2164" y="0"/>
                  </a:moveTo>
                  <a:cubicBezTo>
                    <a:pt x="2115" y="0"/>
                    <a:pt x="2035" y="39"/>
                    <a:pt x="2035" y="62"/>
                  </a:cubicBezTo>
                  <a:cubicBezTo>
                    <a:pt x="1335" y="3565"/>
                    <a:pt x="534" y="7034"/>
                    <a:pt x="0" y="10570"/>
                  </a:cubicBezTo>
                  <a:cubicBezTo>
                    <a:pt x="0" y="10601"/>
                    <a:pt x="7" y="10613"/>
                    <a:pt x="16" y="10613"/>
                  </a:cubicBezTo>
                  <a:cubicBezTo>
                    <a:pt x="36" y="10613"/>
                    <a:pt x="67" y="10559"/>
                    <a:pt x="67" y="10536"/>
                  </a:cubicBezTo>
                  <a:cubicBezTo>
                    <a:pt x="834" y="7034"/>
                    <a:pt x="1501" y="3531"/>
                    <a:pt x="2202" y="29"/>
                  </a:cubicBezTo>
                  <a:cubicBezTo>
                    <a:pt x="2202" y="8"/>
                    <a:pt x="2186" y="0"/>
                    <a:pt x="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4"/>
            <p:cNvSpPr/>
            <p:nvPr/>
          </p:nvSpPr>
          <p:spPr>
            <a:xfrm>
              <a:off x="4816950" y="2100200"/>
              <a:ext cx="54450" cy="317700"/>
            </a:xfrm>
            <a:custGeom>
              <a:avLst/>
              <a:gdLst/>
              <a:ahLst/>
              <a:cxnLst/>
              <a:rect l="l" t="t" r="r" b="b"/>
              <a:pathLst>
                <a:path w="2178" h="12708" extrusionOk="0">
                  <a:moveTo>
                    <a:pt x="2160" y="0"/>
                  </a:moveTo>
                  <a:cubicBezTo>
                    <a:pt x="2125" y="0"/>
                    <a:pt x="2035" y="79"/>
                    <a:pt x="2035" y="104"/>
                  </a:cubicBezTo>
                  <a:cubicBezTo>
                    <a:pt x="1535" y="4340"/>
                    <a:pt x="801" y="8510"/>
                    <a:pt x="0" y="12679"/>
                  </a:cubicBezTo>
                  <a:cubicBezTo>
                    <a:pt x="0" y="12699"/>
                    <a:pt x="6" y="12707"/>
                    <a:pt x="14" y="12707"/>
                  </a:cubicBezTo>
                  <a:cubicBezTo>
                    <a:pt x="34" y="12707"/>
                    <a:pt x="67" y="12660"/>
                    <a:pt x="67" y="12613"/>
                  </a:cubicBezTo>
                  <a:cubicBezTo>
                    <a:pt x="1068" y="8510"/>
                    <a:pt x="1668" y="4240"/>
                    <a:pt x="2168" y="37"/>
                  </a:cubicBezTo>
                  <a:cubicBezTo>
                    <a:pt x="2177" y="11"/>
                    <a:pt x="2172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4"/>
            <p:cNvSpPr/>
            <p:nvPr/>
          </p:nvSpPr>
          <p:spPr>
            <a:xfrm>
              <a:off x="4825800" y="2145225"/>
              <a:ext cx="51200" cy="274550"/>
            </a:xfrm>
            <a:custGeom>
              <a:avLst/>
              <a:gdLst/>
              <a:ahLst/>
              <a:cxnLst/>
              <a:rect l="l" t="t" r="r" b="b"/>
              <a:pathLst>
                <a:path w="2048" h="10982" extrusionOk="0">
                  <a:moveTo>
                    <a:pt x="2019" y="1"/>
                  </a:moveTo>
                  <a:cubicBezTo>
                    <a:pt x="1972" y="1"/>
                    <a:pt x="1881" y="79"/>
                    <a:pt x="1881" y="104"/>
                  </a:cubicBezTo>
                  <a:cubicBezTo>
                    <a:pt x="1481" y="3773"/>
                    <a:pt x="880" y="7376"/>
                    <a:pt x="13" y="10945"/>
                  </a:cubicBezTo>
                  <a:cubicBezTo>
                    <a:pt x="0" y="10971"/>
                    <a:pt x="17" y="10981"/>
                    <a:pt x="42" y="10981"/>
                  </a:cubicBezTo>
                  <a:cubicBezTo>
                    <a:pt x="83" y="10981"/>
                    <a:pt x="147" y="10953"/>
                    <a:pt x="147" y="10912"/>
                  </a:cubicBezTo>
                  <a:cubicBezTo>
                    <a:pt x="1181" y="7409"/>
                    <a:pt x="1648" y="3707"/>
                    <a:pt x="2048" y="37"/>
                  </a:cubicBezTo>
                  <a:cubicBezTo>
                    <a:pt x="2048" y="11"/>
                    <a:pt x="2036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4"/>
            <p:cNvSpPr/>
            <p:nvPr/>
          </p:nvSpPr>
          <p:spPr>
            <a:xfrm>
              <a:off x="4846125" y="2141525"/>
              <a:ext cx="50900" cy="255700"/>
            </a:xfrm>
            <a:custGeom>
              <a:avLst/>
              <a:gdLst/>
              <a:ahLst/>
              <a:cxnLst/>
              <a:rect l="l" t="t" r="r" b="b"/>
              <a:pathLst>
                <a:path w="2036" h="10228" extrusionOk="0">
                  <a:moveTo>
                    <a:pt x="1993" y="1"/>
                  </a:moveTo>
                  <a:cubicBezTo>
                    <a:pt x="1951" y="1"/>
                    <a:pt x="1890" y="43"/>
                    <a:pt x="1869" y="85"/>
                  </a:cubicBezTo>
                  <a:cubicBezTo>
                    <a:pt x="1368" y="3454"/>
                    <a:pt x="701" y="6790"/>
                    <a:pt x="1" y="10192"/>
                  </a:cubicBezTo>
                  <a:cubicBezTo>
                    <a:pt x="1" y="10216"/>
                    <a:pt x="9" y="10227"/>
                    <a:pt x="23" y="10227"/>
                  </a:cubicBezTo>
                  <a:cubicBezTo>
                    <a:pt x="48" y="10227"/>
                    <a:pt x="91" y="10190"/>
                    <a:pt x="134" y="10126"/>
                  </a:cubicBezTo>
                  <a:cubicBezTo>
                    <a:pt x="968" y="6790"/>
                    <a:pt x="1535" y="3421"/>
                    <a:pt x="2036" y="52"/>
                  </a:cubicBezTo>
                  <a:cubicBezTo>
                    <a:pt x="2036" y="15"/>
                    <a:pt x="2018" y="1"/>
                    <a:pt x="1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4"/>
            <p:cNvSpPr/>
            <p:nvPr/>
          </p:nvSpPr>
          <p:spPr>
            <a:xfrm>
              <a:off x="4862800" y="2126250"/>
              <a:ext cx="55075" cy="285550"/>
            </a:xfrm>
            <a:custGeom>
              <a:avLst/>
              <a:gdLst/>
              <a:ahLst/>
              <a:cxnLst/>
              <a:rect l="l" t="t" r="r" b="b"/>
              <a:pathLst>
                <a:path w="2203" h="11422" extrusionOk="0">
                  <a:moveTo>
                    <a:pt x="2172" y="1"/>
                  </a:moveTo>
                  <a:cubicBezTo>
                    <a:pt x="2133" y="1"/>
                    <a:pt x="2069" y="39"/>
                    <a:pt x="2069" y="62"/>
                  </a:cubicBezTo>
                  <a:cubicBezTo>
                    <a:pt x="1535" y="3865"/>
                    <a:pt x="801" y="7635"/>
                    <a:pt x="1" y="11371"/>
                  </a:cubicBezTo>
                  <a:cubicBezTo>
                    <a:pt x="1" y="11407"/>
                    <a:pt x="19" y="11422"/>
                    <a:pt x="42" y="11422"/>
                  </a:cubicBezTo>
                  <a:cubicBezTo>
                    <a:pt x="81" y="11422"/>
                    <a:pt x="134" y="11379"/>
                    <a:pt x="134" y="11337"/>
                  </a:cubicBezTo>
                  <a:cubicBezTo>
                    <a:pt x="968" y="7568"/>
                    <a:pt x="1669" y="3832"/>
                    <a:pt x="2202" y="29"/>
                  </a:cubicBezTo>
                  <a:cubicBezTo>
                    <a:pt x="2202" y="8"/>
                    <a:pt x="2190" y="1"/>
                    <a:pt x="2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4"/>
            <p:cNvSpPr/>
            <p:nvPr/>
          </p:nvSpPr>
          <p:spPr>
            <a:xfrm>
              <a:off x="4921175" y="2151150"/>
              <a:ext cx="25" cy="850"/>
            </a:xfrm>
            <a:custGeom>
              <a:avLst/>
              <a:gdLst/>
              <a:ahLst/>
              <a:cxnLst/>
              <a:rect l="l" t="t" r="r" b="b"/>
              <a:pathLst>
                <a:path w="1" h="34" extrusionOk="0">
                  <a:moveTo>
                    <a:pt x="1" y="34"/>
                  </a:moveTo>
                  <a:cubicBezTo>
                    <a:pt x="1" y="34"/>
                    <a:pt x="1" y="0"/>
                    <a:pt x="1" y="34"/>
                  </a:cubicBezTo>
                  <a:cubicBezTo>
                    <a:pt x="1" y="0"/>
                    <a:pt x="1" y="34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4"/>
            <p:cNvSpPr/>
            <p:nvPr/>
          </p:nvSpPr>
          <p:spPr>
            <a:xfrm>
              <a:off x="4883650" y="2133850"/>
              <a:ext cx="51250" cy="244525"/>
            </a:xfrm>
            <a:custGeom>
              <a:avLst/>
              <a:gdLst/>
              <a:ahLst/>
              <a:cxnLst/>
              <a:rect l="l" t="t" r="r" b="b"/>
              <a:pathLst>
                <a:path w="2050" h="9781" extrusionOk="0">
                  <a:moveTo>
                    <a:pt x="2000" y="1"/>
                  </a:moveTo>
                  <a:cubicBezTo>
                    <a:pt x="1956" y="1"/>
                    <a:pt x="1889" y="52"/>
                    <a:pt x="1869" y="92"/>
                  </a:cubicBezTo>
                  <a:cubicBezTo>
                    <a:pt x="1235" y="3328"/>
                    <a:pt x="668" y="6563"/>
                    <a:pt x="1" y="9766"/>
                  </a:cubicBezTo>
                  <a:cubicBezTo>
                    <a:pt x="1" y="9777"/>
                    <a:pt x="8" y="9780"/>
                    <a:pt x="18" y="9780"/>
                  </a:cubicBezTo>
                  <a:cubicBezTo>
                    <a:pt x="38" y="9780"/>
                    <a:pt x="68" y="9766"/>
                    <a:pt x="68" y="9766"/>
                  </a:cubicBezTo>
                  <a:cubicBezTo>
                    <a:pt x="1002" y="6597"/>
                    <a:pt x="1469" y="3328"/>
                    <a:pt x="2036" y="92"/>
                  </a:cubicBezTo>
                  <a:cubicBezTo>
                    <a:pt x="2049" y="25"/>
                    <a:pt x="2030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4"/>
            <p:cNvSpPr/>
            <p:nvPr/>
          </p:nvSpPr>
          <p:spPr>
            <a:xfrm>
              <a:off x="4891750" y="2127600"/>
              <a:ext cx="66975" cy="286975"/>
            </a:xfrm>
            <a:custGeom>
              <a:avLst/>
              <a:gdLst/>
              <a:ahLst/>
              <a:cxnLst/>
              <a:rect l="l" t="t" r="r" b="b"/>
              <a:pathLst>
                <a:path w="2679" h="11479" extrusionOk="0">
                  <a:moveTo>
                    <a:pt x="2620" y="0"/>
                  </a:moveTo>
                  <a:cubicBezTo>
                    <a:pt x="2572" y="0"/>
                    <a:pt x="2512" y="48"/>
                    <a:pt x="2512" y="109"/>
                  </a:cubicBezTo>
                  <a:cubicBezTo>
                    <a:pt x="1878" y="3945"/>
                    <a:pt x="1145" y="7681"/>
                    <a:pt x="10" y="11450"/>
                  </a:cubicBezTo>
                  <a:cubicBezTo>
                    <a:pt x="0" y="11471"/>
                    <a:pt x="3" y="11479"/>
                    <a:pt x="13" y="11479"/>
                  </a:cubicBezTo>
                  <a:cubicBezTo>
                    <a:pt x="36" y="11479"/>
                    <a:pt x="98" y="11440"/>
                    <a:pt x="144" y="11417"/>
                  </a:cubicBezTo>
                  <a:cubicBezTo>
                    <a:pt x="1478" y="7747"/>
                    <a:pt x="2012" y="3911"/>
                    <a:pt x="2679" y="75"/>
                  </a:cubicBezTo>
                  <a:cubicBezTo>
                    <a:pt x="2679" y="22"/>
                    <a:pt x="2652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4"/>
            <p:cNvSpPr/>
            <p:nvPr/>
          </p:nvSpPr>
          <p:spPr>
            <a:xfrm>
              <a:off x="4905825" y="2128850"/>
              <a:ext cx="79600" cy="301825"/>
            </a:xfrm>
            <a:custGeom>
              <a:avLst/>
              <a:gdLst/>
              <a:ahLst/>
              <a:cxnLst/>
              <a:rect l="l" t="t" r="r" b="b"/>
              <a:pathLst>
                <a:path w="3184" h="12073" extrusionOk="0">
                  <a:moveTo>
                    <a:pt x="3124" y="1"/>
                  </a:moveTo>
                  <a:cubicBezTo>
                    <a:pt x="3076" y="1"/>
                    <a:pt x="3017" y="52"/>
                    <a:pt x="3017" y="92"/>
                  </a:cubicBezTo>
                  <a:cubicBezTo>
                    <a:pt x="2116" y="4061"/>
                    <a:pt x="1282" y="8098"/>
                    <a:pt x="14" y="12034"/>
                  </a:cubicBezTo>
                  <a:cubicBezTo>
                    <a:pt x="0" y="12062"/>
                    <a:pt x="16" y="12072"/>
                    <a:pt x="41" y="12072"/>
                  </a:cubicBezTo>
                  <a:cubicBezTo>
                    <a:pt x="76" y="12072"/>
                    <a:pt x="129" y="12053"/>
                    <a:pt x="148" y="12034"/>
                  </a:cubicBezTo>
                  <a:cubicBezTo>
                    <a:pt x="1682" y="8298"/>
                    <a:pt x="2316" y="3961"/>
                    <a:pt x="3183" y="92"/>
                  </a:cubicBezTo>
                  <a:cubicBezTo>
                    <a:pt x="3183" y="24"/>
                    <a:pt x="3156" y="1"/>
                    <a:pt x="3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4"/>
            <p:cNvSpPr/>
            <p:nvPr/>
          </p:nvSpPr>
          <p:spPr>
            <a:xfrm>
              <a:off x="4935350" y="2127750"/>
              <a:ext cx="70925" cy="309375"/>
            </a:xfrm>
            <a:custGeom>
              <a:avLst/>
              <a:gdLst/>
              <a:ahLst/>
              <a:cxnLst/>
              <a:rect l="l" t="t" r="r" b="b"/>
              <a:pathLst>
                <a:path w="2837" h="12375" extrusionOk="0">
                  <a:moveTo>
                    <a:pt x="2768" y="1"/>
                  </a:moveTo>
                  <a:cubicBezTo>
                    <a:pt x="2722" y="1"/>
                    <a:pt x="2670" y="46"/>
                    <a:pt x="2670" y="103"/>
                  </a:cubicBezTo>
                  <a:cubicBezTo>
                    <a:pt x="1836" y="4172"/>
                    <a:pt x="968" y="8275"/>
                    <a:pt x="1" y="12345"/>
                  </a:cubicBezTo>
                  <a:cubicBezTo>
                    <a:pt x="1" y="12367"/>
                    <a:pt x="8" y="12374"/>
                    <a:pt x="20" y="12374"/>
                  </a:cubicBezTo>
                  <a:cubicBezTo>
                    <a:pt x="42" y="12374"/>
                    <a:pt x="79" y="12345"/>
                    <a:pt x="101" y="12345"/>
                  </a:cubicBezTo>
                  <a:cubicBezTo>
                    <a:pt x="1335" y="8342"/>
                    <a:pt x="2069" y="4172"/>
                    <a:pt x="2836" y="103"/>
                  </a:cubicBezTo>
                  <a:cubicBezTo>
                    <a:pt x="2836" y="29"/>
                    <a:pt x="2804" y="1"/>
                    <a:pt x="2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4"/>
            <p:cNvSpPr/>
            <p:nvPr/>
          </p:nvSpPr>
          <p:spPr>
            <a:xfrm>
              <a:off x="4964225" y="2172125"/>
              <a:ext cx="52875" cy="225975"/>
            </a:xfrm>
            <a:custGeom>
              <a:avLst/>
              <a:gdLst/>
              <a:ahLst/>
              <a:cxnLst/>
              <a:rect l="l" t="t" r="r" b="b"/>
              <a:pathLst>
                <a:path w="2115" h="9039" extrusionOk="0">
                  <a:moveTo>
                    <a:pt x="2077" y="0"/>
                  </a:moveTo>
                  <a:cubicBezTo>
                    <a:pt x="2028" y="0"/>
                    <a:pt x="1948" y="39"/>
                    <a:pt x="1948" y="62"/>
                  </a:cubicBezTo>
                  <a:cubicBezTo>
                    <a:pt x="1414" y="3064"/>
                    <a:pt x="781" y="6033"/>
                    <a:pt x="13" y="9002"/>
                  </a:cubicBezTo>
                  <a:cubicBezTo>
                    <a:pt x="1" y="9027"/>
                    <a:pt x="12" y="9038"/>
                    <a:pt x="33" y="9038"/>
                  </a:cubicBezTo>
                  <a:cubicBezTo>
                    <a:pt x="67" y="9038"/>
                    <a:pt x="126" y="9010"/>
                    <a:pt x="147" y="8968"/>
                  </a:cubicBezTo>
                  <a:cubicBezTo>
                    <a:pt x="981" y="6033"/>
                    <a:pt x="1548" y="3031"/>
                    <a:pt x="2115" y="29"/>
                  </a:cubicBezTo>
                  <a:cubicBezTo>
                    <a:pt x="2115" y="8"/>
                    <a:pt x="2099" y="0"/>
                    <a:pt x="2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4"/>
            <p:cNvSpPr/>
            <p:nvPr/>
          </p:nvSpPr>
          <p:spPr>
            <a:xfrm>
              <a:off x="4934175" y="2332975"/>
              <a:ext cx="71250" cy="228625"/>
            </a:xfrm>
            <a:custGeom>
              <a:avLst/>
              <a:gdLst/>
              <a:ahLst/>
              <a:cxnLst/>
              <a:rect l="l" t="t" r="r" b="b"/>
              <a:pathLst>
                <a:path w="2850" h="9145" extrusionOk="0">
                  <a:moveTo>
                    <a:pt x="2735" y="0"/>
                  </a:moveTo>
                  <a:cubicBezTo>
                    <a:pt x="2705" y="0"/>
                    <a:pt x="2650" y="57"/>
                    <a:pt x="2650" y="99"/>
                  </a:cubicBezTo>
                  <a:cubicBezTo>
                    <a:pt x="2650" y="1600"/>
                    <a:pt x="1983" y="3368"/>
                    <a:pt x="1549" y="4769"/>
                  </a:cubicBezTo>
                  <a:cubicBezTo>
                    <a:pt x="1149" y="6237"/>
                    <a:pt x="548" y="7671"/>
                    <a:pt x="15" y="9106"/>
                  </a:cubicBezTo>
                  <a:cubicBezTo>
                    <a:pt x="1" y="9134"/>
                    <a:pt x="16" y="9144"/>
                    <a:pt x="39" y="9144"/>
                  </a:cubicBezTo>
                  <a:cubicBezTo>
                    <a:pt x="70" y="9144"/>
                    <a:pt x="115" y="9125"/>
                    <a:pt x="115" y="9106"/>
                  </a:cubicBezTo>
                  <a:cubicBezTo>
                    <a:pt x="782" y="7671"/>
                    <a:pt x="1282" y="6204"/>
                    <a:pt x="1716" y="4736"/>
                  </a:cubicBezTo>
                  <a:cubicBezTo>
                    <a:pt x="2183" y="3302"/>
                    <a:pt x="2850" y="1534"/>
                    <a:pt x="2750" y="66"/>
                  </a:cubicBezTo>
                  <a:cubicBezTo>
                    <a:pt x="2762" y="18"/>
                    <a:pt x="2752" y="0"/>
                    <a:pt x="2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4"/>
            <p:cNvSpPr/>
            <p:nvPr/>
          </p:nvSpPr>
          <p:spPr>
            <a:xfrm>
              <a:off x="4956200" y="2360050"/>
              <a:ext cx="60375" cy="220625"/>
            </a:xfrm>
            <a:custGeom>
              <a:avLst/>
              <a:gdLst/>
              <a:ahLst/>
              <a:cxnLst/>
              <a:rect l="l" t="t" r="r" b="b"/>
              <a:pathLst>
                <a:path w="2415" h="8825" extrusionOk="0">
                  <a:moveTo>
                    <a:pt x="2379" y="1"/>
                  </a:moveTo>
                  <a:cubicBezTo>
                    <a:pt x="2336" y="1"/>
                    <a:pt x="2258" y="52"/>
                    <a:pt x="2236" y="117"/>
                  </a:cubicBezTo>
                  <a:cubicBezTo>
                    <a:pt x="1602" y="3019"/>
                    <a:pt x="568" y="5855"/>
                    <a:pt x="1" y="8790"/>
                  </a:cubicBezTo>
                  <a:cubicBezTo>
                    <a:pt x="1" y="8814"/>
                    <a:pt x="18" y="8825"/>
                    <a:pt x="39" y="8825"/>
                  </a:cubicBezTo>
                  <a:cubicBezTo>
                    <a:pt x="79" y="8825"/>
                    <a:pt x="134" y="8788"/>
                    <a:pt x="134" y="8723"/>
                  </a:cubicBezTo>
                  <a:cubicBezTo>
                    <a:pt x="935" y="5855"/>
                    <a:pt x="1769" y="2986"/>
                    <a:pt x="2403" y="50"/>
                  </a:cubicBezTo>
                  <a:cubicBezTo>
                    <a:pt x="2414" y="16"/>
                    <a:pt x="2402" y="1"/>
                    <a:pt x="2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4"/>
            <p:cNvSpPr/>
            <p:nvPr/>
          </p:nvSpPr>
          <p:spPr>
            <a:xfrm>
              <a:off x="4962325" y="2370225"/>
              <a:ext cx="62300" cy="236150"/>
            </a:xfrm>
            <a:custGeom>
              <a:avLst/>
              <a:gdLst/>
              <a:ahLst/>
              <a:cxnLst/>
              <a:rect l="l" t="t" r="r" b="b"/>
              <a:pathLst>
                <a:path w="2492" h="9446" extrusionOk="0">
                  <a:moveTo>
                    <a:pt x="2459" y="0"/>
                  </a:moveTo>
                  <a:cubicBezTo>
                    <a:pt x="2420" y="0"/>
                    <a:pt x="2358" y="54"/>
                    <a:pt x="2358" y="77"/>
                  </a:cubicBezTo>
                  <a:cubicBezTo>
                    <a:pt x="1991" y="3279"/>
                    <a:pt x="923" y="6315"/>
                    <a:pt x="23" y="9417"/>
                  </a:cubicBezTo>
                  <a:cubicBezTo>
                    <a:pt x="2" y="9438"/>
                    <a:pt x="1" y="9446"/>
                    <a:pt x="10" y="9446"/>
                  </a:cubicBezTo>
                  <a:cubicBezTo>
                    <a:pt x="32" y="9446"/>
                    <a:pt x="110" y="9407"/>
                    <a:pt x="156" y="9384"/>
                  </a:cubicBezTo>
                  <a:cubicBezTo>
                    <a:pt x="1190" y="6382"/>
                    <a:pt x="2191" y="3213"/>
                    <a:pt x="2491" y="44"/>
                  </a:cubicBezTo>
                  <a:cubicBezTo>
                    <a:pt x="2491" y="12"/>
                    <a:pt x="2478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4"/>
            <p:cNvSpPr/>
            <p:nvPr/>
          </p:nvSpPr>
          <p:spPr>
            <a:xfrm>
              <a:off x="4973925" y="2366875"/>
              <a:ext cx="65125" cy="260550"/>
            </a:xfrm>
            <a:custGeom>
              <a:avLst/>
              <a:gdLst/>
              <a:ahLst/>
              <a:cxnLst/>
              <a:rect l="l" t="t" r="r" b="b"/>
              <a:pathLst>
                <a:path w="2605" h="10422" extrusionOk="0">
                  <a:moveTo>
                    <a:pt x="2577" y="1"/>
                  </a:moveTo>
                  <a:cubicBezTo>
                    <a:pt x="2539" y="1"/>
                    <a:pt x="2461" y="55"/>
                    <a:pt x="2461" y="78"/>
                  </a:cubicBezTo>
                  <a:cubicBezTo>
                    <a:pt x="1760" y="3547"/>
                    <a:pt x="893" y="6949"/>
                    <a:pt x="26" y="10385"/>
                  </a:cubicBezTo>
                  <a:cubicBezTo>
                    <a:pt x="0" y="10411"/>
                    <a:pt x="9" y="10421"/>
                    <a:pt x="29" y="10421"/>
                  </a:cubicBezTo>
                  <a:cubicBezTo>
                    <a:pt x="62" y="10421"/>
                    <a:pt x="126" y="10393"/>
                    <a:pt x="126" y="10352"/>
                  </a:cubicBezTo>
                  <a:cubicBezTo>
                    <a:pt x="1127" y="6949"/>
                    <a:pt x="1894" y="3513"/>
                    <a:pt x="2594" y="44"/>
                  </a:cubicBezTo>
                  <a:cubicBezTo>
                    <a:pt x="2605" y="13"/>
                    <a:pt x="2595" y="1"/>
                    <a:pt x="2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4"/>
            <p:cNvSpPr/>
            <p:nvPr/>
          </p:nvSpPr>
          <p:spPr>
            <a:xfrm>
              <a:off x="5008750" y="2396075"/>
              <a:ext cx="55900" cy="198550"/>
            </a:xfrm>
            <a:custGeom>
              <a:avLst/>
              <a:gdLst/>
              <a:ahLst/>
              <a:cxnLst/>
              <a:rect l="l" t="t" r="r" b="b"/>
              <a:pathLst>
                <a:path w="2236" h="7942" extrusionOk="0">
                  <a:moveTo>
                    <a:pt x="2196" y="0"/>
                  </a:moveTo>
                  <a:cubicBezTo>
                    <a:pt x="2146" y="0"/>
                    <a:pt x="2069" y="54"/>
                    <a:pt x="2069" y="77"/>
                  </a:cubicBezTo>
                  <a:cubicBezTo>
                    <a:pt x="1501" y="2746"/>
                    <a:pt x="801" y="5348"/>
                    <a:pt x="0" y="7916"/>
                  </a:cubicBezTo>
                  <a:cubicBezTo>
                    <a:pt x="0" y="7933"/>
                    <a:pt x="17" y="7941"/>
                    <a:pt x="34" y="7941"/>
                  </a:cubicBezTo>
                  <a:cubicBezTo>
                    <a:pt x="50" y="7941"/>
                    <a:pt x="67" y="7933"/>
                    <a:pt x="67" y="7916"/>
                  </a:cubicBezTo>
                  <a:cubicBezTo>
                    <a:pt x="1068" y="5381"/>
                    <a:pt x="1668" y="2712"/>
                    <a:pt x="2235" y="44"/>
                  </a:cubicBezTo>
                  <a:cubicBezTo>
                    <a:pt x="2235" y="12"/>
                    <a:pt x="2219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4"/>
            <p:cNvSpPr/>
            <p:nvPr/>
          </p:nvSpPr>
          <p:spPr>
            <a:xfrm>
              <a:off x="5030050" y="2439275"/>
              <a:ext cx="54600" cy="177975"/>
            </a:xfrm>
            <a:custGeom>
              <a:avLst/>
              <a:gdLst/>
              <a:ahLst/>
              <a:cxnLst/>
              <a:rect l="l" t="t" r="r" b="b"/>
              <a:pathLst>
                <a:path w="2184" h="7119" extrusionOk="0">
                  <a:moveTo>
                    <a:pt x="2137" y="1"/>
                  </a:moveTo>
                  <a:cubicBezTo>
                    <a:pt x="2088" y="1"/>
                    <a:pt x="2017" y="52"/>
                    <a:pt x="2017" y="117"/>
                  </a:cubicBezTo>
                  <a:cubicBezTo>
                    <a:pt x="1517" y="2452"/>
                    <a:pt x="983" y="4854"/>
                    <a:pt x="16" y="7055"/>
                  </a:cubicBezTo>
                  <a:cubicBezTo>
                    <a:pt x="1" y="7101"/>
                    <a:pt x="20" y="7119"/>
                    <a:pt x="48" y="7119"/>
                  </a:cubicBezTo>
                  <a:cubicBezTo>
                    <a:pt x="82" y="7119"/>
                    <a:pt x="131" y="7092"/>
                    <a:pt x="149" y="7055"/>
                  </a:cubicBezTo>
                  <a:cubicBezTo>
                    <a:pt x="1217" y="4954"/>
                    <a:pt x="1684" y="2385"/>
                    <a:pt x="2184" y="50"/>
                  </a:cubicBezTo>
                  <a:cubicBezTo>
                    <a:pt x="2184" y="16"/>
                    <a:pt x="2164" y="1"/>
                    <a:pt x="2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4"/>
            <p:cNvSpPr/>
            <p:nvPr/>
          </p:nvSpPr>
          <p:spPr>
            <a:xfrm>
              <a:off x="5005050" y="2439650"/>
              <a:ext cx="66575" cy="208675"/>
            </a:xfrm>
            <a:custGeom>
              <a:avLst/>
              <a:gdLst/>
              <a:ahLst/>
              <a:cxnLst/>
              <a:rect l="l" t="t" r="r" b="b"/>
              <a:pathLst>
                <a:path w="2663" h="8347" extrusionOk="0">
                  <a:moveTo>
                    <a:pt x="2635" y="1"/>
                  </a:moveTo>
                  <a:cubicBezTo>
                    <a:pt x="2602" y="1"/>
                    <a:pt x="2538" y="37"/>
                    <a:pt x="2517" y="102"/>
                  </a:cubicBezTo>
                  <a:cubicBezTo>
                    <a:pt x="1950" y="2937"/>
                    <a:pt x="1049" y="5606"/>
                    <a:pt x="15" y="8308"/>
                  </a:cubicBezTo>
                  <a:cubicBezTo>
                    <a:pt x="1" y="8336"/>
                    <a:pt x="17" y="8347"/>
                    <a:pt x="39" y="8347"/>
                  </a:cubicBezTo>
                  <a:cubicBezTo>
                    <a:pt x="71" y="8347"/>
                    <a:pt x="115" y="8327"/>
                    <a:pt x="115" y="8308"/>
                  </a:cubicBezTo>
                  <a:cubicBezTo>
                    <a:pt x="1349" y="5706"/>
                    <a:pt x="2116" y="2871"/>
                    <a:pt x="2650" y="35"/>
                  </a:cubicBezTo>
                  <a:cubicBezTo>
                    <a:pt x="2662" y="12"/>
                    <a:pt x="2653" y="1"/>
                    <a:pt x="2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4"/>
            <p:cNvSpPr/>
            <p:nvPr/>
          </p:nvSpPr>
          <p:spPr>
            <a:xfrm>
              <a:off x="4998950" y="2387725"/>
              <a:ext cx="48175" cy="199200"/>
            </a:xfrm>
            <a:custGeom>
              <a:avLst/>
              <a:gdLst/>
              <a:ahLst/>
              <a:cxnLst/>
              <a:rect l="l" t="t" r="r" b="b"/>
              <a:pathLst>
                <a:path w="1927" h="7968" extrusionOk="0">
                  <a:moveTo>
                    <a:pt x="1895" y="1"/>
                  </a:moveTo>
                  <a:cubicBezTo>
                    <a:pt x="1856" y="1"/>
                    <a:pt x="1793" y="55"/>
                    <a:pt x="1793" y="78"/>
                  </a:cubicBezTo>
                  <a:cubicBezTo>
                    <a:pt x="1293" y="2713"/>
                    <a:pt x="626" y="5348"/>
                    <a:pt x="25" y="7917"/>
                  </a:cubicBezTo>
                  <a:cubicBezTo>
                    <a:pt x="1" y="7953"/>
                    <a:pt x="8" y="7968"/>
                    <a:pt x="27" y="7968"/>
                  </a:cubicBezTo>
                  <a:cubicBezTo>
                    <a:pt x="59" y="7968"/>
                    <a:pt x="126" y="7925"/>
                    <a:pt x="126" y="7883"/>
                  </a:cubicBezTo>
                  <a:cubicBezTo>
                    <a:pt x="859" y="5348"/>
                    <a:pt x="1527" y="2679"/>
                    <a:pt x="1927" y="44"/>
                  </a:cubicBezTo>
                  <a:cubicBezTo>
                    <a:pt x="1927" y="13"/>
                    <a:pt x="1913" y="1"/>
                    <a:pt x="1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4"/>
            <p:cNvSpPr/>
            <p:nvPr/>
          </p:nvSpPr>
          <p:spPr>
            <a:xfrm>
              <a:off x="4867450" y="2410475"/>
              <a:ext cx="96050" cy="262875"/>
            </a:xfrm>
            <a:custGeom>
              <a:avLst/>
              <a:gdLst/>
              <a:ahLst/>
              <a:cxnLst/>
              <a:rect l="l" t="t" r="r" b="b"/>
              <a:pathLst>
                <a:path w="3842" h="10515" extrusionOk="0">
                  <a:moveTo>
                    <a:pt x="3817" y="0"/>
                  </a:moveTo>
                  <a:cubicBezTo>
                    <a:pt x="3783" y="0"/>
                    <a:pt x="3706" y="37"/>
                    <a:pt x="3684" y="102"/>
                  </a:cubicBezTo>
                  <a:cubicBezTo>
                    <a:pt x="2617" y="3637"/>
                    <a:pt x="1283" y="7007"/>
                    <a:pt x="15" y="10476"/>
                  </a:cubicBezTo>
                  <a:cubicBezTo>
                    <a:pt x="1" y="10504"/>
                    <a:pt x="17" y="10514"/>
                    <a:pt x="39" y="10514"/>
                  </a:cubicBezTo>
                  <a:cubicBezTo>
                    <a:pt x="71" y="10514"/>
                    <a:pt x="115" y="10495"/>
                    <a:pt x="115" y="10476"/>
                  </a:cubicBezTo>
                  <a:cubicBezTo>
                    <a:pt x="1549" y="7107"/>
                    <a:pt x="2717" y="3604"/>
                    <a:pt x="3818" y="35"/>
                  </a:cubicBezTo>
                  <a:cubicBezTo>
                    <a:pt x="3841" y="11"/>
                    <a:pt x="3836" y="0"/>
                    <a:pt x="3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4"/>
            <p:cNvSpPr/>
            <p:nvPr/>
          </p:nvSpPr>
          <p:spPr>
            <a:xfrm>
              <a:off x="4840425" y="2574250"/>
              <a:ext cx="89075" cy="182475"/>
            </a:xfrm>
            <a:custGeom>
              <a:avLst/>
              <a:gdLst/>
              <a:ahLst/>
              <a:cxnLst/>
              <a:rect l="l" t="t" r="r" b="b"/>
              <a:pathLst>
                <a:path w="3563" h="7299" extrusionOk="0">
                  <a:moveTo>
                    <a:pt x="3510" y="1"/>
                  </a:moveTo>
                  <a:cubicBezTo>
                    <a:pt x="3472" y="1"/>
                    <a:pt x="3416" y="35"/>
                    <a:pt x="3398" y="89"/>
                  </a:cubicBezTo>
                  <a:cubicBezTo>
                    <a:pt x="2230" y="2457"/>
                    <a:pt x="1029" y="4825"/>
                    <a:pt x="29" y="7260"/>
                  </a:cubicBezTo>
                  <a:cubicBezTo>
                    <a:pt x="0" y="7289"/>
                    <a:pt x="8" y="7299"/>
                    <a:pt x="26" y="7299"/>
                  </a:cubicBezTo>
                  <a:cubicBezTo>
                    <a:pt x="51" y="7299"/>
                    <a:pt x="95" y="7280"/>
                    <a:pt x="95" y="7260"/>
                  </a:cubicBezTo>
                  <a:cubicBezTo>
                    <a:pt x="1363" y="4925"/>
                    <a:pt x="2330" y="2457"/>
                    <a:pt x="3531" y="89"/>
                  </a:cubicBezTo>
                  <a:cubicBezTo>
                    <a:pt x="3562" y="27"/>
                    <a:pt x="3543" y="1"/>
                    <a:pt x="35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4"/>
            <p:cNvSpPr/>
            <p:nvPr/>
          </p:nvSpPr>
          <p:spPr>
            <a:xfrm>
              <a:off x="4856650" y="2590100"/>
              <a:ext cx="84525" cy="167825"/>
            </a:xfrm>
            <a:custGeom>
              <a:avLst/>
              <a:gdLst/>
              <a:ahLst/>
              <a:cxnLst/>
              <a:rect l="l" t="t" r="r" b="b"/>
              <a:pathLst>
                <a:path w="3381" h="6713" extrusionOk="0">
                  <a:moveTo>
                    <a:pt x="3328" y="0"/>
                  </a:moveTo>
                  <a:cubicBezTo>
                    <a:pt x="3290" y="0"/>
                    <a:pt x="3234" y="35"/>
                    <a:pt x="3216" y="88"/>
                  </a:cubicBezTo>
                  <a:cubicBezTo>
                    <a:pt x="2215" y="2290"/>
                    <a:pt x="981" y="4425"/>
                    <a:pt x="13" y="6660"/>
                  </a:cubicBezTo>
                  <a:cubicBezTo>
                    <a:pt x="0" y="6699"/>
                    <a:pt x="13" y="6713"/>
                    <a:pt x="35" y="6713"/>
                  </a:cubicBezTo>
                  <a:cubicBezTo>
                    <a:pt x="69" y="6713"/>
                    <a:pt x="127" y="6680"/>
                    <a:pt x="147" y="6660"/>
                  </a:cubicBezTo>
                  <a:cubicBezTo>
                    <a:pt x="1281" y="4492"/>
                    <a:pt x="2382" y="2290"/>
                    <a:pt x="3349" y="88"/>
                  </a:cubicBezTo>
                  <a:cubicBezTo>
                    <a:pt x="3380" y="26"/>
                    <a:pt x="3361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4"/>
            <p:cNvSpPr/>
            <p:nvPr/>
          </p:nvSpPr>
          <p:spPr>
            <a:xfrm>
              <a:off x="4871475" y="2627625"/>
              <a:ext cx="70975" cy="154225"/>
            </a:xfrm>
            <a:custGeom>
              <a:avLst/>
              <a:gdLst/>
              <a:ahLst/>
              <a:cxnLst/>
              <a:rect l="l" t="t" r="r" b="b"/>
              <a:pathLst>
                <a:path w="2839" h="6169" extrusionOk="0">
                  <a:moveTo>
                    <a:pt x="2776" y="0"/>
                  </a:moveTo>
                  <a:cubicBezTo>
                    <a:pt x="2737" y="0"/>
                    <a:pt x="2689" y="35"/>
                    <a:pt x="2689" y="88"/>
                  </a:cubicBezTo>
                  <a:cubicBezTo>
                    <a:pt x="2222" y="1156"/>
                    <a:pt x="1789" y="2257"/>
                    <a:pt x="1288" y="3324"/>
                  </a:cubicBezTo>
                  <a:cubicBezTo>
                    <a:pt x="1022" y="3858"/>
                    <a:pt x="788" y="4425"/>
                    <a:pt x="555" y="4959"/>
                  </a:cubicBezTo>
                  <a:cubicBezTo>
                    <a:pt x="454" y="5192"/>
                    <a:pt x="321" y="5926"/>
                    <a:pt x="54" y="6093"/>
                  </a:cubicBezTo>
                  <a:cubicBezTo>
                    <a:pt x="27" y="6120"/>
                    <a:pt x="0" y="6169"/>
                    <a:pt x="26" y="6169"/>
                  </a:cubicBezTo>
                  <a:cubicBezTo>
                    <a:pt x="32" y="6169"/>
                    <a:pt x="41" y="6166"/>
                    <a:pt x="54" y="6159"/>
                  </a:cubicBezTo>
                  <a:cubicBezTo>
                    <a:pt x="488" y="5993"/>
                    <a:pt x="688" y="4925"/>
                    <a:pt x="855" y="4525"/>
                  </a:cubicBezTo>
                  <a:cubicBezTo>
                    <a:pt x="1522" y="3024"/>
                    <a:pt x="2189" y="1590"/>
                    <a:pt x="2823" y="88"/>
                  </a:cubicBezTo>
                  <a:cubicBezTo>
                    <a:pt x="2838" y="26"/>
                    <a:pt x="2811" y="0"/>
                    <a:pt x="2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4"/>
            <p:cNvSpPr/>
            <p:nvPr/>
          </p:nvSpPr>
          <p:spPr>
            <a:xfrm>
              <a:off x="4899500" y="2662925"/>
              <a:ext cx="42075" cy="101325"/>
            </a:xfrm>
            <a:custGeom>
              <a:avLst/>
              <a:gdLst/>
              <a:ahLst/>
              <a:cxnLst/>
              <a:rect l="l" t="t" r="r" b="b"/>
              <a:pathLst>
                <a:path w="1683" h="4053" extrusionOk="0">
                  <a:moveTo>
                    <a:pt x="1642" y="0"/>
                  </a:moveTo>
                  <a:cubicBezTo>
                    <a:pt x="1607" y="0"/>
                    <a:pt x="1554" y="39"/>
                    <a:pt x="1535" y="77"/>
                  </a:cubicBezTo>
                  <a:cubicBezTo>
                    <a:pt x="1035" y="1378"/>
                    <a:pt x="368" y="2679"/>
                    <a:pt x="1" y="4014"/>
                  </a:cubicBezTo>
                  <a:cubicBezTo>
                    <a:pt x="1" y="4042"/>
                    <a:pt x="13" y="4052"/>
                    <a:pt x="26" y="4052"/>
                  </a:cubicBezTo>
                  <a:cubicBezTo>
                    <a:pt x="45" y="4052"/>
                    <a:pt x="67" y="4033"/>
                    <a:pt x="67" y="4014"/>
                  </a:cubicBezTo>
                  <a:cubicBezTo>
                    <a:pt x="601" y="2713"/>
                    <a:pt x="1101" y="1378"/>
                    <a:pt x="1668" y="77"/>
                  </a:cubicBezTo>
                  <a:cubicBezTo>
                    <a:pt x="1683" y="21"/>
                    <a:pt x="1667" y="0"/>
                    <a:pt x="1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4"/>
            <p:cNvSpPr/>
            <p:nvPr/>
          </p:nvSpPr>
          <p:spPr>
            <a:xfrm>
              <a:off x="4900950" y="2679000"/>
              <a:ext cx="51125" cy="116400"/>
            </a:xfrm>
            <a:custGeom>
              <a:avLst/>
              <a:gdLst/>
              <a:ahLst/>
              <a:cxnLst/>
              <a:rect l="l" t="t" r="r" b="b"/>
              <a:pathLst>
                <a:path w="2045" h="4656" extrusionOk="0">
                  <a:moveTo>
                    <a:pt x="1991" y="1"/>
                  </a:moveTo>
                  <a:cubicBezTo>
                    <a:pt x="1942" y="1"/>
                    <a:pt x="1877" y="47"/>
                    <a:pt x="1877" y="68"/>
                  </a:cubicBezTo>
                  <a:cubicBezTo>
                    <a:pt x="1377" y="1536"/>
                    <a:pt x="877" y="3237"/>
                    <a:pt x="43" y="4571"/>
                  </a:cubicBezTo>
                  <a:cubicBezTo>
                    <a:pt x="1" y="4614"/>
                    <a:pt x="38" y="4656"/>
                    <a:pt x="89" y="4656"/>
                  </a:cubicBezTo>
                  <a:cubicBezTo>
                    <a:pt x="118" y="4656"/>
                    <a:pt x="152" y="4642"/>
                    <a:pt x="176" y="4605"/>
                  </a:cubicBezTo>
                  <a:cubicBezTo>
                    <a:pt x="643" y="4038"/>
                    <a:pt x="843" y="3204"/>
                    <a:pt x="1143" y="2537"/>
                  </a:cubicBezTo>
                  <a:cubicBezTo>
                    <a:pt x="1477" y="1736"/>
                    <a:pt x="1777" y="902"/>
                    <a:pt x="2044" y="68"/>
                  </a:cubicBezTo>
                  <a:cubicBezTo>
                    <a:pt x="2044" y="18"/>
                    <a:pt x="2020" y="1"/>
                    <a:pt x="19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4"/>
            <p:cNvSpPr/>
            <p:nvPr/>
          </p:nvSpPr>
          <p:spPr>
            <a:xfrm>
              <a:off x="4917850" y="2689125"/>
              <a:ext cx="42400" cy="100975"/>
            </a:xfrm>
            <a:custGeom>
              <a:avLst/>
              <a:gdLst/>
              <a:ahLst/>
              <a:cxnLst/>
              <a:rect l="l" t="t" r="r" b="b"/>
              <a:pathLst>
                <a:path w="1696" h="4039" extrusionOk="0">
                  <a:moveTo>
                    <a:pt x="1669" y="0"/>
                  </a:moveTo>
                  <a:cubicBezTo>
                    <a:pt x="1638" y="0"/>
                    <a:pt x="1572" y="27"/>
                    <a:pt x="1535" y="64"/>
                  </a:cubicBezTo>
                  <a:cubicBezTo>
                    <a:pt x="1035" y="1364"/>
                    <a:pt x="434" y="2665"/>
                    <a:pt x="0" y="4000"/>
                  </a:cubicBezTo>
                  <a:cubicBezTo>
                    <a:pt x="0" y="4028"/>
                    <a:pt x="18" y="4038"/>
                    <a:pt x="39" y="4038"/>
                  </a:cubicBezTo>
                  <a:cubicBezTo>
                    <a:pt x="67" y="4038"/>
                    <a:pt x="101" y="4019"/>
                    <a:pt x="101" y="4000"/>
                  </a:cubicBezTo>
                  <a:cubicBezTo>
                    <a:pt x="634" y="2699"/>
                    <a:pt x="1135" y="1364"/>
                    <a:pt x="1635" y="64"/>
                  </a:cubicBezTo>
                  <a:cubicBezTo>
                    <a:pt x="1695" y="18"/>
                    <a:pt x="16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4"/>
            <p:cNvSpPr/>
            <p:nvPr/>
          </p:nvSpPr>
          <p:spPr>
            <a:xfrm>
              <a:off x="4930350" y="2711850"/>
              <a:ext cx="37125" cy="86575"/>
            </a:xfrm>
            <a:custGeom>
              <a:avLst/>
              <a:gdLst/>
              <a:ahLst/>
              <a:cxnLst/>
              <a:rect l="l" t="t" r="r" b="b"/>
              <a:pathLst>
                <a:path w="1485" h="3463" extrusionOk="0">
                  <a:moveTo>
                    <a:pt x="1422" y="1"/>
                  </a:moveTo>
                  <a:cubicBezTo>
                    <a:pt x="1383" y="1"/>
                    <a:pt x="1335" y="35"/>
                    <a:pt x="1335" y="89"/>
                  </a:cubicBezTo>
                  <a:cubicBezTo>
                    <a:pt x="868" y="1156"/>
                    <a:pt x="334" y="2290"/>
                    <a:pt x="1" y="3424"/>
                  </a:cubicBezTo>
                  <a:cubicBezTo>
                    <a:pt x="1" y="3452"/>
                    <a:pt x="19" y="3463"/>
                    <a:pt x="39" y="3463"/>
                  </a:cubicBezTo>
                  <a:cubicBezTo>
                    <a:pt x="68" y="3463"/>
                    <a:pt x="101" y="3444"/>
                    <a:pt x="101" y="3424"/>
                  </a:cubicBezTo>
                  <a:cubicBezTo>
                    <a:pt x="601" y="2323"/>
                    <a:pt x="968" y="1156"/>
                    <a:pt x="1469" y="89"/>
                  </a:cubicBezTo>
                  <a:cubicBezTo>
                    <a:pt x="1484" y="27"/>
                    <a:pt x="1456" y="1"/>
                    <a:pt x="1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4"/>
            <p:cNvSpPr/>
            <p:nvPr/>
          </p:nvSpPr>
          <p:spPr>
            <a:xfrm>
              <a:off x="4948825" y="2732700"/>
              <a:ext cx="28250" cy="60725"/>
            </a:xfrm>
            <a:custGeom>
              <a:avLst/>
              <a:gdLst/>
              <a:ahLst/>
              <a:cxnLst/>
              <a:rect l="l" t="t" r="r" b="b"/>
              <a:pathLst>
                <a:path w="1130" h="2429" extrusionOk="0">
                  <a:moveTo>
                    <a:pt x="1055" y="0"/>
                  </a:moveTo>
                  <a:cubicBezTo>
                    <a:pt x="1011" y="0"/>
                    <a:pt x="963" y="35"/>
                    <a:pt x="963" y="88"/>
                  </a:cubicBezTo>
                  <a:cubicBezTo>
                    <a:pt x="629" y="889"/>
                    <a:pt x="363" y="1623"/>
                    <a:pt x="29" y="2390"/>
                  </a:cubicBezTo>
                  <a:cubicBezTo>
                    <a:pt x="1" y="2418"/>
                    <a:pt x="8" y="2429"/>
                    <a:pt x="29" y="2429"/>
                  </a:cubicBezTo>
                  <a:cubicBezTo>
                    <a:pt x="57" y="2429"/>
                    <a:pt x="110" y="2409"/>
                    <a:pt x="129" y="2390"/>
                  </a:cubicBezTo>
                  <a:cubicBezTo>
                    <a:pt x="496" y="1623"/>
                    <a:pt x="863" y="822"/>
                    <a:pt x="1130" y="88"/>
                  </a:cubicBezTo>
                  <a:cubicBezTo>
                    <a:pt x="1130" y="26"/>
                    <a:pt x="1094" y="0"/>
                    <a:pt x="1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4"/>
            <p:cNvSpPr/>
            <p:nvPr/>
          </p:nvSpPr>
          <p:spPr>
            <a:xfrm>
              <a:off x="4867500" y="2754100"/>
              <a:ext cx="17325" cy="45475"/>
            </a:xfrm>
            <a:custGeom>
              <a:avLst/>
              <a:gdLst/>
              <a:ahLst/>
              <a:cxnLst/>
              <a:rect l="l" t="t" r="r" b="b"/>
              <a:pathLst>
                <a:path w="693" h="1819" extrusionOk="0">
                  <a:moveTo>
                    <a:pt x="646" y="1"/>
                  </a:moveTo>
                  <a:cubicBezTo>
                    <a:pt x="595" y="1"/>
                    <a:pt x="513" y="57"/>
                    <a:pt x="513" y="100"/>
                  </a:cubicBezTo>
                  <a:cubicBezTo>
                    <a:pt x="347" y="633"/>
                    <a:pt x="180" y="1234"/>
                    <a:pt x="13" y="1768"/>
                  </a:cubicBezTo>
                  <a:cubicBezTo>
                    <a:pt x="1" y="1804"/>
                    <a:pt x="16" y="1819"/>
                    <a:pt x="39" y="1819"/>
                  </a:cubicBezTo>
                  <a:cubicBezTo>
                    <a:pt x="80" y="1819"/>
                    <a:pt x="146" y="1776"/>
                    <a:pt x="146" y="1734"/>
                  </a:cubicBezTo>
                  <a:cubicBezTo>
                    <a:pt x="347" y="1201"/>
                    <a:pt x="513" y="600"/>
                    <a:pt x="680" y="66"/>
                  </a:cubicBezTo>
                  <a:cubicBezTo>
                    <a:pt x="692" y="18"/>
                    <a:pt x="674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4"/>
            <p:cNvSpPr/>
            <p:nvPr/>
          </p:nvSpPr>
          <p:spPr>
            <a:xfrm>
              <a:off x="4859150" y="2447325"/>
              <a:ext cx="70400" cy="193850"/>
            </a:xfrm>
            <a:custGeom>
              <a:avLst/>
              <a:gdLst/>
              <a:ahLst/>
              <a:cxnLst/>
              <a:rect l="l" t="t" r="r" b="b"/>
              <a:pathLst>
                <a:path w="2816" h="7754" extrusionOk="0">
                  <a:moveTo>
                    <a:pt x="2784" y="0"/>
                  </a:moveTo>
                  <a:cubicBezTo>
                    <a:pt x="2742" y="0"/>
                    <a:pt x="2672" y="39"/>
                    <a:pt x="2649" y="62"/>
                  </a:cubicBezTo>
                  <a:cubicBezTo>
                    <a:pt x="1848" y="2630"/>
                    <a:pt x="1114" y="5232"/>
                    <a:pt x="13" y="7701"/>
                  </a:cubicBezTo>
                  <a:cubicBezTo>
                    <a:pt x="0" y="7740"/>
                    <a:pt x="13" y="7754"/>
                    <a:pt x="35" y="7754"/>
                  </a:cubicBezTo>
                  <a:cubicBezTo>
                    <a:pt x="69" y="7754"/>
                    <a:pt x="127" y="7721"/>
                    <a:pt x="147" y="7701"/>
                  </a:cubicBezTo>
                  <a:cubicBezTo>
                    <a:pt x="1381" y="5366"/>
                    <a:pt x="2015" y="2564"/>
                    <a:pt x="2815" y="29"/>
                  </a:cubicBezTo>
                  <a:cubicBezTo>
                    <a:pt x="2815" y="8"/>
                    <a:pt x="280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4"/>
            <p:cNvSpPr/>
            <p:nvPr/>
          </p:nvSpPr>
          <p:spPr>
            <a:xfrm>
              <a:off x="4854125" y="2449175"/>
              <a:ext cx="57025" cy="154250"/>
            </a:xfrm>
            <a:custGeom>
              <a:avLst/>
              <a:gdLst/>
              <a:ahLst/>
              <a:cxnLst/>
              <a:rect l="l" t="t" r="r" b="b"/>
              <a:pathLst>
                <a:path w="2281" h="6170" extrusionOk="0">
                  <a:moveTo>
                    <a:pt x="2231" y="0"/>
                  </a:moveTo>
                  <a:cubicBezTo>
                    <a:pt x="2197" y="0"/>
                    <a:pt x="2149" y="34"/>
                    <a:pt x="2149" y="88"/>
                  </a:cubicBezTo>
                  <a:cubicBezTo>
                    <a:pt x="1482" y="2089"/>
                    <a:pt x="882" y="4124"/>
                    <a:pt x="14" y="6092"/>
                  </a:cubicBezTo>
                  <a:cubicBezTo>
                    <a:pt x="0" y="6149"/>
                    <a:pt x="10" y="6169"/>
                    <a:pt x="31" y="6169"/>
                  </a:cubicBezTo>
                  <a:cubicBezTo>
                    <a:pt x="60" y="6169"/>
                    <a:pt x="109" y="6131"/>
                    <a:pt x="148" y="6092"/>
                  </a:cubicBezTo>
                  <a:cubicBezTo>
                    <a:pt x="1048" y="4158"/>
                    <a:pt x="1582" y="2089"/>
                    <a:pt x="2249" y="88"/>
                  </a:cubicBezTo>
                  <a:cubicBezTo>
                    <a:pt x="2280" y="26"/>
                    <a:pt x="2261" y="0"/>
                    <a:pt x="2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4"/>
            <p:cNvSpPr/>
            <p:nvPr/>
          </p:nvSpPr>
          <p:spPr>
            <a:xfrm>
              <a:off x="4820775" y="2445275"/>
              <a:ext cx="64000" cy="166725"/>
            </a:xfrm>
            <a:custGeom>
              <a:avLst/>
              <a:gdLst/>
              <a:ahLst/>
              <a:cxnLst/>
              <a:rect l="l" t="t" r="r" b="b"/>
              <a:pathLst>
                <a:path w="2560" h="6669" extrusionOk="0">
                  <a:moveTo>
                    <a:pt x="2532" y="1"/>
                  </a:moveTo>
                  <a:cubicBezTo>
                    <a:pt x="2494" y="1"/>
                    <a:pt x="2416" y="54"/>
                    <a:pt x="2416" y="77"/>
                  </a:cubicBezTo>
                  <a:cubicBezTo>
                    <a:pt x="1749" y="2312"/>
                    <a:pt x="881" y="4447"/>
                    <a:pt x="14" y="6615"/>
                  </a:cubicBezTo>
                  <a:cubicBezTo>
                    <a:pt x="1" y="6655"/>
                    <a:pt x="8" y="6668"/>
                    <a:pt x="22" y="6668"/>
                  </a:cubicBezTo>
                  <a:cubicBezTo>
                    <a:pt x="44" y="6668"/>
                    <a:pt x="81" y="6636"/>
                    <a:pt x="81" y="6615"/>
                  </a:cubicBezTo>
                  <a:cubicBezTo>
                    <a:pt x="1182" y="4580"/>
                    <a:pt x="1882" y="2279"/>
                    <a:pt x="2549" y="44"/>
                  </a:cubicBezTo>
                  <a:cubicBezTo>
                    <a:pt x="2560" y="12"/>
                    <a:pt x="2550" y="1"/>
                    <a:pt x="2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4"/>
            <p:cNvSpPr/>
            <p:nvPr/>
          </p:nvSpPr>
          <p:spPr>
            <a:xfrm>
              <a:off x="4811275" y="2430125"/>
              <a:ext cx="52700" cy="165175"/>
            </a:xfrm>
            <a:custGeom>
              <a:avLst/>
              <a:gdLst/>
              <a:ahLst/>
              <a:cxnLst/>
              <a:rect l="l" t="t" r="r" b="b"/>
              <a:pathLst>
                <a:path w="2108" h="6607" extrusionOk="0">
                  <a:moveTo>
                    <a:pt x="2059" y="1"/>
                  </a:moveTo>
                  <a:cubicBezTo>
                    <a:pt x="2008" y="1"/>
                    <a:pt x="1928" y="62"/>
                    <a:pt x="1928" y="83"/>
                  </a:cubicBezTo>
                  <a:cubicBezTo>
                    <a:pt x="1395" y="2251"/>
                    <a:pt x="694" y="4386"/>
                    <a:pt x="27" y="6554"/>
                  </a:cubicBezTo>
                  <a:cubicBezTo>
                    <a:pt x="1" y="6593"/>
                    <a:pt x="6" y="6607"/>
                    <a:pt x="21" y="6607"/>
                  </a:cubicBezTo>
                  <a:cubicBezTo>
                    <a:pt x="45" y="6607"/>
                    <a:pt x="94" y="6574"/>
                    <a:pt x="94" y="6554"/>
                  </a:cubicBezTo>
                  <a:cubicBezTo>
                    <a:pt x="961" y="4486"/>
                    <a:pt x="1562" y="2251"/>
                    <a:pt x="2095" y="83"/>
                  </a:cubicBezTo>
                  <a:cubicBezTo>
                    <a:pt x="2108" y="21"/>
                    <a:pt x="2088" y="1"/>
                    <a:pt x="2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4"/>
            <p:cNvSpPr/>
            <p:nvPr/>
          </p:nvSpPr>
          <p:spPr>
            <a:xfrm>
              <a:off x="4788250" y="2428875"/>
              <a:ext cx="60175" cy="178725"/>
            </a:xfrm>
            <a:custGeom>
              <a:avLst/>
              <a:gdLst/>
              <a:ahLst/>
              <a:cxnLst/>
              <a:rect l="l" t="t" r="r" b="b"/>
              <a:pathLst>
                <a:path w="2407" h="7149" extrusionOk="0">
                  <a:moveTo>
                    <a:pt x="2379" y="0"/>
                  </a:moveTo>
                  <a:cubicBezTo>
                    <a:pt x="2342" y="0"/>
                    <a:pt x="2258" y="57"/>
                    <a:pt x="2216" y="99"/>
                  </a:cubicBezTo>
                  <a:cubicBezTo>
                    <a:pt x="1515" y="2434"/>
                    <a:pt x="881" y="4803"/>
                    <a:pt x="14" y="7071"/>
                  </a:cubicBezTo>
                  <a:cubicBezTo>
                    <a:pt x="0" y="7128"/>
                    <a:pt x="22" y="7148"/>
                    <a:pt x="51" y="7148"/>
                  </a:cubicBezTo>
                  <a:cubicBezTo>
                    <a:pt x="92" y="7148"/>
                    <a:pt x="148" y="7110"/>
                    <a:pt x="148" y="7071"/>
                  </a:cubicBezTo>
                  <a:cubicBezTo>
                    <a:pt x="1115" y="4803"/>
                    <a:pt x="1649" y="2368"/>
                    <a:pt x="2382" y="66"/>
                  </a:cubicBezTo>
                  <a:cubicBezTo>
                    <a:pt x="2406" y="18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4"/>
            <p:cNvSpPr/>
            <p:nvPr/>
          </p:nvSpPr>
          <p:spPr>
            <a:xfrm>
              <a:off x="4761250" y="2435125"/>
              <a:ext cx="64900" cy="185200"/>
            </a:xfrm>
            <a:custGeom>
              <a:avLst/>
              <a:gdLst/>
              <a:ahLst/>
              <a:cxnLst/>
              <a:rect l="l" t="t" r="r" b="b"/>
              <a:pathLst>
                <a:path w="2596" h="7408" extrusionOk="0">
                  <a:moveTo>
                    <a:pt x="2549" y="0"/>
                  </a:moveTo>
                  <a:cubicBezTo>
                    <a:pt x="2499" y="0"/>
                    <a:pt x="2428" y="51"/>
                    <a:pt x="2428" y="116"/>
                  </a:cubicBezTo>
                  <a:cubicBezTo>
                    <a:pt x="1695" y="2551"/>
                    <a:pt x="961" y="4986"/>
                    <a:pt x="27" y="7355"/>
                  </a:cubicBezTo>
                  <a:cubicBezTo>
                    <a:pt x="1" y="7394"/>
                    <a:pt x="0" y="7408"/>
                    <a:pt x="11" y="7408"/>
                  </a:cubicBezTo>
                  <a:cubicBezTo>
                    <a:pt x="28" y="7408"/>
                    <a:pt x="73" y="7375"/>
                    <a:pt x="93" y="7355"/>
                  </a:cubicBezTo>
                  <a:cubicBezTo>
                    <a:pt x="1294" y="5120"/>
                    <a:pt x="1895" y="2485"/>
                    <a:pt x="2595" y="50"/>
                  </a:cubicBezTo>
                  <a:cubicBezTo>
                    <a:pt x="2595" y="15"/>
                    <a:pt x="2575" y="0"/>
                    <a:pt x="2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4"/>
            <p:cNvSpPr/>
            <p:nvPr/>
          </p:nvSpPr>
          <p:spPr>
            <a:xfrm>
              <a:off x="4752850" y="2429075"/>
              <a:ext cx="55275" cy="165050"/>
            </a:xfrm>
            <a:custGeom>
              <a:avLst/>
              <a:gdLst/>
              <a:ahLst/>
              <a:cxnLst/>
              <a:rect l="l" t="t" r="r" b="b"/>
              <a:pathLst>
                <a:path w="2211" h="6602" extrusionOk="0">
                  <a:moveTo>
                    <a:pt x="2152" y="0"/>
                  </a:moveTo>
                  <a:cubicBezTo>
                    <a:pt x="2102" y="0"/>
                    <a:pt x="2031" y="52"/>
                    <a:pt x="2031" y="91"/>
                  </a:cubicBezTo>
                  <a:cubicBezTo>
                    <a:pt x="1397" y="2260"/>
                    <a:pt x="730" y="4395"/>
                    <a:pt x="29" y="6563"/>
                  </a:cubicBezTo>
                  <a:cubicBezTo>
                    <a:pt x="1" y="6591"/>
                    <a:pt x="8" y="6601"/>
                    <a:pt x="27" y="6601"/>
                  </a:cubicBezTo>
                  <a:cubicBezTo>
                    <a:pt x="51" y="6601"/>
                    <a:pt x="96" y="6582"/>
                    <a:pt x="96" y="6563"/>
                  </a:cubicBezTo>
                  <a:cubicBezTo>
                    <a:pt x="1063" y="4528"/>
                    <a:pt x="1564" y="2260"/>
                    <a:pt x="2197" y="91"/>
                  </a:cubicBezTo>
                  <a:cubicBezTo>
                    <a:pt x="2211" y="24"/>
                    <a:pt x="2186" y="0"/>
                    <a:pt x="2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4"/>
            <p:cNvSpPr/>
            <p:nvPr/>
          </p:nvSpPr>
          <p:spPr>
            <a:xfrm>
              <a:off x="4730675" y="2422600"/>
              <a:ext cx="57950" cy="186300"/>
            </a:xfrm>
            <a:custGeom>
              <a:avLst/>
              <a:gdLst/>
              <a:ahLst/>
              <a:cxnLst/>
              <a:rect l="l" t="t" r="r" b="b"/>
              <a:pathLst>
                <a:path w="2318" h="7452" extrusionOk="0">
                  <a:moveTo>
                    <a:pt x="2256" y="1"/>
                  </a:moveTo>
                  <a:cubicBezTo>
                    <a:pt x="2207" y="1"/>
                    <a:pt x="2150" y="52"/>
                    <a:pt x="2150" y="117"/>
                  </a:cubicBezTo>
                  <a:cubicBezTo>
                    <a:pt x="1783" y="2652"/>
                    <a:pt x="916" y="4987"/>
                    <a:pt x="15" y="7389"/>
                  </a:cubicBezTo>
                  <a:cubicBezTo>
                    <a:pt x="0" y="7434"/>
                    <a:pt x="19" y="7452"/>
                    <a:pt x="48" y="7452"/>
                  </a:cubicBezTo>
                  <a:cubicBezTo>
                    <a:pt x="82" y="7452"/>
                    <a:pt x="131" y="7425"/>
                    <a:pt x="149" y="7389"/>
                  </a:cubicBezTo>
                  <a:cubicBezTo>
                    <a:pt x="1250" y="5121"/>
                    <a:pt x="1984" y="2619"/>
                    <a:pt x="2317" y="50"/>
                  </a:cubicBezTo>
                  <a:cubicBezTo>
                    <a:pt x="2305" y="15"/>
                    <a:pt x="2282" y="1"/>
                    <a:pt x="2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4"/>
            <p:cNvSpPr/>
            <p:nvPr/>
          </p:nvSpPr>
          <p:spPr>
            <a:xfrm>
              <a:off x="4656825" y="2387375"/>
              <a:ext cx="76750" cy="231425"/>
            </a:xfrm>
            <a:custGeom>
              <a:avLst/>
              <a:gdLst/>
              <a:ahLst/>
              <a:cxnLst/>
              <a:rect l="l" t="t" r="r" b="b"/>
              <a:pathLst>
                <a:path w="3070" h="9257" extrusionOk="0">
                  <a:moveTo>
                    <a:pt x="3010" y="0"/>
                  </a:moveTo>
                  <a:cubicBezTo>
                    <a:pt x="2962" y="0"/>
                    <a:pt x="2903" y="52"/>
                    <a:pt x="2903" y="92"/>
                  </a:cubicBezTo>
                  <a:cubicBezTo>
                    <a:pt x="1969" y="3127"/>
                    <a:pt x="1035" y="6196"/>
                    <a:pt x="34" y="9231"/>
                  </a:cubicBezTo>
                  <a:cubicBezTo>
                    <a:pt x="1" y="9248"/>
                    <a:pt x="17" y="9257"/>
                    <a:pt x="42" y="9257"/>
                  </a:cubicBezTo>
                  <a:cubicBezTo>
                    <a:pt x="67" y="9257"/>
                    <a:pt x="101" y="9248"/>
                    <a:pt x="101" y="9231"/>
                  </a:cubicBezTo>
                  <a:cubicBezTo>
                    <a:pt x="1368" y="6296"/>
                    <a:pt x="2136" y="3127"/>
                    <a:pt x="3070" y="92"/>
                  </a:cubicBezTo>
                  <a:cubicBezTo>
                    <a:pt x="3070" y="24"/>
                    <a:pt x="3042" y="0"/>
                    <a:pt x="3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4"/>
            <p:cNvSpPr/>
            <p:nvPr/>
          </p:nvSpPr>
          <p:spPr>
            <a:xfrm>
              <a:off x="4684350" y="2385250"/>
              <a:ext cx="65225" cy="227325"/>
            </a:xfrm>
            <a:custGeom>
              <a:avLst/>
              <a:gdLst/>
              <a:ahLst/>
              <a:cxnLst/>
              <a:rect l="l" t="t" r="r" b="b"/>
              <a:pathLst>
                <a:path w="2609" h="9093" extrusionOk="0">
                  <a:moveTo>
                    <a:pt x="2603" y="1"/>
                  </a:moveTo>
                  <a:cubicBezTo>
                    <a:pt x="2580" y="1"/>
                    <a:pt x="2469" y="55"/>
                    <a:pt x="2469" y="110"/>
                  </a:cubicBezTo>
                  <a:cubicBezTo>
                    <a:pt x="1868" y="3179"/>
                    <a:pt x="834" y="6047"/>
                    <a:pt x="0" y="9050"/>
                  </a:cubicBezTo>
                  <a:cubicBezTo>
                    <a:pt x="0" y="9081"/>
                    <a:pt x="11" y="9093"/>
                    <a:pt x="24" y="9093"/>
                  </a:cubicBezTo>
                  <a:cubicBezTo>
                    <a:pt x="54" y="9093"/>
                    <a:pt x="101" y="9039"/>
                    <a:pt x="101" y="9016"/>
                  </a:cubicBezTo>
                  <a:cubicBezTo>
                    <a:pt x="1168" y="6047"/>
                    <a:pt x="2002" y="3112"/>
                    <a:pt x="2602" y="10"/>
                  </a:cubicBezTo>
                  <a:cubicBezTo>
                    <a:pt x="2608" y="4"/>
                    <a:pt x="2608" y="1"/>
                    <a:pt x="2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4"/>
            <p:cNvSpPr/>
            <p:nvPr/>
          </p:nvSpPr>
          <p:spPr>
            <a:xfrm>
              <a:off x="4693175" y="2412200"/>
              <a:ext cx="69900" cy="206925"/>
            </a:xfrm>
            <a:custGeom>
              <a:avLst/>
              <a:gdLst/>
              <a:ahLst/>
              <a:cxnLst/>
              <a:rect l="l" t="t" r="r" b="b"/>
              <a:pathLst>
                <a:path w="2796" h="8277" extrusionOk="0">
                  <a:moveTo>
                    <a:pt x="2758" y="0"/>
                  </a:moveTo>
                  <a:cubicBezTo>
                    <a:pt x="2718" y="0"/>
                    <a:pt x="2650" y="57"/>
                    <a:pt x="2650" y="99"/>
                  </a:cubicBezTo>
                  <a:cubicBezTo>
                    <a:pt x="1982" y="2901"/>
                    <a:pt x="1115" y="5570"/>
                    <a:pt x="14" y="8238"/>
                  </a:cubicBezTo>
                  <a:cubicBezTo>
                    <a:pt x="0" y="8267"/>
                    <a:pt x="16" y="8277"/>
                    <a:pt x="39" y="8277"/>
                  </a:cubicBezTo>
                  <a:cubicBezTo>
                    <a:pt x="70" y="8277"/>
                    <a:pt x="114" y="8258"/>
                    <a:pt x="114" y="8238"/>
                  </a:cubicBezTo>
                  <a:cubicBezTo>
                    <a:pt x="1415" y="5703"/>
                    <a:pt x="2116" y="2801"/>
                    <a:pt x="2783" y="66"/>
                  </a:cubicBezTo>
                  <a:cubicBezTo>
                    <a:pt x="2795" y="18"/>
                    <a:pt x="2781" y="0"/>
                    <a:pt x="2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4"/>
            <p:cNvSpPr/>
            <p:nvPr/>
          </p:nvSpPr>
          <p:spPr>
            <a:xfrm>
              <a:off x="4785250" y="2619125"/>
              <a:ext cx="15275" cy="34550"/>
            </a:xfrm>
            <a:custGeom>
              <a:avLst/>
              <a:gdLst/>
              <a:ahLst/>
              <a:cxnLst/>
              <a:rect l="l" t="t" r="r" b="b"/>
              <a:pathLst>
                <a:path w="611" h="1382" extrusionOk="0">
                  <a:moveTo>
                    <a:pt x="588" y="1"/>
                  </a:moveTo>
                  <a:cubicBezTo>
                    <a:pt x="551" y="1"/>
                    <a:pt x="468" y="48"/>
                    <a:pt x="468" y="95"/>
                  </a:cubicBezTo>
                  <a:cubicBezTo>
                    <a:pt x="434" y="328"/>
                    <a:pt x="334" y="529"/>
                    <a:pt x="268" y="762"/>
                  </a:cubicBezTo>
                  <a:cubicBezTo>
                    <a:pt x="167" y="962"/>
                    <a:pt x="67" y="1129"/>
                    <a:pt x="1" y="1329"/>
                  </a:cubicBezTo>
                  <a:cubicBezTo>
                    <a:pt x="1" y="1368"/>
                    <a:pt x="16" y="1382"/>
                    <a:pt x="35" y="1382"/>
                  </a:cubicBezTo>
                  <a:cubicBezTo>
                    <a:pt x="64" y="1382"/>
                    <a:pt x="101" y="1349"/>
                    <a:pt x="101" y="1329"/>
                  </a:cubicBezTo>
                  <a:cubicBezTo>
                    <a:pt x="368" y="996"/>
                    <a:pt x="501" y="462"/>
                    <a:pt x="601" y="28"/>
                  </a:cubicBezTo>
                  <a:cubicBezTo>
                    <a:pt x="611" y="9"/>
                    <a:pt x="603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4"/>
            <p:cNvSpPr/>
            <p:nvPr/>
          </p:nvSpPr>
          <p:spPr>
            <a:xfrm>
              <a:off x="4789425" y="2620125"/>
              <a:ext cx="24600" cy="56550"/>
            </a:xfrm>
            <a:custGeom>
              <a:avLst/>
              <a:gdLst/>
              <a:ahLst/>
              <a:cxnLst/>
              <a:rect l="l" t="t" r="r" b="b"/>
              <a:pathLst>
                <a:path w="984" h="2262" extrusionOk="0">
                  <a:moveTo>
                    <a:pt x="921" y="0"/>
                  </a:moveTo>
                  <a:cubicBezTo>
                    <a:pt x="882" y="0"/>
                    <a:pt x="834" y="35"/>
                    <a:pt x="834" y="88"/>
                  </a:cubicBezTo>
                  <a:cubicBezTo>
                    <a:pt x="601" y="789"/>
                    <a:pt x="167" y="1489"/>
                    <a:pt x="0" y="2223"/>
                  </a:cubicBezTo>
                  <a:cubicBezTo>
                    <a:pt x="0" y="2251"/>
                    <a:pt x="18" y="2262"/>
                    <a:pt x="42" y="2262"/>
                  </a:cubicBezTo>
                  <a:cubicBezTo>
                    <a:pt x="73" y="2262"/>
                    <a:pt x="115" y="2242"/>
                    <a:pt x="134" y="2223"/>
                  </a:cubicBezTo>
                  <a:cubicBezTo>
                    <a:pt x="434" y="1489"/>
                    <a:pt x="734" y="789"/>
                    <a:pt x="968" y="88"/>
                  </a:cubicBezTo>
                  <a:cubicBezTo>
                    <a:pt x="983" y="26"/>
                    <a:pt x="956" y="0"/>
                    <a:pt x="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4"/>
            <p:cNvSpPr/>
            <p:nvPr/>
          </p:nvSpPr>
          <p:spPr>
            <a:xfrm>
              <a:off x="4799925" y="2606350"/>
              <a:ext cx="50275" cy="103675"/>
            </a:xfrm>
            <a:custGeom>
              <a:avLst/>
              <a:gdLst/>
              <a:ahLst/>
              <a:cxnLst/>
              <a:rect l="l" t="t" r="r" b="b"/>
              <a:pathLst>
                <a:path w="2011" h="4147" extrusionOk="0">
                  <a:moveTo>
                    <a:pt x="1969" y="0"/>
                  </a:moveTo>
                  <a:cubicBezTo>
                    <a:pt x="1932" y="0"/>
                    <a:pt x="1868" y="20"/>
                    <a:pt x="1849" y="39"/>
                  </a:cubicBezTo>
                  <a:cubicBezTo>
                    <a:pt x="1215" y="1373"/>
                    <a:pt x="548" y="2707"/>
                    <a:pt x="14" y="4108"/>
                  </a:cubicBezTo>
                  <a:cubicBezTo>
                    <a:pt x="0" y="4137"/>
                    <a:pt x="10" y="4147"/>
                    <a:pt x="31" y="4147"/>
                  </a:cubicBezTo>
                  <a:cubicBezTo>
                    <a:pt x="59" y="4147"/>
                    <a:pt x="109" y="4128"/>
                    <a:pt x="148" y="4108"/>
                  </a:cubicBezTo>
                  <a:cubicBezTo>
                    <a:pt x="815" y="2807"/>
                    <a:pt x="1382" y="1373"/>
                    <a:pt x="1982" y="39"/>
                  </a:cubicBezTo>
                  <a:cubicBezTo>
                    <a:pt x="2010" y="11"/>
                    <a:pt x="1997" y="0"/>
                    <a:pt x="1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4"/>
            <p:cNvSpPr/>
            <p:nvPr/>
          </p:nvSpPr>
          <p:spPr>
            <a:xfrm>
              <a:off x="4824450" y="2618450"/>
              <a:ext cx="37600" cy="78850"/>
            </a:xfrm>
            <a:custGeom>
              <a:avLst/>
              <a:gdLst/>
              <a:ahLst/>
              <a:cxnLst/>
              <a:rect l="l" t="t" r="r" b="b"/>
              <a:pathLst>
                <a:path w="1504" h="3154" extrusionOk="0">
                  <a:moveTo>
                    <a:pt x="1436" y="1"/>
                  </a:moveTo>
                  <a:cubicBezTo>
                    <a:pt x="1404" y="1"/>
                    <a:pt x="1368" y="24"/>
                    <a:pt x="1368" y="55"/>
                  </a:cubicBezTo>
                  <a:cubicBezTo>
                    <a:pt x="901" y="1056"/>
                    <a:pt x="267" y="2023"/>
                    <a:pt x="0" y="3124"/>
                  </a:cubicBezTo>
                  <a:cubicBezTo>
                    <a:pt x="0" y="3146"/>
                    <a:pt x="8" y="3154"/>
                    <a:pt x="18" y="3154"/>
                  </a:cubicBezTo>
                  <a:cubicBezTo>
                    <a:pt x="38" y="3154"/>
                    <a:pt x="67" y="3124"/>
                    <a:pt x="67" y="3124"/>
                  </a:cubicBezTo>
                  <a:cubicBezTo>
                    <a:pt x="568" y="2123"/>
                    <a:pt x="1035" y="1123"/>
                    <a:pt x="1468" y="122"/>
                  </a:cubicBezTo>
                  <a:cubicBezTo>
                    <a:pt x="1504" y="32"/>
                    <a:pt x="1473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4"/>
            <p:cNvSpPr/>
            <p:nvPr/>
          </p:nvSpPr>
          <p:spPr>
            <a:xfrm>
              <a:off x="4832025" y="2678500"/>
              <a:ext cx="19525" cy="34650"/>
            </a:xfrm>
            <a:custGeom>
              <a:avLst/>
              <a:gdLst/>
              <a:ahLst/>
              <a:cxnLst/>
              <a:rect l="l" t="t" r="r" b="b"/>
              <a:pathLst>
                <a:path w="781" h="1386" extrusionOk="0">
                  <a:moveTo>
                    <a:pt x="742" y="0"/>
                  </a:moveTo>
                  <a:cubicBezTo>
                    <a:pt x="712" y="0"/>
                    <a:pt x="667" y="35"/>
                    <a:pt x="631" y="88"/>
                  </a:cubicBezTo>
                  <a:lnTo>
                    <a:pt x="31" y="1322"/>
                  </a:lnTo>
                  <a:cubicBezTo>
                    <a:pt x="1" y="1368"/>
                    <a:pt x="5" y="1386"/>
                    <a:pt x="21" y="1386"/>
                  </a:cubicBezTo>
                  <a:cubicBezTo>
                    <a:pt x="41" y="1386"/>
                    <a:pt x="79" y="1359"/>
                    <a:pt x="98" y="1322"/>
                  </a:cubicBezTo>
                  <a:cubicBezTo>
                    <a:pt x="365" y="922"/>
                    <a:pt x="565" y="489"/>
                    <a:pt x="765" y="88"/>
                  </a:cubicBezTo>
                  <a:cubicBezTo>
                    <a:pt x="780" y="26"/>
                    <a:pt x="767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4"/>
            <p:cNvSpPr/>
            <p:nvPr/>
          </p:nvSpPr>
          <p:spPr>
            <a:xfrm>
              <a:off x="4404150" y="2378825"/>
              <a:ext cx="49525" cy="189350"/>
            </a:xfrm>
            <a:custGeom>
              <a:avLst/>
              <a:gdLst/>
              <a:ahLst/>
              <a:cxnLst/>
              <a:rect l="l" t="t" r="r" b="b"/>
              <a:pathLst>
                <a:path w="1981" h="7574" extrusionOk="0">
                  <a:moveTo>
                    <a:pt x="1942" y="1"/>
                  </a:moveTo>
                  <a:cubicBezTo>
                    <a:pt x="1899" y="1"/>
                    <a:pt x="1823" y="57"/>
                    <a:pt x="1802" y="100"/>
                  </a:cubicBezTo>
                  <a:cubicBezTo>
                    <a:pt x="1168" y="2568"/>
                    <a:pt x="467" y="5037"/>
                    <a:pt x="0" y="7539"/>
                  </a:cubicBezTo>
                  <a:cubicBezTo>
                    <a:pt x="0" y="7562"/>
                    <a:pt x="17" y="7573"/>
                    <a:pt x="39" y="7573"/>
                  </a:cubicBezTo>
                  <a:cubicBezTo>
                    <a:pt x="78" y="7573"/>
                    <a:pt x="134" y="7537"/>
                    <a:pt x="134" y="7472"/>
                  </a:cubicBezTo>
                  <a:cubicBezTo>
                    <a:pt x="834" y="5037"/>
                    <a:pt x="1335" y="2535"/>
                    <a:pt x="1969" y="67"/>
                  </a:cubicBezTo>
                  <a:cubicBezTo>
                    <a:pt x="1981" y="19"/>
                    <a:pt x="1967" y="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4"/>
            <p:cNvSpPr/>
            <p:nvPr/>
          </p:nvSpPr>
          <p:spPr>
            <a:xfrm>
              <a:off x="4425825" y="2350225"/>
              <a:ext cx="54225" cy="214450"/>
            </a:xfrm>
            <a:custGeom>
              <a:avLst/>
              <a:gdLst/>
              <a:ahLst/>
              <a:cxnLst/>
              <a:rect l="l" t="t" r="r" b="b"/>
              <a:pathLst>
                <a:path w="2169" h="8578" extrusionOk="0">
                  <a:moveTo>
                    <a:pt x="2132" y="1"/>
                  </a:moveTo>
                  <a:cubicBezTo>
                    <a:pt x="2083" y="1"/>
                    <a:pt x="2002" y="63"/>
                    <a:pt x="2002" y="110"/>
                  </a:cubicBezTo>
                  <a:cubicBezTo>
                    <a:pt x="1435" y="2945"/>
                    <a:pt x="601" y="5747"/>
                    <a:pt x="1" y="8549"/>
                  </a:cubicBezTo>
                  <a:cubicBezTo>
                    <a:pt x="1" y="8570"/>
                    <a:pt x="7" y="8578"/>
                    <a:pt x="18" y="8578"/>
                  </a:cubicBezTo>
                  <a:cubicBezTo>
                    <a:pt x="42" y="8578"/>
                    <a:pt x="88" y="8539"/>
                    <a:pt x="134" y="8516"/>
                  </a:cubicBezTo>
                  <a:cubicBezTo>
                    <a:pt x="968" y="5714"/>
                    <a:pt x="1602" y="2912"/>
                    <a:pt x="2169" y="43"/>
                  </a:cubicBezTo>
                  <a:cubicBezTo>
                    <a:pt x="2169" y="13"/>
                    <a:pt x="2154" y="1"/>
                    <a:pt x="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4"/>
            <p:cNvSpPr/>
            <p:nvPr/>
          </p:nvSpPr>
          <p:spPr>
            <a:xfrm>
              <a:off x="4451425" y="2360625"/>
              <a:ext cx="45550" cy="155225"/>
            </a:xfrm>
            <a:custGeom>
              <a:avLst/>
              <a:gdLst/>
              <a:ahLst/>
              <a:cxnLst/>
              <a:rect l="l" t="t" r="r" b="b"/>
              <a:pathLst>
                <a:path w="1822" h="6209" extrusionOk="0">
                  <a:moveTo>
                    <a:pt x="1795" y="1"/>
                  </a:moveTo>
                  <a:cubicBezTo>
                    <a:pt x="1749" y="1"/>
                    <a:pt x="1645" y="55"/>
                    <a:pt x="1645" y="128"/>
                  </a:cubicBezTo>
                  <a:cubicBezTo>
                    <a:pt x="1145" y="2162"/>
                    <a:pt x="578" y="4164"/>
                    <a:pt x="11" y="6165"/>
                  </a:cubicBezTo>
                  <a:cubicBezTo>
                    <a:pt x="0" y="6197"/>
                    <a:pt x="6" y="6209"/>
                    <a:pt x="21" y="6209"/>
                  </a:cubicBezTo>
                  <a:cubicBezTo>
                    <a:pt x="52" y="6209"/>
                    <a:pt x="121" y="6155"/>
                    <a:pt x="144" y="6132"/>
                  </a:cubicBezTo>
                  <a:cubicBezTo>
                    <a:pt x="811" y="4130"/>
                    <a:pt x="1312" y="2096"/>
                    <a:pt x="1812" y="27"/>
                  </a:cubicBezTo>
                  <a:cubicBezTo>
                    <a:pt x="1821" y="9"/>
                    <a:pt x="1813" y="1"/>
                    <a:pt x="1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4"/>
            <p:cNvSpPr/>
            <p:nvPr/>
          </p:nvSpPr>
          <p:spPr>
            <a:xfrm>
              <a:off x="4449700" y="2349550"/>
              <a:ext cx="66225" cy="232000"/>
            </a:xfrm>
            <a:custGeom>
              <a:avLst/>
              <a:gdLst/>
              <a:ahLst/>
              <a:cxnLst/>
              <a:rect l="l" t="t" r="r" b="b"/>
              <a:pathLst>
                <a:path w="2649" h="9280" extrusionOk="0">
                  <a:moveTo>
                    <a:pt x="2620" y="0"/>
                  </a:moveTo>
                  <a:cubicBezTo>
                    <a:pt x="2572" y="0"/>
                    <a:pt x="2482" y="79"/>
                    <a:pt x="2482" y="104"/>
                  </a:cubicBezTo>
                  <a:cubicBezTo>
                    <a:pt x="1748" y="3206"/>
                    <a:pt x="747" y="6208"/>
                    <a:pt x="13" y="9243"/>
                  </a:cubicBezTo>
                  <a:cubicBezTo>
                    <a:pt x="0" y="9269"/>
                    <a:pt x="17" y="9280"/>
                    <a:pt x="42" y="9280"/>
                  </a:cubicBezTo>
                  <a:cubicBezTo>
                    <a:pt x="83" y="9280"/>
                    <a:pt x="147" y="9251"/>
                    <a:pt x="147" y="9210"/>
                  </a:cubicBezTo>
                  <a:cubicBezTo>
                    <a:pt x="1047" y="6208"/>
                    <a:pt x="1881" y="3106"/>
                    <a:pt x="2648" y="37"/>
                  </a:cubicBezTo>
                  <a:cubicBezTo>
                    <a:pt x="2648" y="10"/>
                    <a:pt x="2637" y="0"/>
                    <a:pt x="2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4"/>
            <p:cNvSpPr/>
            <p:nvPr/>
          </p:nvSpPr>
          <p:spPr>
            <a:xfrm>
              <a:off x="4472200" y="2404675"/>
              <a:ext cx="55150" cy="162275"/>
            </a:xfrm>
            <a:custGeom>
              <a:avLst/>
              <a:gdLst/>
              <a:ahLst/>
              <a:cxnLst/>
              <a:rect l="l" t="t" r="r" b="b"/>
              <a:pathLst>
                <a:path w="2206" h="6491" extrusionOk="0">
                  <a:moveTo>
                    <a:pt x="2179" y="1"/>
                  </a:moveTo>
                  <a:cubicBezTo>
                    <a:pt x="2142" y="1"/>
                    <a:pt x="2058" y="57"/>
                    <a:pt x="2015" y="100"/>
                  </a:cubicBezTo>
                  <a:cubicBezTo>
                    <a:pt x="1481" y="2268"/>
                    <a:pt x="614" y="4336"/>
                    <a:pt x="14" y="6438"/>
                  </a:cubicBezTo>
                  <a:cubicBezTo>
                    <a:pt x="1" y="6477"/>
                    <a:pt x="13" y="6491"/>
                    <a:pt x="35" y="6491"/>
                  </a:cubicBezTo>
                  <a:cubicBezTo>
                    <a:pt x="70" y="6491"/>
                    <a:pt x="127" y="6458"/>
                    <a:pt x="147" y="6438"/>
                  </a:cubicBezTo>
                  <a:cubicBezTo>
                    <a:pt x="948" y="4370"/>
                    <a:pt x="1648" y="2268"/>
                    <a:pt x="2182" y="67"/>
                  </a:cubicBezTo>
                  <a:cubicBezTo>
                    <a:pt x="2206" y="19"/>
                    <a:pt x="2200" y="1"/>
                    <a:pt x="2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4"/>
            <p:cNvSpPr/>
            <p:nvPr/>
          </p:nvSpPr>
          <p:spPr>
            <a:xfrm>
              <a:off x="4492550" y="2387750"/>
              <a:ext cx="55125" cy="204000"/>
            </a:xfrm>
            <a:custGeom>
              <a:avLst/>
              <a:gdLst/>
              <a:ahLst/>
              <a:cxnLst/>
              <a:rect l="l" t="t" r="r" b="b"/>
              <a:pathLst>
                <a:path w="2205" h="8160" extrusionOk="0">
                  <a:moveTo>
                    <a:pt x="2196" y="1"/>
                  </a:moveTo>
                  <a:cubicBezTo>
                    <a:pt x="2177" y="1"/>
                    <a:pt x="2082" y="64"/>
                    <a:pt x="2035" y="110"/>
                  </a:cubicBezTo>
                  <a:cubicBezTo>
                    <a:pt x="1368" y="2779"/>
                    <a:pt x="534" y="5414"/>
                    <a:pt x="0" y="8116"/>
                  </a:cubicBezTo>
                  <a:cubicBezTo>
                    <a:pt x="0" y="8147"/>
                    <a:pt x="10" y="8159"/>
                    <a:pt x="24" y="8159"/>
                  </a:cubicBezTo>
                  <a:cubicBezTo>
                    <a:pt x="54" y="8159"/>
                    <a:pt x="100" y="8105"/>
                    <a:pt x="100" y="8082"/>
                  </a:cubicBezTo>
                  <a:cubicBezTo>
                    <a:pt x="801" y="5414"/>
                    <a:pt x="1501" y="2745"/>
                    <a:pt x="2169" y="43"/>
                  </a:cubicBezTo>
                  <a:cubicBezTo>
                    <a:pt x="2199" y="13"/>
                    <a:pt x="2205" y="1"/>
                    <a:pt x="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4"/>
            <p:cNvSpPr/>
            <p:nvPr/>
          </p:nvSpPr>
          <p:spPr>
            <a:xfrm>
              <a:off x="4509225" y="2412200"/>
              <a:ext cx="42550" cy="189325"/>
            </a:xfrm>
            <a:custGeom>
              <a:avLst/>
              <a:gdLst/>
              <a:ahLst/>
              <a:cxnLst/>
              <a:rect l="l" t="t" r="r" b="b"/>
              <a:pathLst>
                <a:path w="1702" h="7573" extrusionOk="0">
                  <a:moveTo>
                    <a:pt x="1653" y="0"/>
                  </a:moveTo>
                  <a:cubicBezTo>
                    <a:pt x="1603" y="0"/>
                    <a:pt x="1535" y="57"/>
                    <a:pt x="1535" y="99"/>
                  </a:cubicBezTo>
                  <a:cubicBezTo>
                    <a:pt x="1035" y="2568"/>
                    <a:pt x="334" y="5036"/>
                    <a:pt x="0" y="7538"/>
                  </a:cubicBezTo>
                  <a:cubicBezTo>
                    <a:pt x="0" y="7562"/>
                    <a:pt x="17" y="7573"/>
                    <a:pt x="39" y="7573"/>
                  </a:cubicBezTo>
                  <a:cubicBezTo>
                    <a:pt x="78" y="7573"/>
                    <a:pt x="134" y="7536"/>
                    <a:pt x="134" y="7471"/>
                  </a:cubicBezTo>
                  <a:cubicBezTo>
                    <a:pt x="634" y="5036"/>
                    <a:pt x="1201" y="2568"/>
                    <a:pt x="1702" y="66"/>
                  </a:cubicBezTo>
                  <a:cubicBezTo>
                    <a:pt x="1702" y="18"/>
                    <a:pt x="1680" y="0"/>
                    <a:pt x="1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4"/>
            <p:cNvSpPr/>
            <p:nvPr/>
          </p:nvSpPr>
          <p:spPr>
            <a:xfrm>
              <a:off x="4510050" y="2414825"/>
              <a:ext cx="60075" cy="222150"/>
            </a:xfrm>
            <a:custGeom>
              <a:avLst/>
              <a:gdLst/>
              <a:ahLst/>
              <a:cxnLst/>
              <a:rect l="l" t="t" r="r" b="b"/>
              <a:pathLst>
                <a:path w="2403" h="8886" extrusionOk="0">
                  <a:moveTo>
                    <a:pt x="2371" y="1"/>
                  </a:moveTo>
                  <a:cubicBezTo>
                    <a:pt x="2322" y="1"/>
                    <a:pt x="2236" y="56"/>
                    <a:pt x="2236" y="128"/>
                  </a:cubicBezTo>
                  <a:cubicBezTo>
                    <a:pt x="1569" y="3030"/>
                    <a:pt x="668" y="5932"/>
                    <a:pt x="1" y="8834"/>
                  </a:cubicBezTo>
                  <a:cubicBezTo>
                    <a:pt x="1" y="8871"/>
                    <a:pt x="14" y="8885"/>
                    <a:pt x="33" y="8885"/>
                  </a:cubicBezTo>
                  <a:cubicBezTo>
                    <a:pt x="65" y="8885"/>
                    <a:pt x="113" y="8843"/>
                    <a:pt x="134" y="8801"/>
                  </a:cubicBezTo>
                  <a:cubicBezTo>
                    <a:pt x="935" y="5932"/>
                    <a:pt x="1735" y="2996"/>
                    <a:pt x="2403" y="28"/>
                  </a:cubicBezTo>
                  <a:cubicBezTo>
                    <a:pt x="2403" y="9"/>
                    <a:pt x="2390" y="1"/>
                    <a:pt x="2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4"/>
            <p:cNvSpPr/>
            <p:nvPr/>
          </p:nvSpPr>
          <p:spPr>
            <a:xfrm>
              <a:off x="4525075" y="2435125"/>
              <a:ext cx="62575" cy="223300"/>
            </a:xfrm>
            <a:custGeom>
              <a:avLst/>
              <a:gdLst/>
              <a:ahLst/>
              <a:cxnLst/>
              <a:rect l="l" t="t" r="r" b="b"/>
              <a:pathLst>
                <a:path w="2503" h="8932" extrusionOk="0">
                  <a:moveTo>
                    <a:pt x="2463" y="0"/>
                  </a:moveTo>
                  <a:cubicBezTo>
                    <a:pt x="2421" y="0"/>
                    <a:pt x="2357" y="51"/>
                    <a:pt x="2335" y="116"/>
                  </a:cubicBezTo>
                  <a:cubicBezTo>
                    <a:pt x="1902" y="1851"/>
                    <a:pt x="1401" y="3552"/>
                    <a:pt x="901" y="5320"/>
                  </a:cubicBezTo>
                  <a:cubicBezTo>
                    <a:pt x="567" y="6454"/>
                    <a:pt x="0" y="7722"/>
                    <a:pt x="0" y="8889"/>
                  </a:cubicBezTo>
                  <a:cubicBezTo>
                    <a:pt x="0" y="8920"/>
                    <a:pt x="16" y="8932"/>
                    <a:pt x="37" y="8932"/>
                  </a:cubicBezTo>
                  <a:cubicBezTo>
                    <a:pt x="86" y="8932"/>
                    <a:pt x="167" y="8869"/>
                    <a:pt x="167" y="8823"/>
                  </a:cubicBezTo>
                  <a:cubicBezTo>
                    <a:pt x="300" y="7388"/>
                    <a:pt x="868" y="5987"/>
                    <a:pt x="1301" y="4620"/>
                  </a:cubicBezTo>
                  <a:cubicBezTo>
                    <a:pt x="1701" y="3118"/>
                    <a:pt x="2135" y="1617"/>
                    <a:pt x="2502" y="50"/>
                  </a:cubicBezTo>
                  <a:cubicBezTo>
                    <a:pt x="2502" y="15"/>
                    <a:pt x="2486" y="0"/>
                    <a:pt x="2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4"/>
            <p:cNvSpPr/>
            <p:nvPr/>
          </p:nvSpPr>
          <p:spPr>
            <a:xfrm>
              <a:off x="4552600" y="2412200"/>
              <a:ext cx="70075" cy="246675"/>
            </a:xfrm>
            <a:custGeom>
              <a:avLst/>
              <a:gdLst/>
              <a:ahLst/>
              <a:cxnLst/>
              <a:rect l="l" t="t" r="r" b="b"/>
              <a:pathLst>
                <a:path w="2803" h="9867" extrusionOk="0">
                  <a:moveTo>
                    <a:pt x="2753" y="0"/>
                  </a:moveTo>
                  <a:cubicBezTo>
                    <a:pt x="2704" y="0"/>
                    <a:pt x="2635" y="57"/>
                    <a:pt x="2635" y="99"/>
                  </a:cubicBezTo>
                  <a:cubicBezTo>
                    <a:pt x="1868" y="3368"/>
                    <a:pt x="767" y="6571"/>
                    <a:pt x="0" y="9806"/>
                  </a:cubicBezTo>
                  <a:cubicBezTo>
                    <a:pt x="0" y="9848"/>
                    <a:pt x="23" y="9867"/>
                    <a:pt x="51" y="9867"/>
                  </a:cubicBezTo>
                  <a:cubicBezTo>
                    <a:pt x="88" y="9867"/>
                    <a:pt x="133" y="9831"/>
                    <a:pt x="133" y="9773"/>
                  </a:cubicBezTo>
                  <a:cubicBezTo>
                    <a:pt x="1101" y="6571"/>
                    <a:pt x="2068" y="3302"/>
                    <a:pt x="2802" y="66"/>
                  </a:cubicBezTo>
                  <a:cubicBezTo>
                    <a:pt x="2802" y="18"/>
                    <a:pt x="2780" y="0"/>
                    <a:pt x="2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4"/>
            <p:cNvSpPr/>
            <p:nvPr/>
          </p:nvSpPr>
          <p:spPr>
            <a:xfrm>
              <a:off x="4559025" y="2423650"/>
              <a:ext cx="79825" cy="290275"/>
            </a:xfrm>
            <a:custGeom>
              <a:avLst/>
              <a:gdLst/>
              <a:ahLst/>
              <a:cxnLst/>
              <a:rect l="l" t="t" r="r" b="b"/>
              <a:pathLst>
                <a:path w="3193" h="11611" extrusionOk="0">
                  <a:moveTo>
                    <a:pt x="3144" y="0"/>
                  </a:moveTo>
                  <a:cubicBezTo>
                    <a:pt x="3100" y="0"/>
                    <a:pt x="3032" y="48"/>
                    <a:pt x="3012" y="108"/>
                  </a:cubicBezTo>
                  <a:cubicBezTo>
                    <a:pt x="2178" y="3978"/>
                    <a:pt x="1077" y="7747"/>
                    <a:pt x="10" y="11583"/>
                  </a:cubicBezTo>
                  <a:cubicBezTo>
                    <a:pt x="0" y="11603"/>
                    <a:pt x="2" y="11611"/>
                    <a:pt x="11" y="11611"/>
                  </a:cubicBezTo>
                  <a:cubicBezTo>
                    <a:pt x="32" y="11611"/>
                    <a:pt x="96" y="11564"/>
                    <a:pt x="143" y="11516"/>
                  </a:cubicBezTo>
                  <a:cubicBezTo>
                    <a:pt x="1478" y="7814"/>
                    <a:pt x="2345" y="3944"/>
                    <a:pt x="3179" y="75"/>
                  </a:cubicBezTo>
                  <a:cubicBezTo>
                    <a:pt x="3192" y="22"/>
                    <a:pt x="3174" y="0"/>
                    <a:pt x="3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4"/>
            <p:cNvSpPr/>
            <p:nvPr/>
          </p:nvSpPr>
          <p:spPr>
            <a:xfrm>
              <a:off x="4580700" y="2420250"/>
              <a:ext cx="83650" cy="289525"/>
            </a:xfrm>
            <a:custGeom>
              <a:avLst/>
              <a:gdLst/>
              <a:ahLst/>
              <a:cxnLst/>
              <a:rect l="l" t="t" r="r" b="b"/>
              <a:pathLst>
                <a:path w="3346" h="11581" extrusionOk="0">
                  <a:moveTo>
                    <a:pt x="3306" y="1"/>
                  </a:moveTo>
                  <a:cubicBezTo>
                    <a:pt x="3257" y="1"/>
                    <a:pt x="3179" y="55"/>
                    <a:pt x="3179" y="78"/>
                  </a:cubicBezTo>
                  <a:cubicBezTo>
                    <a:pt x="2245" y="3947"/>
                    <a:pt x="1144" y="7716"/>
                    <a:pt x="10" y="11552"/>
                  </a:cubicBezTo>
                  <a:cubicBezTo>
                    <a:pt x="0" y="11572"/>
                    <a:pt x="5" y="11580"/>
                    <a:pt x="17" y="11580"/>
                  </a:cubicBezTo>
                  <a:cubicBezTo>
                    <a:pt x="46" y="11580"/>
                    <a:pt x="120" y="11533"/>
                    <a:pt x="144" y="11486"/>
                  </a:cubicBezTo>
                  <a:cubicBezTo>
                    <a:pt x="1445" y="7750"/>
                    <a:pt x="2379" y="3914"/>
                    <a:pt x="3346" y="44"/>
                  </a:cubicBezTo>
                  <a:cubicBezTo>
                    <a:pt x="3346" y="12"/>
                    <a:pt x="3329" y="1"/>
                    <a:pt x="3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4"/>
            <p:cNvSpPr/>
            <p:nvPr/>
          </p:nvSpPr>
          <p:spPr>
            <a:xfrm>
              <a:off x="4580675" y="2418425"/>
              <a:ext cx="107325" cy="325550"/>
            </a:xfrm>
            <a:custGeom>
              <a:avLst/>
              <a:gdLst/>
              <a:ahLst/>
              <a:cxnLst/>
              <a:rect l="l" t="t" r="r" b="b"/>
              <a:pathLst>
                <a:path w="4293" h="13022" extrusionOk="0">
                  <a:moveTo>
                    <a:pt x="4257" y="1"/>
                  </a:moveTo>
                  <a:cubicBezTo>
                    <a:pt x="4214" y="1"/>
                    <a:pt x="4136" y="52"/>
                    <a:pt x="4114" y="117"/>
                  </a:cubicBezTo>
                  <a:cubicBezTo>
                    <a:pt x="2980" y="4487"/>
                    <a:pt x="1179" y="8623"/>
                    <a:pt x="11" y="12993"/>
                  </a:cubicBezTo>
                  <a:cubicBezTo>
                    <a:pt x="1" y="13014"/>
                    <a:pt x="7" y="13022"/>
                    <a:pt x="20" y="13022"/>
                  </a:cubicBezTo>
                  <a:cubicBezTo>
                    <a:pt x="51" y="13022"/>
                    <a:pt x="122" y="12983"/>
                    <a:pt x="145" y="12960"/>
                  </a:cubicBezTo>
                  <a:cubicBezTo>
                    <a:pt x="1512" y="8657"/>
                    <a:pt x="3147" y="4454"/>
                    <a:pt x="4281" y="50"/>
                  </a:cubicBezTo>
                  <a:cubicBezTo>
                    <a:pt x="4293" y="16"/>
                    <a:pt x="4280" y="1"/>
                    <a:pt x="4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4"/>
            <p:cNvSpPr/>
            <p:nvPr/>
          </p:nvSpPr>
          <p:spPr>
            <a:xfrm>
              <a:off x="4569350" y="2629575"/>
              <a:ext cx="70000" cy="171150"/>
            </a:xfrm>
            <a:custGeom>
              <a:avLst/>
              <a:gdLst/>
              <a:ahLst/>
              <a:cxnLst/>
              <a:rect l="l" t="t" r="r" b="b"/>
              <a:pathLst>
                <a:path w="2800" h="6846" extrusionOk="0">
                  <a:moveTo>
                    <a:pt x="2775" y="1"/>
                  </a:moveTo>
                  <a:cubicBezTo>
                    <a:pt x="2746" y="1"/>
                    <a:pt x="2699" y="54"/>
                    <a:pt x="2699" y="77"/>
                  </a:cubicBezTo>
                  <a:cubicBezTo>
                    <a:pt x="1632" y="2212"/>
                    <a:pt x="764" y="4547"/>
                    <a:pt x="31" y="6782"/>
                  </a:cubicBezTo>
                  <a:cubicBezTo>
                    <a:pt x="0" y="6827"/>
                    <a:pt x="18" y="6845"/>
                    <a:pt x="46" y="6845"/>
                  </a:cubicBezTo>
                  <a:cubicBezTo>
                    <a:pt x="80" y="6845"/>
                    <a:pt x="131" y="6819"/>
                    <a:pt x="131" y="6782"/>
                  </a:cubicBezTo>
                  <a:cubicBezTo>
                    <a:pt x="564" y="5614"/>
                    <a:pt x="965" y="4514"/>
                    <a:pt x="1465" y="3380"/>
                  </a:cubicBezTo>
                  <a:cubicBezTo>
                    <a:pt x="1732" y="2846"/>
                    <a:pt x="1899" y="2279"/>
                    <a:pt x="2132" y="1712"/>
                  </a:cubicBezTo>
                  <a:cubicBezTo>
                    <a:pt x="2265" y="1411"/>
                    <a:pt x="2732" y="678"/>
                    <a:pt x="2732" y="377"/>
                  </a:cubicBezTo>
                  <a:cubicBezTo>
                    <a:pt x="2732" y="384"/>
                    <a:pt x="2735" y="386"/>
                    <a:pt x="2738" y="386"/>
                  </a:cubicBezTo>
                  <a:cubicBezTo>
                    <a:pt x="2755" y="386"/>
                    <a:pt x="2799" y="332"/>
                    <a:pt x="2799" y="277"/>
                  </a:cubicBezTo>
                  <a:lnTo>
                    <a:pt x="2799" y="44"/>
                  </a:lnTo>
                  <a:cubicBezTo>
                    <a:pt x="2799" y="12"/>
                    <a:pt x="2789" y="1"/>
                    <a:pt x="2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4"/>
            <p:cNvSpPr/>
            <p:nvPr/>
          </p:nvSpPr>
          <p:spPr>
            <a:xfrm>
              <a:off x="4593100" y="2617825"/>
              <a:ext cx="66250" cy="159750"/>
            </a:xfrm>
            <a:custGeom>
              <a:avLst/>
              <a:gdLst/>
              <a:ahLst/>
              <a:cxnLst/>
              <a:rect l="l" t="t" r="r" b="b"/>
              <a:pathLst>
                <a:path w="2650" h="6390" extrusionOk="0">
                  <a:moveTo>
                    <a:pt x="2567" y="0"/>
                  </a:moveTo>
                  <a:cubicBezTo>
                    <a:pt x="2533" y="0"/>
                    <a:pt x="2498" y="17"/>
                    <a:pt x="2483" y="47"/>
                  </a:cubicBezTo>
                  <a:cubicBezTo>
                    <a:pt x="1682" y="2182"/>
                    <a:pt x="782" y="4216"/>
                    <a:pt x="15" y="6351"/>
                  </a:cubicBezTo>
                  <a:cubicBezTo>
                    <a:pt x="0" y="6380"/>
                    <a:pt x="16" y="6390"/>
                    <a:pt x="41" y="6390"/>
                  </a:cubicBezTo>
                  <a:cubicBezTo>
                    <a:pt x="76" y="6390"/>
                    <a:pt x="129" y="6371"/>
                    <a:pt x="148" y="6351"/>
                  </a:cubicBezTo>
                  <a:cubicBezTo>
                    <a:pt x="1015" y="4250"/>
                    <a:pt x="1849" y="2182"/>
                    <a:pt x="2650" y="80"/>
                  </a:cubicBezTo>
                  <a:cubicBezTo>
                    <a:pt x="2650" y="25"/>
                    <a:pt x="2609" y="0"/>
                    <a:pt x="2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4"/>
            <p:cNvSpPr/>
            <p:nvPr/>
          </p:nvSpPr>
          <p:spPr>
            <a:xfrm>
              <a:off x="4598575" y="2712975"/>
              <a:ext cx="39100" cy="97975"/>
            </a:xfrm>
            <a:custGeom>
              <a:avLst/>
              <a:gdLst/>
              <a:ahLst/>
              <a:cxnLst/>
              <a:rect l="l" t="t" r="r" b="b"/>
              <a:pathLst>
                <a:path w="1564" h="3919" extrusionOk="0">
                  <a:moveTo>
                    <a:pt x="1524" y="0"/>
                  </a:moveTo>
                  <a:cubicBezTo>
                    <a:pt x="1475" y="0"/>
                    <a:pt x="1397" y="54"/>
                    <a:pt x="1397" y="77"/>
                  </a:cubicBezTo>
                  <a:cubicBezTo>
                    <a:pt x="930" y="1378"/>
                    <a:pt x="429" y="2612"/>
                    <a:pt x="29" y="3880"/>
                  </a:cubicBezTo>
                  <a:cubicBezTo>
                    <a:pt x="1" y="3908"/>
                    <a:pt x="8" y="3918"/>
                    <a:pt x="27" y="3918"/>
                  </a:cubicBezTo>
                  <a:cubicBezTo>
                    <a:pt x="51" y="3918"/>
                    <a:pt x="96" y="3899"/>
                    <a:pt x="96" y="3880"/>
                  </a:cubicBezTo>
                  <a:cubicBezTo>
                    <a:pt x="629" y="2612"/>
                    <a:pt x="1096" y="1344"/>
                    <a:pt x="1563" y="44"/>
                  </a:cubicBezTo>
                  <a:cubicBezTo>
                    <a:pt x="1563" y="12"/>
                    <a:pt x="1547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4"/>
            <p:cNvSpPr/>
            <p:nvPr/>
          </p:nvSpPr>
          <p:spPr>
            <a:xfrm>
              <a:off x="4658175" y="2619125"/>
              <a:ext cx="13925" cy="42900"/>
            </a:xfrm>
            <a:custGeom>
              <a:avLst/>
              <a:gdLst/>
              <a:ahLst/>
              <a:cxnLst/>
              <a:rect l="l" t="t" r="r" b="b"/>
              <a:pathLst>
                <a:path w="557" h="1716" extrusionOk="0">
                  <a:moveTo>
                    <a:pt x="534" y="1"/>
                  </a:moveTo>
                  <a:cubicBezTo>
                    <a:pt x="497" y="1"/>
                    <a:pt x="414" y="48"/>
                    <a:pt x="414" y="95"/>
                  </a:cubicBezTo>
                  <a:cubicBezTo>
                    <a:pt x="314" y="629"/>
                    <a:pt x="180" y="1162"/>
                    <a:pt x="13" y="1663"/>
                  </a:cubicBezTo>
                  <a:cubicBezTo>
                    <a:pt x="0" y="1702"/>
                    <a:pt x="8" y="1716"/>
                    <a:pt x="26" y="1716"/>
                  </a:cubicBezTo>
                  <a:cubicBezTo>
                    <a:pt x="53" y="1716"/>
                    <a:pt x="106" y="1683"/>
                    <a:pt x="147" y="1663"/>
                  </a:cubicBezTo>
                  <a:cubicBezTo>
                    <a:pt x="347" y="1162"/>
                    <a:pt x="414" y="595"/>
                    <a:pt x="547" y="28"/>
                  </a:cubicBezTo>
                  <a:cubicBezTo>
                    <a:pt x="557" y="9"/>
                    <a:pt x="549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4"/>
            <p:cNvSpPr/>
            <p:nvPr/>
          </p:nvSpPr>
          <p:spPr>
            <a:xfrm>
              <a:off x="4847800" y="2876800"/>
              <a:ext cx="11950" cy="34800"/>
            </a:xfrm>
            <a:custGeom>
              <a:avLst/>
              <a:gdLst/>
              <a:ahLst/>
              <a:cxnLst/>
              <a:rect l="l" t="t" r="r" b="b"/>
              <a:pathLst>
                <a:path w="478" h="1392" extrusionOk="0">
                  <a:moveTo>
                    <a:pt x="452" y="0"/>
                  </a:moveTo>
                  <a:cubicBezTo>
                    <a:pt x="413" y="0"/>
                    <a:pt x="334" y="39"/>
                    <a:pt x="334" y="62"/>
                  </a:cubicBezTo>
                  <a:cubicBezTo>
                    <a:pt x="301" y="295"/>
                    <a:pt x="234" y="529"/>
                    <a:pt x="167" y="729"/>
                  </a:cubicBezTo>
                  <a:cubicBezTo>
                    <a:pt x="134" y="963"/>
                    <a:pt x="0" y="1163"/>
                    <a:pt x="0" y="1363"/>
                  </a:cubicBezTo>
                  <a:cubicBezTo>
                    <a:pt x="0" y="1384"/>
                    <a:pt x="10" y="1391"/>
                    <a:pt x="23" y="1391"/>
                  </a:cubicBezTo>
                  <a:cubicBezTo>
                    <a:pt x="53" y="1391"/>
                    <a:pt x="101" y="1353"/>
                    <a:pt x="101" y="1330"/>
                  </a:cubicBezTo>
                  <a:cubicBezTo>
                    <a:pt x="301" y="929"/>
                    <a:pt x="401" y="429"/>
                    <a:pt x="467" y="29"/>
                  </a:cubicBezTo>
                  <a:cubicBezTo>
                    <a:pt x="478" y="8"/>
                    <a:pt x="469" y="0"/>
                    <a:pt x="4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4"/>
            <p:cNvSpPr/>
            <p:nvPr/>
          </p:nvSpPr>
          <p:spPr>
            <a:xfrm>
              <a:off x="4860300" y="2887775"/>
              <a:ext cx="8375" cy="33800"/>
            </a:xfrm>
            <a:custGeom>
              <a:avLst/>
              <a:gdLst/>
              <a:ahLst/>
              <a:cxnLst/>
              <a:rect l="l" t="t" r="r" b="b"/>
              <a:pathLst>
                <a:path w="335" h="1352" extrusionOk="0">
                  <a:moveTo>
                    <a:pt x="320" y="1"/>
                  </a:moveTo>
                  <a:cubicBezTo>
                    <a:pt x="292" y="1"/>
                    <a:pt x="234" y="65"/>
                    <a:pt x="234" y="90"/>
                  </a:cubicBezTo>
                  <a:cubicBezTo>
                    <a:pt x="168" y="524"/>
                    <a:pt x="101" y="891"/>
                    <a:pt x="1" y="1291"/>
                  </a:cubicBezTo>
                  <a:cubicBezTo>
                    <a:pt x="1" y="1333"/>
                    <a:pt x="24" y="1351"/>
                    <a:pt x="51" y="1351"/>
                  </a:cubicBezTo>
                  <a:cubicBezTo>
                    <a:pt x="89" y="1351"/>
                    <a:pt x="134" y="1316"/>
                    <a:pt x="134" y="1257"/>
                  </a:cubicBezTo>
                  <a:cubicBezTo>
                    <a:pt x="234" y="857"/>
                    <a:pt x="301" y="424"/>
                    <a:pt x="334" y="23"/>
                  </a:cubicBezTo>
                  <a:cubicBezTo>
                    <a:pt x="334" y="7"/>
                    <a:pt x="329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4"/>
            <p:cNvSpPr/>
            <p:nvPr/>
          </p:nvSpPr>
          <p:spPr>
            <a:xfrm>
              <a:off x="4866150" y="2903650"/>
              <a:ext cx="6700" cy="31325"/>
            </a:xfrm>
            <a:custGeom>
              <a:avLst/>
              <a:gdLst/>
              <a:ahLst/>
              <a:cxnLst/>
              <a:rect l="l" t="t" r="r" b="b"/>
              <a:pathLst>
                <a:path w="268" h="1253" extrusionOk="0">
                  <a:moveTo>
                    <a:pt x="229" y="0"/>
                  </a:moveTo>
                  <a:cubicBezTo>
                    <a:pt x="199" y="0"/>
                    <a:pt x="100" y="71"/>
                    <a:pt x="100" y="122"/>
                  </a:cubicBezTo>
                  <a:lnTo>
                    <a:pt x="100" y="622"/>
                  </a:lnTo>
                  <a:cubicBezTo>
                    <a:pt x="100" y="823"/>
                    <a:pt x="34" y="1056"/>
                    <a:pt x="0" y="1190"/>
                  </a:cubicBezTo>
                  <a:cubicBezTo>
                    <a:pt x="0" y="1235"/>
                    <a:pt x="14" y="1253"/>
                    <a:pt x="29" y="1253"/>
                  </a:cubicBezTo>
                  <a:cubicBezTo>
                    <a:pt x="47" y="1253"/>
                    <a:pt x="67" y="1226"/>
                    <a:pt x="67" y="1190"/>
                  </a:cubicBezTo>
                  <a:cubicBezTo>
                    <a:pt x="267" y="856"/>
                    <a:pt x="267" y="422"/>
                    <a:pt x="234" y="22"/>
                  </a:cubicBezTo>
                  <a:cubicBezTo>
                    <a:pt x="242" y="7"/>
                    <a:pt x="239" y="0"/>
                    <a:pt x="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4"/>
            <p:cNvSpPr/>
            <p:nvPr/>
          </p:nvSpPr>
          <p:spPr>
            <a:xfrm>
              <a:off x="4872825" y="2906650"/>
              <a:ext cx="11700" cy="47475"/>
            </a:xfrm>
            <a:custGeom>
              <a:avLst/>
              <a:gdLst/>
              <a:ahLst/>
              <a:cxnLst/>
              <a:rect l="l" t="t" r="r" b="b"/>
              <a:pathLst>
                <a:path w="468" h="1899" extrusionOk="0">
                  <a:moveTo>
                    <a:pt x="419" y="1"/>
                  </a:moveTo>
                  <a:cubicBezTo>
                    <a:pt x="370" y="1"/>
                    <a:pt x="300" y="38"/>
                    <a:pt x="300" y="102"/>
                  </a:cubicBezTo>
                  <a:cubicBezTo>
                    <a:pt x="234" y="669"/>
                    <a:pt x="0" y="1303"/>
                    <a:pt x="67" y="1870"/>
                  </a:cubicBezTo>
                  <a:cubicBezTo>
                    <a:pt x="67" y="1891"/>
                    <a:pt x="70" y="1899"/>
                    <a:pt x="76" y="1899"/>
                  </a:cubicBezTo>
                  <a:cubicBezTo>
                    <a:pt x="88" y="1899"/>
                    <a:pt x="111" y="1860"/>
                    <a:pt x="134" y="1837"/>
                  </a:cubicBezTo>
                  <a:cubicBezTo>
                    <a:pt x="334" y="1270"/>
                    <a:pt x="400" y="636"/>
                    <a:pt x="467" y="35"/>
                  </a:cubicBezTo>
                  <a:cubicBezTo>
                    <a:pt x="467" y="12"/>
                    <a:pt x="446" y="1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4"/>
            <p:cNvSpPr/>
            <p:nvPr/>
          </p:nvSpPr>
          <p:spPr>
            <a:xfrm>
              <a:off x="4884500" y="2916450"/>
              <a:ext cx="11125" cy="44825"/>
            </a:xfrm>
            <a:custGeom>
              <a:avLst/>
              <a:gdLst/>
              <a:ahLst/>
              <a:cxnLst/>
              <a:rect l="l" t="t" r="r" b="b"/>
              <a:pathLst>
                <a:path w="445" h="1793" extrusionOk="0">
                  <a:moveTo>
                    <a:pt x="417" y="0"/>
                  </a:moveTo>
                  <a:cubicBezTo>
                    <a:pt x="378" y="0"/>
                    <a:pt x="300" y="54"/>
                    <a:pt x="300" y="77"/>
                  </a:cubicBezTo>
                  <a:cubicBezTo>
                    <a:pt x="200" y="611"/>
                    <a:pt x="34" y="1211"/>
                    <a:pt x="0" y="1778"/>
                  </a:cubicBezTo>
                  <a:cubicBezTo>
                    <a:pt x="0" y="1788"/>
                    <a:pt x="9" y="1792"/>
                    <a:pt x="21" y="1792"/>
                  </a:cubicBezTo>
                  <a:cubicBezTo>
                    <a:pt x="50" y="1792"/>
                    <a:pt x="100" y="1769"/>
                    <a:pt x="100" y="1745"/>
                  </a:cubicBezTo>
                  <a:cubicBezTo>
                    <a:pt x="300" y="1211"/>
                    <a:pt x="334" y="577"/>
                    <a:pt x="434" y="44"/>
                  </a:cubicBezTo>
                  <a:cubicBezTo>
                    <a:pt x="444" y="12"/>
                    <a:pt x="435" y="0"/>
                    <a:pt x="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4"/>
            <p:cNvSpPr/>
            <p:nvPr/>
          </p:nvSpPr>
          <p:spPr>
            <a:xfrm>
              <a:off x="4895325" y="2934975"/>
              <a:ext cx="9200" cy="38800"/>
            </a:xfrm>
            <a:custGeom>
              <a:avLst/>
              <a:gdLst/>
              <a:ahLst/>
              <a:cxnLst/>
              <a:rect l="l" t="t" r="r" b="b"/>
              <a:pathLst>
                <a:path w="368" h="1552" extrusionOk="0">
                  <a:moveTo>
                    <a:pt x="324" y="0"/>
                  </a:moveTo>
                  <a:cubicBezTo>
                    <a:pt x="285" y="0"/>
                    <a:pt x="234" y="29"/>
                    <a:pt x="234" y="70"/>
                  </a:cubicBezTo>
                  <a:cubicBezTo>
                    <a:pt x="168" y="537"/>
                    <a:pt x="34" y="1037"/>
                    <a:pt x="1" y="1538"/>
                  </a:cubicBezTo>
                  <a:cubicBezTo>
                    <a:pt x="1" y="1547"/>
                    <a:pt x="7" y="1551"/>
                    <a:pt x="15" y="1551"/>
                  </a:cubicBezTo>
                  <a:cubicBezTo>
                    <a:pt x="34" y="1551"/>
                    <a:pt x="68" y="1528"/>
                    <a:pt x="68" y="1504"/>
                  </a:cubicBezTo>
                  <a:cubicBezTo>
                    <a:pt x="234" y="1037"/>
                    <a:pt x="268" y="537"/>
                    <a:pt x="368" y="37"/>
                  </a:cubicBezTo>
                  <a:cubicBezTo>
                    <a:pt x="368" y="11"/>
                    <a:pt x="348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4"/>
            <p:cNvSpPr/>
            <p:nvPr/>
          </p:nvSpPr>
          <p:spPr>
            <a:xfrm>
              <a:off x="4908675" y="2936050"/>
              <a:ext cx="12525" cy="57750"/>
            </a:xfrm>
            <a:custGeom>
              <a:avLst/>
              <a:gdLst/>
              <a:ahLst/>
              <a:cxnLst/>
              <a:rect l="l" t="t" r="r" b="b"/>
              <a:pathLst>
                <a:path w="501" h="2310" extrusionOk="0">
                  <a:moveTo>
                    <a:pt x="475" y="0"/>
                  </a:moveTo>
                  <a:cubicBezTo>
                    <a:pt x="434" y="0"/>
                    <a:pt x="358" y="55"/>
                    <a:pt x="334" y="127"/>
                  </a:cubicBezTo>
                  <a:cubicBezTo>
                    <a:pt x="234" y="794"/>
                    <a:pt x="1" y="1595"/>
                    <a:pt x="134" y="2295"/>
                  </a:cubicBezTo>
                  <a:cubicBezTo>
                    <a:pt x="134" y="2305"/>
                    <a:pt x="140" y="2309"/>
                    <a:pt x="148" y="2309"/>
                  </a:cubicBezTo>
                  <a:cubicBezTo>
                    <a:pt x="167" y="2309"/>
                    <a:pt x="201" y="2285"/>
                    <a:pt x="201" y="2262"/>
                  </a:cubicBezTo>
                  <a:cubicBezTo>
                    <a:pt x="367" y="1528"/>
                    <a:pt x="401" y="794"/>
                    <a:pt x="501" y="27"/>
                  </a:cubicBezTo>
                  <a:cubicBezTo>
                    <a:pt x="501" y="8"/>
                    <a:pt x="491" y="0"/>
                    <a:pt x="4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4"/>
            <p:cNvSpPr/>
            <p:nvPr/>
          </p:nvSpPr>
          <p:spPr>
            <a:xfrm>
              <a:off x="4922850" y="2944175"/>
              <a:ext cx="15325" cy="69600"/>
            </a:xfrm>
            <a:custGeom>
              <a:avLst/>
              <a:gdLst/>
              <a:ahLst/>
              <a:cxnLst/>
              <a:rect l="l" t="t" r="r" b="b"/>
              <a:pathLst>
                <a:path w="613" h="2784" extrusionOk="0">
                  <a:moveTo>
                    <a:pt x="577" y="1"/>
                  </a:moveTo>
                  <a:cubicBezTo>
                    <a:pt x="537" y="1"/>
                    <a:pt x="468" y="38"/>
                    <a:pt x="468" y="102"/>
                  </a:cubicBezTo>
                  <a:cubicBezTo>
                    <a:pt x="301" y="970"/>
                    <a:pt x="67" y="1870"/>
                    <a:pt x="1" y="2771"/>
                  </a:cubicBezTo>
                  <a:cubicBezTo>
                    <a:pt x="1" y="2780"/>
                    <a:pt x="8" y="2784"/>
                    <a:pt x="18" y="2784"/>
                  </a:cubicBezTo>
                  <a:cubicBezTo>
                    <a:pt x="47" y="2784"/>
                    <a:pt x="101" y="2753"/>
                    <a:pt x="101" y="2704"/>
                  </a:cubicBezTo>
                  <a:cubicBezTo>
                    <a:pt x="334" y="1837"/>
                    <a:pt x="434" y="903"/>
                    <a:pt x="601" y="36"/>
                  </a:cubicBezTo>
                  <a:cubicBezTo>
                    <a:pt x="613" y="12"/>
                    <a:pt x="600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4"/>
            <p:cNvSpPr/>
            <p:nvPr/>
          </p:nvSpPr>
          <p:spPr>
            <a:xfrm>
              <a:off x="4935350" y="2961700"/>
              <a:ext cx="9500" cy="56250"/>
            </a:xfrm>
            <a:custGeom>
              <a:avLst/>
              <a:gdLst/>
              <a:ahLst/>
              <a:cxnLst/>
              <a:rect l="l" t="t" r="r" b="b"/>
              <a:pathLst>
                <a:path w="380" h="2250" extrusionOk="0">
                  <a:moveTo>
                    <a:pt x="354" y="0"/>
                  </a:moveTo>
                  <a:cubicBezTo>
                    <a:pt x="323" y="0"/>
                    <a:pt x="268" y="37"/>
                    <a:pt x="268" y="102"/>
                  </a:cubicBezTo>
                  <a:cubicBezTo>
                    <a:pt x="168" y="802"/>
                    <a:pt x="68" y="1503"/>
                    <a:pt x="1" y="2237"/>
                  </a:cubicBezTo>
                  <a:cubicBezTo>
                    <a:pt x="1" y="2246"/>
                    <a:pt x="8" y="2250"/>
                    <a:pt x="19" y="2250"/>
                  </a:cubicBezTo>
                  <a:cubicBezTo>
                    <a:pt x="47" y="2250"/>
                    <a:pt x="101" y="2219"/>
                    <a:pt x="101" y="2170"/>
                  </a:cubicBezTo>
                  <a:cubicBezTo>
                    <a:pt x="201" y="1469"/>
                    <a:pt x="301" y="769"/>
                    <a:pt x="368" y="35"/>
                  </a:cubicBezTo>
                  <a:cubicBezTo>
                    <a:pt x="380" y="11"/>
                    <a:pt x="371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4"/>
            <p:cNvSpPr/>
            <p:nvPr/>
          </p:nvSpPr>
          <p:spPr>
            <a:xfrm>
              <a:off x="4947025" y="2984825"/>
              <a:ext cx="11700" cy="51025"/>
            </a:xfrm>
            <a:custGeom>
              <a:avLst/>
              <a:gdLst/>
              <a:ahLst/>
              <a:cxnLst/>
              <a:rect l="l" t="t" r="r" b="b"/>
              <a:pathLst>
                <a:path w="468" h="2041" extrusionOk="0">
                  <a:moveTo>
                    <a:pt x="428" y="1"/>
                  </a:moveTo>
                  <a:cubicBezTo>
                    <a:pt x="379" y="1"/>
                    <a:pt x="301" y="55"/>
                    <a:pt x="301" y="77"/>
                  </a:cubicBezTo>
                  <a:cubicBezTo>
                    <a:pt x="201" y="711"/>
                    <a:pt x="101" y="1378"/>
                    <a:pt x="1" y="2012"/>
                  </a:cubicBezTo>
                  <a:cubicBezTo>
                    <a:pt x="1" y="2033"/>
                    <a:pt x="11" y="2041"/>
                    <a:pt x="25" y="2041"/>
                  </a:cubicBezTo>
                  <a:cubicBezTo>
                    <a:pt x="57" y="2041"/>
                    <a:pt x="111" y="2002"/>
                    <a:pt x="134" y="1979"/>
                  </a:cubicBezTo>
                  <a:cubicBezTo>
                    <a:pt x="335" y="1345"/>
                    <a:pt x="368" y="678"/>
                    <a:pt x="468" y="44"/>
                  </a:cubicBezTo>
                  <a:cubicBezTo>
                    <a:pt x="468" y="12"/>
                    <a:pt x="451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4"/>
            <p:cNvSpPr/>
            <p:nvPr/>
          </p:nvSpPr>
          <p:spPr>
            <a:xfrm>
              <a:off x="4887825" y="2814725"/>
              <a:ext cx="7525" cy="38125"/>
            </a:xfrm>
            <a:custGeom>
              <a:avLst/>
              <a:gdLst/>
              <a:ahLst/>
              <a:cxnLst/>
              <a:rect l="l" t="t" r="r" b="b"/>
              <a:pathLst>
                <a:path w="301" h="1525" extrusionOk="0">
                  <a:moveTo>
                    <a:pt x="289" y="1"/>
                  </a:moveTo>
                  <a:cubicBezTo>
                    <a:pt x="256" y="1"/>
                    <a:pt x="167" y="55"/>
                    <a:pt x="167" y="110"/>
                  </a:cubicBezTo>
                  <a:cubicBezTo>
                    <a:pt x="134" y="610"/>
                    <a:pt x="34" y="1044"/>
                    <a:pt x="1" y="1511"/>
                  </a:cubicBezTo>
                  <a:cubicBezTo>
                    <a:pt x="1" y="1521"/>
                    <a:pt x="6" y="1525"/>
                    <a:pt x="14" y="1525"/>
                  </a:cubicBezTo>
                  <a:cubicBezTo>
                    <a:pt x="34" y="1525"/>
                    <a:pt x="67" y="1501"/>
                    <a:pt x="67" y="1478"/>
                  </a:cubicBezTo>
                  <a:cubicBezTo>
                    <a:pt x="201" y="1011"/>
                    <a:pt x="301" y="510"/>
                    <a:pt x="301" y="10"/>
                  </a:cubicBezTo>
                  <a:cubicBezTo>
                    <a:pt x="301" y="4"/>
                    <a:pt x="296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4"/>
            <p:cNvSpPr/>
            <p:nvPr/>
          </p:nvSpPr>
          <p:spPr>
            <a:xfrm>
              <a:off x="4904500" y="2843225"/>
              <a:ext cx="10675" cy="32050"/>
            </a:xfrm>
            <a:custGeom>
              <a:avLst/>
              <a:gdLst/>
              <a:ahLst/>
              <a:cxnLst/>
              <a:rect l="l" t="t" r="r" b="b"/>
              <a:pathLst>
                <a:path w="427" h="1282" extrusionOk="0">
                  <a:moveTo>
                    <a:pt x="394" y="1"/>
                  </a:moveTo>
                  <a:cubicBezTo>
                    <a:pt x="355" y="1"/>
                    <a:pt x="276" y="29"/>
                    <a:pt x="234" y="71"/>
                  </a:cubicBezTo>
                  <a:cubicBezTo>
                    <a:pt x="168" y="471"/>
                    <a:pt x="34" y="838"/>
                    <a:pt x="1" y="1238"/>
                  </a:cubicBezTo>
                  <a:cubicBezTo>
                    <a:pt x="1" y="1270"/>
                    <a:pt x="7" y="1281"/>
                    <a:pt x="19" y="1281"/>
                  </a:cubicBezTo>
                  <a:cubicBezTo>
                    <a:pt x="43" y="1281"/>
                    <a:pt x="89" y="1228"/>
                    <a:pt x="134" y="1205"/>
                  </a:cubicBezTo>
                  <a:cubicBezTo>
                    <a:pt x="201" y="838"/>
                    <a:pt x="334" y="404"/>
                    <a:pt x="401" y="37"/>
                  </a:cubicBezTo>
                  <a:cubicBezTo>
                    <a:pt x="427" y="12"/>
                    <a:pt x="41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4"/>
            <p:cNvSpPr/>
            <p:nvPr/>
          </p:nvSpPr>
          <p:spPr>
            <a:xfrm>
              <a:off x="4992075" y="2916175"/>
              <a:ext cx="19150" cy="39275"/>
            </a:xfrm>
            <a:custGeom>
              <a:avLst/>
              <a:gdLst/>
              <a:ahLst/>
              <a:cxnLst/>
              <a:rect l="l" t="t" r="r" b="b"/>
              <a:pathLst>
                <a:path w="766" h="1571" extrusionOk="0">
                  <a:moveTo>
                    <a:pt x="728" y="0"/>
                  </a:moveTo>
                  <a:cubicBezTo>
                    <a:pt x="698" y="0"/>
                    <a:pt x="652" y="35"/>
                    <a:pt x="634" y="88"/>
                  </a:cubicBezTo>
                  <a:cubicBezTo>
                    <a:pt x="401" y="555"/>
                    <a:pt x="167" y="1055"/>
                    <a:pt x="0" y="1556"/>
                  </a:cubicBezTo>
                  <a:cubicBezTo>
                    <a:pt x="0" y="1567"/>
                    <a:pt x="8" y="1571"/>
                    <a:pt x="18" y="1571"/>
                  </a:cubicBezTo>
                  <a:cubicBezTo>
                    <a:pt x="37" y="1571"/>
                    <a:pt x="67" y="1556"/>
                    <a:pt x="67" y="1556"/>
                  </a:cubicBezTo>
                  <a:cubicBezTo>
                    <a:pt x="334" y="1089"/>
                    <a:pt x="534" y="588"/>
                    <a:pt x="734" y="88"/>
                  </a:cubicBezTo>
                  <a:cubicBezTo>
                    <a:pt x="765" y="26"/>
                    <a:pt x="753" y="0"/>
                    <a:pt x="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4"/>
            <p:cNvSpPr/>
            <p:nvPr/>
          </p:nvSpPr>
          <p:spPr>
            <a:xfrm>
              <a:off x="5005400" y="2881975"/>
              <a:ext cx="35000" cy="76725"/>
            </a:xfrm>
            <a:custGeom>
              <a:avLst/>
              <a:gdLst/>
              <a:ahLst/>
              <a:cxnLst/>
              <a:rect l="l" t="t" r="r" b="b"/>
              <a:pathLst>
                <a:path w="1400" h="3069" extrusionOk="0">
                  <a:moveTo>
                    <a:pt x="1351" y="0"/>
                  </a:moveTo>
                  <a:cubicBezTo>
                    <a:pt x="1316" y="0"/>
                    <a:pt x="1269" y="35"/>
                    <a:pt x="1269" y="88"/>
                  </a:cubicBezTo>
                  <a:cubicBezTo>
                    <a:pt x="835" y="1022"/>
                    <a:pt x="301" y="2023"/>
                    <a:pt x="1" y="3024"/>
                  </a:cubicBezTo>
                  <a:cubicBezTo>
                    <a:pt x="1" y="3057"/>
                    <a:pt x="12" y="3068"/>
                    <a:pt x="27" y="3068"/>
                  </a:cubicBezTo>
                  <a:cubicBezTo>
                    <a:pt x="57" y="3068"/>
                    <a:pt x="101" y="3024"/>
                    <a:pt x="101" y="3024"/>
                  </a:cubicBezTo>
                  <a:cubicBezTo>
                    <a:pt x="601" y="2090"/>
                    <a:pt x="968" y="1089"/>
                    <a:pt x="1369" y="88"/>
                  </a:cubicBezTo>
                  <a:cubicBezTo>
                    <a:pt x="1400" y="26"/>
                    <a:pt x="1380" y="0"/>
                    <a:pt x="1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4"/>
            <p:cNvSpPr/>
            <p:nvPr/>
          </p:nvSpPr>
          <p:spPr>
            <a:xfrm>
              <a:off x="5020900" y="2855950"/>
              <a:ext cx="56250" cy="134275"/>
            </a:xfrm>
            <a:custGeom>
              <a:avLst/>
              <a:gdLst/>
              <a:ahLst/>
              <a:cxnLst/>
              <a:rect l="l" t="t" r="r" b="b"/>
              <a:pathLst>
                <a:path w="2250" h="5371" extrusionOk="0">
                  <a:moveTo>
                    <a:pt x="2212" y="0"/>
                  </a:moveTo>
                  <a:cubicBezTo>
                    <a:pt x="2162" y="0"/>
                    <a:pt x="2083" y="39"/>
                    <a:pt x="2083" y="62"/>
                  </a:cubicBezTo>
                  <a:cubicBezTo>
                    <a:pt x="1482" y="1830"/>
                    <a:pt x="849" y="3631"/>
                    <a:pt x="15" y="5332"/>
                  </a:cubicBezTo>
                  <a:cubicBezTo>
                    <a:pt x="1" y="5361"/>
                    <a:pt x="10" y="5371"/>
                    <a:pt x="31" y="5371"/>
                  </a:cubicBezTo>
                  <a:cubicBezTo>
                    <a:pt x="60" y="5371"/>
                    <a:pt x="110" y="5352"/>
                    <a:pt x="148" y="5332"/>
                  </a:cubicBezTo>
                  <a:cubicBezTo>
                    <a:pt x="1082" y="3698"/>
                    <a:pt x="1649" y="1797"/>
                    <a:pt x="2250" y="29"/>
                  </a:cubicBezTo>
                  <a:cubicBezTo>
                    <a:pt x="2250" y="8"/>
                    <a:pt x="2234" y="0"/>
                    <a:pt x="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4"/>
            <p:cNvSpPr/>
            <p:nvPr/>
          </p:nvSpPr>
          <p:spPr>
            <a:xfrm>
              <a:off x="5047950" y="2848450"/>
              <a:ext cx="49475" cy="146800"/>
            </a:xfrm>
            <a:custGeom>
              <a:avLst/>
              <a:gdLst/>
              <a:ahLst/>
              <a:cxnLst/>
              <a:rect l="l" t="t" r="r" b="b"/>
              <a:pathLst>
                <a:path w="1979" h="5872" extrusionOk="0">
                  <a:moveTo>
                    <a:pt x="1955" y="1"/>
                  </a:moveTo>
                  <a:cubicBezTo>
                    <a:pt x="1918" y="1"/>
                    <a:pt x="1835" y="48"/>
                    <a:pt x="1835" y="95"/>
                  </a:cubicBezTo>
                  <a:cubicBezTo>
                    <a:pt x="1301" y="2030"/>
                    <a:pt x="567" y="3931"/>
                    <a:pt x="0" y="5833"/>
                  </a:cubicBezTo>
                  <a:cubicBezTo>
                    <a:pt x="0" y="5861"/>
                    <a:pt x="18" y="5871"/>
                    <a:pt x="39" y="5871"/>
                  </a:cubicBezTo>
                  <a:cubicBezTo>
                    <a:pt x="67" y="5871"/>
                    <a:pt x="100" y="5852"/>
                    <a:pt x="100" y="5833"/>
                  </a:cubicBezTo>
                  <a:cubicBezTo>
                    <a:pt x="834" y="3965"/>
                    <a:pt x="1435" y="1997"/>
                    <a:pt x="1968" y="28"/>
                  </a:cubicBezTo>
                  <a:cubicBezTo>
                    <a:pt x="1978" y="9"/>
                    <a:pt x="1971" y="1"/>
                    <a:pt x="1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4"/>
            <p:cNvSpPr/>
            <p:nvPr/>
          </p:nvSpPr>
          <p:spPr>
            <a:xfrm>
              <a:off x="5071800" y="2872575"/>
              <a:ext cx="34550" cy="93825"/>
            </a:xfrm>
            <a:custGeom>
              <a:avLst/>
              <a:gdLst/>
              <a:ahLst/>
              <a:cxnLst/>
              <a:rect l="l" t="t" r="r" b="b"/>
              <a:pathLst>
                <a:path w="1382" h="3753" extrusionOk="0">
                  <a:moveTo>
                    <a:pt x="1310" y="1"/>
                  </a:moveTo>
                  <a:cubicBezTo>
                    <a:pt x="1265" y="1"/>
                    <a:pt x="1214" y="28"/>
                    <a:pt x="1214" y="64"/>
                  </a:cubicBezTo>
                  <a:cubicBezTo>
                    <a:pt x="847" y="1298"/>
                    <a:pt x="447" y="2499"/>
                    <a:pt x="14" y="3700"/>
                  </a:cubicBezTo>
                  <a:cubicBezTo>
                    <a:pt x="0" y="3739"/>
                    <a:pt x="13" y="3753"/>
                    <a:pt x="33" y="3753"/>
                  </a:cubicBezTo>
                  <a:cubicBezTo>
                    <a:pt x="64" y="3753"/>
                    <a:pt x="114" y="3720"/>
                    <a:pt x="114" y="3700"/>
                  </a:cubicBezTo>
                  <a:cubicBezTo>
                    <a:pt x="614" y="2533"/>
                    <a:pt x="981" y="1298"/>
                    <a:pt x="1381" y="64"/>
                  </a:cubicBezTo>
                  <a:cubicBezTo>
                    <a:pt x="1381" y="19"/>
                    <a:pt x="1347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4"/>
            <p:cNvSpPr/>
            <p:nvPr/>
          </p:nvSpPr>
          <p:spPr>
            <a:xfrm>
              <a:off x="5015500" y="2882800"/>
              <a:ext cx="39525" cy="84700"/>
            </a:xfrm>
            <a:custGeom>
              <a:avLst/>
              <a:gdLst/>
              <a:ahLst/>
              <a:cxnLst/>
              <a:rect l="l" t="t" r="r" b="b"/>
              <a:pathLst>
                <a:path w="1581" h="3388" extrusionOk="0">
                  <a:moveTo>
                    <a:pt x="1530" y="1"/>
                  </a:moveTo>
                  <a:cubicBezTo>
                    <a:pt x="1496" y="1"/>
                    <a:pt x="1449" y="35"/>
                    <a:pt x="1432" y="89"/>
                  </a:cubicBezTo>
                  <a:cubicBezTo>
                    <a:pt x="1031" y="1156"/>
                    <a:pt x="431" y="2224"/>
                    <a:pt x="31" y="3324"/>
                  </a:cubicBezTo>
                  <a:cubicBezTo>
                    <a:pt x="1" y="3370"/>
                    <a:pt x="11" y="3388"/>
                    <a:pt x="32" y="3388"/>
                  </a:cubicBezTo>
                  <a:cubicBezTo>
                    <a:pt x="57" y="3388"/>
                    <a:pt x="97" y="3361"/>
                    <a:pt x="97" y="3324"/>
                  </a:cubicBezTo>
                  <a:cubicBezTo>
                    <a:pt x="698" y="2290"/>
                    <a:pt x="1131" y="1190"/>
                    <a:pt x="1565" y="89"/>
                  </a:cubicBezTo>
                  <a:cubicBezTo>
                    <a:pt x="1581" y="27"/>
                    <a:pt x="1560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4"/>
            <p:cNvSpPr/>
            <p:nvPr/>
          </p:nvSpPr>
          <p:spPr>
            <a:xfrm>
              <a:off x="4993725" y="3032700"/>
              <a:ext cx="12550" cy="20300"/>
            </a:xfrm>
            <a:custGeom>
              <a:avLst/>
              <a:gdLst/>
              <a:ahLst/>
              <a:cxnLst/>
              <a:rect l="l" t="t" r="r" b="b"/>
              <a:pathLst>
                <a:path w="502" h="812" extrusionOk="0">
                  <a:moveTo>
                    <a:pt x="459" y="1"/>
                  </a:moveTo>
                  <a:cubicBezTo>
                    <a:pt x="431" y="1"/>
                    <a:pt x="401" y="27"/>
                    <a:pt x="401" y="64"/>
                  </a:cubicBezTo>
                  <a:cubicBezTo>
                    <a:pt x="268" y="264"/>
                    <a:pt x="1" y="531"/>
                    <a:pt x="68" y="798"/>
                  </a:cubicBezTo>
                  <a:cubicBezTo>
                    <a:pt x="68" y="807"/>
                    <a:pt x="73" y="811"/>
                    <a:pt x="82" y="811"/>
                  </a:cubicBezTo>
                  <a:cubicBezTo>
                    <a:pt x="101" y="811"/>
                    <a:pt x="134" y="788"/>
                    <a:pt x="134" y="764"/>
                  </a:cubicBezTo>
                  <a:cubicBezTo>
                    <a:pt x="234" y="631"/>
                    <a:pt x="234" y="497"/>
                    <a:pt x="301" y="431"/>
                  </a:cubicBezTo>
                  <a:cubicBezTo>
                    <a:pt x="368" y="297"/>
                    <a:pt x="435" y="164"/>
                    <a:pt x="501" y="64"/>
                  </a:cubicBezTo>
                  <a:cubicBezTo>
                    <a:pt x="501" y="19"/>
                    <a:pt x="481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4"/>
            <p:cNvSpPr/>
            <p:nvPr/>
          </p:nvSpPr>
          <p:spPr>
            <a:xfrm>
              <a:off x="5013750" y="3039500"/>
              <a:ext cx="7525" cy="14725"/>
            </a:xfrm>
            <a:custGeom>
              <a:avLst/>
              <a:gdLst/>
              <a:ahLst/>
              <a:cxnLst/>
              <a:rect l="l" t="t" r="r" b="b"/>
              <a:pathLst>
                <a:path w="301" h="589" extrusionOk="0">
                  <a:moveTo>
                    <a:pt x="247" y="0"/>
                  </a:moveTo>
                  <a:cubicBezTo>
                    <a:pt x="217" y="0"/>
                    <a:pt x="184" y="9"/>
                    <a:pt x="167" y="25"/>
                  </a:cubicBezTo>
                  <a:cubicBezTo>
                    <a:pt x="101" y="192"/>
                    <a:pt x="34" y="392"/>
                    <a:pt x="1" y="559"/>
                  </a:cubicBezTo>
                  <a:cubicBezTo>
                    <a:pt x="1" y="581"/>
                    <a:pt x="4" y="589"/>
                    <a:pt x="12" y="589"/>
                  </a:cubicBezTo>
                  <a:cubicBezTo>
                    <a:pt x="27" y="589"/>
                    <a:pt x="56" y="559"/>
                    <a:pt x="101" y="559"/>
                  </a:cubicBezTo>
                  <a:cubicBezTo>
                    <a:pt x="167" y="392"/>
                    <a:pt x="201" y="192"/>
                    <a:pt x="301" y="25"/>
                  </a:cubicBezTo>
                  <a:cubicBezTo>
                    <a:pt x="301" y="9"/>
                    <a:pt x="276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4"/>
            <p:cNvSpPr/>
            <p:nvPr/>
          </p:nvSpPr>
          <p:spPr>
            <a:xfrm>
              <a:off x="5027100" y="3044450"/>
              <a:ext cx="5850" cy="13925"/>
            </a:xfrm>
            <a:custGeom>
              <a:avLst/>
              <a:gdLst/>
              <a:ahLst/>
              <a:cxnLst/>
              <a:rect l="l" t="t" r="r" b="b"/>
              <a:pathLst>
                <a:path w="234" h="557" extrusionOk="0">
                  <a:moveTo>
                    <a:pt x="173" y="1"/>
                  </a:moveTo>
                  <a:cubicBezTo>
                    <a:pt x="119" y="1"/>
                    <a:pt x="67" y="55"/>
                    <a:pt x="67" y="127"/>
                  </a:cubicBezTo>
                  <a:cubicBezTo>
                    <a:pt x="67" y="261"/>
                    <a:pt x="0" y="428"/>
                    <a:pt x="100" y="528"/>
                  </a:cubicBezTo>
                  <a:cubicBezTo>
                    <a:pt x="100" y="548"/>
                    <a:pt x="104" y="556"/>
                    <a:pt x="109" y="556"/>
                  </a:cubicBezTo>
                  <a:cubicBezTo>
                    <a:pt x="121" y="556"/>
                    <a:pt x="144" y="517"/>
                    <a:pt x="167" y="494"/>
                  </a:cubicBezTo>
                  <a:cubicBezTo>
                    <a:pt x="234" y="361"/>
                    <a:pt x="234" y="194"/>
                    <a:pt x="234" y="27"/>
                  </a:cubicBezTo>
                  <a:cubicBezTo>
                    <a:pt x="215" y="9"/>
                    <a:pt x="194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4"/>
            <p:cNvSpPr/>
            <p:nvPr/>
          </p:nvSpPr>
          <p:spPr>
            <a:xfrm>
              <a:off x="5034600" y="3052150"/>
              <a:ext cx="5675" cy="10175"/>
            </a:xfrm>
            <a:custGeom>
              <a:avLst/>
              <a:gdLst/>
              <a:ahLst/>
              <a:cxnLst/>
              <a:rect l="l" t="t" r="r" b="b"/>
              <a:pathLst>
                <a:path w="227" h="407" extrusionOk="0">
                  <a:moveTo>
                    <a:pt x="195" y="0"/>
                  </a:moveTo>
                  <a:cubicBezTo>
                    <a:pt x="162" y="0"/>
                    <a:pt x="101" y="33"/>
                    <a:pt x="101" y="53"/>
                  </a:cubicBezTo>
                  <a:cubicBezTo>
                    <a:pt x="34" y="153"/>
                    <a:pt x="34" y="286"/>
                    <a:pt x="0" y="353"/>
                  </a:cubicBezTo>
                  <a:cubicBezTo>
                    <a:pt x="0" y="392"/>
                    <a:pt x="16" y="406"/>
                    <a:pt x="35" y="406"/>
                  </a:cubicBezTo>
                  <a:cubicBezTo>
                    <a:pt x="64" y="406"/>
                    <a:pt x="101" y="373"/>
                    <a:pt x="101" y="353"/>
                  </a:cubicBezTo>
                  <a:cubicBezTo>
                    <a:pt x="134" y="286"/>
                    <a:pt x="167" y="153"/>
                    <a:pt x="201" y="53"/>
                  </a:cubicBezTo>
                  <a:cubicBezTo>
                    <a:pt x="227" y="14"/>
                    <a:pt x="217" y="0"/>
                    <a:pt x="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5095825" y="3052075"/>
              <a:ext cx="16150" cy="21150"/>
            </a:xfrm>
            <a:custGeom>
              <a:avLst/>
              <a:gdLst/>
              <a:ahLst/>
              <a:cxnLst/>
              <a:rect l="l" t="t" r="r" b="b"/>
              <a:pathLst>
                <a:path w="646" h="846" extrusionOk="0">
                  <a:moveTo>
                    <a:pt x="590" y="1"/>
                  </a:moveTo>
                  <a:cubicBezTo>
                    <a:pt x="565" y="1"/>
                    <a:pt x="534" y="9"/>
                    <a:pt x="520" y="23"/>
                  </a:cubicBezTo>
                  <a:cubicBezTo>
                    <a:pt x="353" y="289"/>
                    <a:pt x="153" y="523"/>
                    <a:pt x="20" y="790"/>
                  </a:cubicBezTo>
                  <a:cubicBezTo>
                    <a:pt x="0" y="829"/>
                    <a:pt x="15" y="845"/>
                    <a:pt x="37" y="845"/>
                  </a:cubicBezTo>
                  <a:cubicBezTo>
                    <a:pt x="53" y="845"/>
                    <a:pt x="73" y="837"/>
                    <a:pt x="87" y="823"/>
                  </a:cubicBezTo>
                  <a:cubicBezTo>
                    <a:pt x="320" y="623"/>
                    <a:pt x="420" y="323"/>
                    <a:pt x="587" y="56"/>
                  </a:cubicBezTo>
                  <a:cubicBezTo>
                    <a:pt x="646" y="17"/>
                    <a:pt x="624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4"/>
            <p:cNvSpPr/>
            <p:nvPr/>
          </p:nvSpPr>
          <p:spPr>
            <a:xfrm>
              <a:off x="5109650" y="3062375"/>
              <a:ext cx="5575" cy="15650"/>
            </a:xfrm>
            <a:custGeom>
              <a:avLst/>
              <a:gdLst/>
              <a:ahLst/>
              <a:cxnLst/>
              <a:rect l="l" t="t" r="r" b="b"/>
              <a:pathLst>
                <a:path w="223" h="626" extrusionOk="0">
                  <a:moveTo>
                    <a:pt x="215" y="1"/>
                  </a:moveTo>
                  <a:cubicBezTo>
                    <a:pt x="196" y="1"/>
                    <a:pt x="134" y="55"/>
                    <a:pt x="134" y="78"/>
                  </a:cubicBezTo>
                  <a:cubicBezTo>
                    <a:pt x="101" y="244"/>
                    <a:pt x="1" y="445"/>
                    <a:pt x="34" y="611"/>
                  </a:cubicBezTo>
                  <a:cubicBezTo>
                    <a:pt x="34" y="621"/>
                    <a:pt x="40" y="625"/>
                    <a:pt x="48" y="625"/>
                  </a:cubicBezTo>
                  <a:cubicBezTo>
                    <a:pt x="67" y="625"/>
                    <a:pt x="101" y="602"/>
                    <a:pt x="101" y="578"/>
                  </a:cubicBezTo>
                  <a:cubicBezTo>
                    <a:pt x="167" y="411"/>
                    <a:pt x="167" y="211"/>
                    <a:pt x="201" y="44"/>
                  </a:cubicBezTo>
                  <a:cubicBezTo>
                    <a:pt x="222" y="13"/>
                    <a:pt x="22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4"/>
            <p:cNvSpPr/>
            <p:nvPr/>
          </p:nvSpPr>
          <p:spPr>
            <a:xfrm>
              <a:off x="5123000" y="3060650"/>
              <a:ext cx="6700" cy="19850"/>
            </a:xfrm>
            <a:custGeom>
              <a:avLst/>
              <a:gdLst/>
              <a:ahLst/>
              <a:cxnLst/>
              <a:rect l="l" t="t" r="r" b="b"/>
              <a:pathLst>
                <a:path w="268" h="794" extrusionOk="0">
                  <a:moveTo>
                    <a:pt x="246" y="1"/>
                  </a:moveTo>
                  <a:cubicBezTo>
                    <a:pt x="209" y="1"/>
                    <a:pt x="134" y="38"/>
                    <a:pt x="134" y="113"/>
                  </a:cubicBezTo>
                  <a:cubicBezTo>
                    <a:pt x="100" y="313"/>
                    <a:pt x="0" y="547"/>
                    <a:pt x="0" y="780"/>
                  </a:cubicBezTo>
                  <a:cubicBezTo>
                    <a:pt x="0" y="789"/>
                    <a:pt x="8" y="793"/>
                    <a:pt x="18" y="793"/>
                  </a:cubicBezTo>
                  <a:cubicBezTo>
                    <a:pt x="47" y="793"/>
                    <a:pt x="100" y="763"/>
                    <a:pt x="100" y="714"/>
                  </a:cubicBezTo>
                  <a:cubicBezTo>
                    <a:pt x="167" y="514"/>
                    <a:pt x="234" y="247"/>
                    <a:pt x="267" y="13"/>
                  </a:cubicBezTo>
                  <a:cubicBezTo>
                    <a:pt x="267" y="5"/>
                    <a:pt x="259" y="1"/>
                    <a:pt x="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5135500" y="3064800"/>
              <a:ext cx="4200" cy="16525"/>
            </a:xfrm>
            <a:custGeom>
              <a:avLst/>
              <a:gdLst/>
              <a:ahLst/>
              <a:cxnLst/>
              <a:rect l="l" t="t" r="r" b="b"/>
              <a:pathLst>
                <a:path w="168" h="661" extrusionOk="0">
                  <a:moveTo>
                    <a:pt x="150" y="1"/>
                  </a:moveTo>
                  <a:cubicBezTo>
                    <a:pt x="121" y="1"/>
                    <a:pt x="67" y="32"/>
                    <a:pt x="67" y="81"/>
                  </a:cubicBezTo>
                  <a:cubicBezTo>
                    <a:pt x="67" y="247"/>
                    <a:pt x="1" y="481"/>
                    <a:pt x="67" y="648"/>
                  </a:cubicBezTo>
                  <a:cubicBezTo>
                    <a:pt x="67" y="657"/>
                    <a:pt x="72" y="661"/>
                    <a:pt x="79" y="661"/>
                  </a:cubicBezTo>
                  <a:cubicBezTo>
                    <a:pt x="98" y="661"/>
                    <a:pt x="134" y="630"/>
                    <a:pt x="134" y="581"/>
                  </a:cubicBezTo>
                  <a:cubicBezTo>
                    <a:pt x="167" y="448"/>
                    <a:pt x="167" y="214"/>
                    <a:pt x="167" y="14"/>
                  </a:cubicBezTo>
                  <a:cubicBezTo>
                    <a:pt x="167" y="5"/>
                    <a:pt x="160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5146000" y="3061900"/>
              <a:ext cx="9550" cy="23400"/>
            </a:xfrm>
            <a:custGeom>
              <a:avLst/>
              <a:gdLst/>
              <a:ahLst/>
              <a:cxnLst/>
              <a:rect l="l" t="t" r="r" b="b"/>
              <a:pathLst>
                <a:path w="382" h="936" extrusionOk="0">
                  <a:moveTo>
                    <a:pt x="324" y="0"/>
                  </a:moveTo>
                  <a:cubicBezTo>
                    <a:pt x="288" y="0"/>
                    <a:pt x="248" y="27"/>
                    <a:pt x="248" y="63"/>
                  </a:cubicBezTo>
                  <a:cubicBezTo>
                    <a:pt x="181" y="330"/>
                    <a:pt x="81" y="597"/>
                    <a:pt x="14" y="897"/>
                  </a:cubicBezTo>
                  <a:cubicBezTo>
                    <a:pt x="0" y="925"/>
                    <a:pt x="10" y="936"/>
                    <a:pt x="31" y="936"/>
                  </a:cubicBezTo>
                  <a:cubicBezTo>
                    <a:pt x="60" y="936"/>
                    <a:pt x="109" y="916"/>
                    <a:pt x="148" y="897"/>
                  </a:cubicBezTo>
                  <a:cubicBezTo>
                    <a:pt x="248" y="597"/>
                    <a:pt x="315" y="297"/>
                    <a:pt x="381" y="63"/>
                  </a:cubicBezTo>
                  <a:cubicBezTo>
                    <a:pt x="381" y="18"/>
                    <a:pt x="354" y="0"/>
                    <a:pt x="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5155175" y="3063025"/>
              <a:ext cx="9550" cy="22275"/>
            </a:xfrm>
            <a:custGeom>
              <a:avLst/>
              <a:gdLst/>
              <a:ahLst/>
              <a:cxnLst/>
              <a:rect l="l" t="t" r="r" b="b"/>
              <a:pathLst>
                <a:path w="382" h="891" extrusionOk="0">
                  <a:moveTo>
                    <a:pt x="351" y="1"/>
                  </a:moveTo>
                  <a:cubicBezTo>
                    <a:pt x="321" y="1"/>
                    <a:pt x="281" y="43"/>
                    <a:pt x="281" y="85"/>
                  </a:cubicBezTo>
                  <a:cubicBezTo>
                    <a:pt x="214" y="385"/>
                    <a:pt x="148" y="585"/>
                    <a:pt x="14" y="852"/>
                  </a:cubicBezTo>
                  <a:cubicBezTo>
                    <a:pt x="0" y="880"/>
                    <a:pt x="16" y="891"/>
                    <a:pt x="39" y="891"/>
                  </a:cubicBezTo>
                  <a:cubicBezTo>
                    <a:pt x="70" y="891"/>
                    <a:pt x="114" y="871"/>
                    <a:pt x="114" y="852"/>
                  </a:cubicBezTo>
                  <a:cubicBezTo>
                    <a:pt x="248" y="619"/>
                    <a:pt x="348" y="285"/>
                    <a:pt x="381" y="52"/>
                  </a:cubicBezTo>
                  <a:cubicBezTo>
                    <a:pt x="381" y="15"/>
                    <a:pt x="368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5148025" y="2943375"/>
              <a:ext cx="4175" cy="1700"/>
            </a:xfrm>
            <a:custGeom>
              <a:avLst/>
              <a:gdLst/>
              <a:ahLst/>
              <a:cxnLst/>
              <a:rect l="l" t="t" r="r" b="b"/>
              <a:pathLst>
                <a:path w="167" h="68" extrusionOk="0">
                  <a:moveTo>
                    <a:pt x="133" y="1"/>
                  </a:moveTo>
                  <a:cubicBezTo>
                    <a:pt x="100" y="1"/>
                    <a:pt x="0" y="68"/>
                    <a:pt x="100" y="68"/>
                  </a:cubicBezTo>
                  <a:cubicBezTo>
                    <a:pt x="133" y="68"/>
                    <a:pt x="16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5123000" y="2937800"/>
              <a:ext cx="30275" cy="57800"/>
            </a:xfrm>
            <a:custGeom>
              <a:avLst/>
              <a:gdLst/>
              <a:ahLst/>
              <a:cxnLst/>
              <a:rect l="l" t="t" r="r" b="b"/>
              <a:pathLst>
                <a:path w="1211" h="2312" extrusionOk="0">
                  <a:moveTo>
                    <a:pt x="899" y="1"/>
                  </a:moveTo>
                  <a:cubicBezTo>
                    <a:pt x="857" y="1"/>
                    <a:pt x="801" y="57"/>
                    <a:pt x="801" y="57"/>
                  </a:cubicBezTo>
                  <a:cubicBezTo>
                    <a:pt x="567" y="758"/>
                    <a:pt x="167" y="1525"/>
                    <a:pt x="0" y="2259"/>
                  </a:cubicBezTo>
                  <a:cubicBezTo>
                    <a:pt x="0" y="2298"/>
                    <a:pt x="16" y="2311"/>
                    <a:pt x="36" y="2311"/>
                  </a:cubicBezTo>
                  <a:cubicBezTo>
                    <a:pt x="69" y="2311"/>
                    <a:pt x="114" y="2279"/>
                    <a:pt x="134" y="2259"/>
                  </a:cubicBezTo>
                  <a:cubicBezTo>
                    <a:pt x="443" y="1609"/>
                    <a:pt x="695" y="873"/>
                    <a:pt x="916" y="185"/>
                  </a:cubicBezTo>
                  <a:lnTo>
                    <a:pt x="916" y="185"/>
                  </a:lnTo>
                  <a:cubicBezTo>
                    <a:pt x="960" y="222"/>
                    <a:pt x="1008" y="250"/>
                    <a:pt x="1068" y="291"/>
                  </a:cubicBezTo>
                  <a:cubicBezTo>
                    <a:pt x="1076" y="307"/>
                    <a:pt x="1090" y="313"/>
                    <a:pt x="1105" y="313"/>
                  </a:cubicBezTo>
                  <a:cubicBezTo>
                    <a:pt x="1152" y="313"/>
                    <a:pt x="1210" y="249"/>
                    <a:pt x="1134" y="224"/>
                  </a:cubicBezTo>
                  <a:cubicBezTo>
                    <a:pt x="1079" y="168"/>
                    <a:pt x="1001" y="113"/>
                    <a:pt x="957" y="58"/>
                  </a:cubicBezTo>
                  <a:lnTo>
                    <a:pt x="957" y="58"/>
                  </a:lnTo>
                  <a:cubicBezTo>
                    <a:pt x="960" y="46"/>
                    <a:pt x="964" y="35"/>
                    <a:pt x="968" y="24"/>
                  </a:cubicBezTo>
                  <a:lnTo>
                    <a:pt x="968" y="24"/>
                  </a:lnTo>
                  <a:cubicBezTo>
                    <a:pt x="960" y="31"/>
                    <a:pt x="953" y="37"/>
                    <a:pt x="945" y="42"/>
                  </a:cubicBezTo>
                  <a:lnTo>
                    <a:pt x="945" y="42"/>
                  </a:lnTo>
                  <a:cubicBezTo>
                    <a:pt x="941" y="36"/>
                    <a:pt x="937" y="30"/>
                    <a:pt x="934" y="24"/>
                  </a:cubicBezTo>
                  <a:cubicBezTo>
                    <a:pt x="926" y="7"/>
                    <a:pt x="913" y="1"/>
                    <a:pt x="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4"/>
            <p:cNvSpPr/>
            <p:nvPr/>
          </p:nvSpPr>
          <p:spPr>
            <a:xfrm>
              <a:off x="5141350" y="2964225"/>
              <a:ext cx="9850" cy="25175"/>
            </a:xfrm>
            <a:custGeom>
              <a:avLst/>
              <a:gdLst/>
              <a:ahLst/>
              <a:cxnLst/>
              <a:rect l="l" t="t" r="r" b="b"/>
              <a:pathLst>
                <a:path w="394" h="1007" extrusionOk="0">
                  <a:moveTo>
                    <a:pt x="382" y="0"/>
                  </a:moveTo>
                  <a:cubicBezTo>
                    <a:pt x="363" y="0"/>
                    <a:pt x="309" y="47"/>
                    <a:pt x="267" y="67"/>
                  </a:cubicBezTo>
                  <a:cubicBezTo>
                    <a:pt x="200" y="368"/>
                    <a:pt x="67" y="668"/>
                    <a:pt x="0" y="968"/>
                  </a:cubicBezTo>
                  <a:cubicBezTo>
                    <a:pt x="0" y="996"/>
                    <a:pt x="12" y="1007"/>
                    <a:pt x="26" y="1007"/>
                  </a:cubicBezTo>
                  <a:cubicBezTo>
                    <a:pt x="45" y="1007"/>
                    <a:pt x="67" y="987"/>
                    <a:pt x="67" y="968"/>
                  </a:cubicBezTo>
                  <a:cubicBezTo>
                    <a:pt x="200" y="668"/>
                    <a:pt x="267" y="368"/>
                    <a:pt x="367" y="67"/>
                  </a:cubicBezTo>
                  <a:cubicBezTo>
                    <a:pt x="392" y="17"/>
                    <a:pt x="394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4"/>
            <p:cNvSpPr/>
            <p:nvPr/>
          </p:nvSpPr>
          <p:spPr>
            <a:xfrm>
              <a:off x="5151800" y="2975650"/>
              <a:ext cx="11600" cy="21050"/>
            </a:xfrm>
            <a:custGeom>
              <a:avLst/>
              <a:gdLst/>
              <a:ahLst/>
              <a:cxnLst/>
              <a:rect l="l" t="t" r="r" b="b"/>
              <a:pathLst>
                <a:path w="464" h="842" extrusionOk="0">
                  <a:moveTo>
                    <a:pt x="423" y="0"/>
                  </a:moveTo>
                  <a:cubicBezTo>
                    <a:pt x="388" y="0"/>
                    <a:pt x="335" y="39"/>
                    <a:pt x="316" y="77"/>
                  </a:cubicBezTo>
                  <a:cubicBezTo>
                    <a:pt x="249" y="344"/>
                    <a:pt x="116" y="544"/>
                    <a:pt x="16" y="778"/>
                  </a:cubicBezTo>
                  <a:cubicBezTo>
                    <a:pt x="1" y="823"/>
                    <a:pt x="13" y="841"/>
                    <a:pt x="34" y="841"/>
                  </a:cubicBezTo>
                  <a:cubicBezTo>
                    <a:pt x="59" y="841"/>
                    <a:pt x="98" y="815"/>
                    <a:pt x="116" y="778"/>
                  </a:cubicBezTo>
                  <a:cubicBezTo>
                    <a:pt x="283" y="578"/>
                    <a:pt x="349" y="311"/>
                    <a:pt x="449" y="77"/>
                  </a:cubicBezTo>
                  <a:cubicBezTo>
                    <a:pt x="464" y="21"/>
                    <a:pt x="448" y="0"/>
                    <a:pt x="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5166350" y="2813025"/>
              <a:ext cx="11100" cy="22350"/>
            </a:xfrm>
            <a:custGeom>
              <a:avLst/>
              <a:gdLst/>
              <a:ahLst/>
              <a:cxnLst/>
              <a:rect l="l" t="t" r="r" b="b"/>
              <a:pathLst>
                <a:path w="444" h="894" extrusionOk="0">
                  <a:moveTo>
                    <a:pt x="413" y="1"/>
                  </a:moveTo>
                  <a:cubicBezTo>
                    <a:pt x="378" y="1"/>
                    <a:pt x="306" y="39"/>
                    <a:pt x="268" y="78"/>
                  </a:cubicBezTo>
                  <a:cubicBezTo>
                    <a:pt x="234" y="211"/>
                    <a:pt x="168" y="378"/>
                    <a:pt x="101" y="511"/>
                  </a:cubicBezTo>
                  <a:cubicBezTo>
                    <a:pt x="68" y="612"/>
                    <a:pt x="1" y="745"/>
                    <a:pt x="1" y="878"/>
                  </a:cubicBezTo>
                  <a:cubicBezTo>
                    <a:pt x="1" y="889"/>
                    <a:pt x="8" y="893"/>
                    <a:pt x="18" y="893"/>
                  </a:cubicBezTo>
                  <a:cubicBezTo>
                    <a:pt x="38" y="893"/>
                    <a:pt x="68" y="878"/>
                    <a:pt x="68" y="878"/>
                  </a:cubicBezTo>
                  <a:cubicBezTo>
                    <a:pt x="234" y="678"/>
                    <a:pt x="334" y="345"/>
                    <a:pt x="401" y="78"/>
                  </a:cubicBezTo>
                  <a:cubicBezTo>
                    <a:pt x="444" y="21"/>
                    <a:pt x="43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5177200" y="2810925"/>
              <a:ext cx="13425" cy="29200"/>
            </a:xfrm>
            <a:custGeom>
              <a:avLst/>
              <a:gdLst/>
              <a:ahLst/>
              <a:cxnLst/>
              <a:rect l="l" t="t" r="r" b="b"/>
              <a:pathLst>
                <a:path w="537" h="1168" extrusionOk="0">
                  <a:moveTo>
                    <a:pt x="530" y="1"/>
                  </a:moveTo>
                  <a:cubicBezTo>
                    <a:pt x="515" y="1"/>
                    <a:pt x="424" y="48"/>
                    <a:pt x="401" y="95"/>
                  </a:cubicBezTo>
                  <a:cubicBezTo>
                    <a:pt x="334" y="262"/>
                    <a:pt x="267" y="429"/>
                    <a:pt x="234" y="595"/>
                  </a:cubicBezTo>
                  <a:cubicBezTo>
                    <a:pt x="167" y="762"/>
                    <a:pt x="67" y="962"/>
                    <a:pt x="1" y="1129"/>
                  </a:cubicBezTo>
                  <a:cubicBezTo>
                    <a:pt x="1" y="1157"/>
                    <a:pt x="18" y="1168"/>
                    <a:pt x="39" y="1168"/>
                  </a:cubicBezTo>
                  <a:cubicBezTo>
                    <a:pt x="67" y="1168"/>
                    <a:pt x="101" y="1148"/>
                    <a:pt x="101" y="1129"/>
                  </a:cubicBezTo>
                  <a:cubicBezTo>
                    <a:pt x="301" y="829"/>
                    <a:pt x="401" y="362"/>
                    <a:pt x="501" y="28"/>
                  </a:cubicBezTo>
                  <a:cubicBezTo>
                    <a:pt x="530" y="9"/>
                    <a:pt x="537" y="1"/>
                    <a:pt x="5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5121325" y="2678000"/>
              <a:ext cx="5875" cy="30125"/>
            </a:xfrm>
            <a:custGeom>
              <a:avLst/>
              <a:gdLst/>
              <a:ahLst/>
              <a:cxnLst/>
              <a:rect l="l" t="t" r="r" b="b"/>
              <a:pathLst>
                <a:path w="235" h="1205" extrusionOk="0">
                  <a:moveTo>
                    <a:pt x="154" y="0"/>
                  </a:moveTo>
                  <a:cubicBezTo>
                    <a:pt x="115" y="0"/>
                    <a:pt x="67" y="48"/>
                    <a:pt x="67" y="108"/>
                  </a:cubicBezTo>
                  <a:cubicBezTo>
                    <a:pt x="67" y="308"/>
                    <a:pt x="67" y="475"/>
                    <a:pt x="34" y="675"/>
                  </a:cubicBezTo>
                  <a:cubicBezTo>
                    <a:pt x="34" y="842"/>
                    <a:pt x="1" y="1009"/>
                    <a:pt x="34" y="1176"/>
                  </a:cubicBezTo>
                  <a:cubicBezTo>
                    <a:pt x="34" y="1196"/>
                    <a:pt x="44" y="1204"/>
                    <a:pt x="57" y="1204"/>
                  </a:cubicBezTo>
                  <a:cubicBezTo>
                    <a:pt x="86" y="1204"/>
                    <a:pt x="134" y="1165"/>
                    <a:pt x="134" y="1142"/>
                  </a:cubicBezTo>
                  <a:cubicBezTo>
                    <a:pt x="234" y="809"/>
                    <a:pt x="201" y="408"/>
                    <a:pt x="201" y="75"/>
                  </a:cubicBezTo>
                  <a:cubicBezTo>
                    <a:pt x="201" y="22"/>
                    <a:pt x="179" y="0"/>
                    <a:pt x="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5133825" y="2687950"/>
              <a:ext cx="7550" cy="30150"/>
            </a:xfrm>
            <a:custGeom>
              <a:avLst/>
              <a:gdLst/>
              <a:ahLst/>
              <a:cxnLst/>
              <a:rect l="l" t="t" r="r" b="b"/>
              <a:pathLst>
                <a:path w="302" h="1206" extrusionOk="0">
                  <a:moveTo>
                    <a:pt x="262" y="1"/>
                  </a:moveTo>
                  <a:cubicBezTo>
                    <a:pt x="212" y="1"/>
                    <a:pt x="134" y="54"/>
                    <a:pt x="134" y="77"/>
                  </a:cubicBezTo>
                  <a:cubicBezTo>
                    <a:pt x="68" y="444"/>
                    <a:pt x="34" y="778"/>
                    <a:pt x="1" y="1178"/>
                  </a:cubicBezTo>
                  <a:cubicBezTo>
                    <a:pt x="1" y="1198"/>
                    <a:pt x="7" y="1206"/>
                    <a:pt x="16" y="1206"/>
                  </a:cubicBezTo>
                  <a:cubicBezTo>
                    <a:pt x="40" y="1206"/>
                    <a:pt x="87" y="1158"/>
                    <a:pt x="134" y="1111"/>
                  </a:cubicBezTo>
                  <a:cubicBezTo>
                    <a:pt x="201" y="778"/>
                    <a:pt x="234" y="411"/>
                    <a:pt x="301" y="44"/>
                  </a:cubicBezTo>
                  <a:cubicBezTo>
                    <a:pt x="301" y="12"/>
                    <a:pt x="28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5277275" y="2948750"/>
              <a:ext cx="10875" cy="31675"/>
            </a:xfrm>
            <a:custGeom>
              <a:avLst/>
              <a:gdLst/>
              <a:ahLst/>
              <a:cxnLst/>
              <a:rect l="l" t="t" r="r" b="b"/>
              <a:pathLst>
                <a:path w="435" h="1267" extrusionOk="0">
                  <a:moveTo>
                    <a:pt x="421" y="1"/>
                  </a:moveTo>
                  <a:cubicBezTo>
                    <a:pt x="387" y="1"/>
                    <a:pt x="301" y="93"/>
                    <a:pt x="301" y="119"/>
                  </a:cubicBezTo>
                  <a:cubicBezTo>
                    <a:pt x="301" y="353"/>
                    <a:pt x="234" y="586"/>
                    <a:pt x="134" y="787"/>
                  </a:cubicBezTo>
                  <a:cubicBezTo>
                    <a:pt x="100" y="920"/>
                    <a:pt x="0" y="1120"/>
                    <a:pt x="67" y="1254"/>
                  </a:cubicBezTo>
                  <a:cubicBezTo>
                    <a:pt x="67" y="1262"/>
                    <a:pt x="72" y="1267"/>
                    <a:pt x="79" y="1267"/>
                  </a:cubicBezTo>
                  <a:cubicBezTo>
                    <a:pt x="98" y="1267"/>
                    <a:pt x="134" y="1236"/>
                    <a:pt x="134" y="1187"/>
                  </a:cubicBezTo>
                  <a:cubicBezTo>
                    <a:pt x="234" y="1020"/>
                    <a:pt x="267" y="820"/>
                    <a:pt x="301" y="620"/>
                  </a:cubicBezTo>
                  <a:cubicBezTo>
                    <a:pt x="401" y="420"/>
                    <a:pt x="434" y="253"/>
                    <a:pt x="434" y="19"/>
                  </a:cubicBezTo>
                  <a:cubicBezTo>
                    <a:pt x="434" y="6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5287275" y="2965200"/>
              <a:ext cx="9200" cy="24900"/>
            </a:xfrm>
            <a:custGeom>
              <a:avLst/>
              <a:gdLst/>
              <a:ahLst/>
              <a:cxnLst/>
              <a:rect l="l" t="t" r="r" b="b"/>
              <a:pathLst>
                <a:path w="368" h="996" extrusionOk="0">
                  <a:moveTo>
                    <a:pt x="333" y="1"/>
                  </a:moveTo>
                  <a:cubicBezTo>
                    <a:pt x="284" y="1"/>
                    <a:pt x="201" y="48"/>
                    <a:pt x="201" y="95"/>
                  </a:cubicBezTo>
                  <a:cubicBezTo>
                    <a:pt x="201" y="195"/>
                    <a:pt x="1" y="996"/>
                    <a:pt x="201" y="996"/>
                  </a:cubicBezTo>
                  <a:cubicBezTo>
                    <a:pt x="234" y="996"/>
                    <a:pt x="234" y="962"/>
                    <a:pt x="234" y="962"/>
                  </a:cubicBezTo>
                  <a:cubicBezTo>
                    <a:pt x="268" y="829"/>
                    <a:pt x="234" y="662"/>
                    <a:pt x="268" y="529"/>
                  </a:cubicBezTo>
                  <a:cubicBezTo>
                    <a:pt x="334" y="362"/>
                    <a:pt x="368" y="195"/>
                    <a:pt x="368" y="28"/>
                  </a:cubicBezTo>
                  <a:cubicBezTo>
                    <a:pt x="368" y="9"/>
                    <a:pt x="353" y="1"/>
                    <a:pt x="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4"/>
            <p:cNvSpPr/>
            <p:nvPr/>
          </p:nvSpPr>
          <p:spPr>
            <a:xfrm>
              <a:off x="5300625" y="2966750"/>
              <a:ext cx="7825" cy="27425"/>
            </a:xfrm>
            <a:custGeom>
              <a:avLst/>
              <a:gdLst/>
              <a:ahLst/>
              <a:cxnLst/>
              <a:rect l="l" t="t" r="r" b="b"/>
              <a:pathLst>
                <a:path w="313" h="1097" extrusionOk="0">
                  <a:moveTo>
                    <a:pt x="276" y="1"/>
                  </a:moveTo>
                  <a:cubicBezTo>
                    <a:pt x="236" y="1"/>
                    <a:pt x="167" y="57"/>
                    <a:pt x="167" y="100"/>
                  </a:cubicBezTo>
                  <a:cubicBezTo>
                    <a:pt x="134" y="433"/>
                    <a:pt x="0" y="734"/>
                    <a:pt x="0" y="1067"/>
                  </a:cubicBezTo>
                  <a:cubicBezTo>
                    <a:pt x="0" y="1089"/>
                    <a:pt x="15" y="1097"/>
                    <a:pt x="35" y="1097"/>
                  </a:cubicBezTo>
                  <a:cubicBezTo>
                    <a:pt x="75" y="1097"/>
                    <a:pt x="134" y="1067"/>
                    <a:pt x="134" y="1067"/>
                  </a:cubicBezTo>
                  <a:cubicBezTo>
                    <a:pt x="134" y="1034"/>
                    <a:pt x="167" y="1034"/>
                    <a:pt x="167" y="967"/>
                  </a:cubicBezTo>
                  <a:cubicBezTo>
                    <a:pt x="167" y="935"/>
                    <a:pt x="167" y="934"/>
                    <a:pt x="138" y="934"/>
                  </a:cubicBezTo>
                  <a:lnTo>
                    <a:pt x="138" y="934"/>
                  </a:lnTo>
                  <a:cubicBezTo>
                    <a:pt x="173" y="673"/>
                    <a:pt x="237" y="354"/>
                    <a:pt x="301" y="67"/>
                  </a:cubicBezTo>
                  <a:cubicBezTo>
                    <a:pt x="313" y="19"/>
                    <a:pt x="299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4"/>
            <p:cNvSpPr/>
            <p:nvPr/>
          </p:nvSpPr>
          <p:spPr>
            <a:xfrm>
              <a:off x="5310625" y="2971475"/>
              <a:ext cx="14200" cy="53175"/>
            </a:xfrm>
            <a:custGeom>
              <a:avLst/>
              <a:gdLst/>
              <a:ahLst/>
              <a:cxnLst/>
              <a:rect l="l" t="t" r="r" b="b"/>
              <a:pathLst>
                <a:path w="568" h="2127" extrusionOk="0">
                  <a:moveTo>
                    <a:pt x="528" y="1"/>
                  </a:moveTo>
                  <a:cubicBezTo>
                    <a:pt x="479" y="1"/>
                    <a:pt x="401" y="55"/>
                    <a:pt x="401" y="78"/>
                  </a:cubicBezTo>
                  <a:cubicBezTo>
                    <a:pt x="268" y="745"/>
                    <a:pt x="1" y="1445"/>
                    <a:pt x="1" y="2112"/>
                  </a:cubicBezTo>
                  <a:cubicBezTo>
                    <a:pt x="1" y="2122"/>
                    <a:pt x="9" y="2126"/>
                    <a:pt x="21" y="2126"/>
                  </a:cubicBezTo>
                  <a:cubicBezTo>
                    <a:pt x="51" y="2126"/>
                    <a:pt x="101" y="2103"/>
                    <a:pt x="101" y="2079"/>
                  </a:cubicBezTo>
                  <a:cubicBezTo>
                    <a:pt x="301" y="1412"/>
                    <a:pt x="401" y="711"/>
                    <a:pt x="568" y="44"/>
                  </a:cubicBezTo>
                  <a:cubicBezTo>
                    <a:pt x="568" y="13"/>
                    <a:pt x="551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5324800" y="2972525"/>
              <a:ext cx="21725" cy="49450"/>
            </a:xfrm>
            <a:custGeom>
              <a:avLst/>
              <a:gdLst/>
              <a:ahLst/>
              <a:cxnLst/>
              <a:rect l="l" t="t" r="r" b="b"/>
              <a:pathLst>
                <a:path w="869" h="1978" extrusionOk="0">
                  <a:moveTo>
                    <a:pt x="802" y="0"/>
                  </a:moveTo>
                  <a:cubicBezTo>
                    <a:pt x="525" y="0"/>
                    <a:pt x="399" y="411"/>
                    <a:pt x="334" y="636"/>
                  </a:cubicBezTo>
                  <a:cubicBezTo>
                    <a:pt x="234" y="870"/>
                    <a:pt x="168" y="1170"/>
                    <a:pt x="101" y="1470"/>
                  </a:cubicBezTo>
                  <a:cubicBezTo>
                    <a:pt x="67" y="1570"/>
                    <a:pt x="1" y="1837"/>
                    <a:pt x="67" y="1970"/>
                  </a:cubicBezTo>
                  <a:cubicBezTo>
                    <a:pt x="72" y="1975"/>
                    <a:pt x="78" y="1977"/>
                    <a:pt x="84" y="1977"/>
                  </a:cubicBezTo>
                  <a:cubicBezTo>
                    <a:pt x="119" y="1977"/>
                    <a:pt x="168" y="1904"/>
                    <a:pt x="168" y="1904"/>
                  </a:cubicBezTo>
                  <a:cubicBezTo>
                    <a:pt x="268" y="1704"/>
                    <a:pt x="268" y="1370"/>
                    <a:pt x="334" y="1136"/>
                  </a:cubicBezTo>
                  <a:cubicBezTo>
                    <a:pt x="368" y="970"/>
                    <a:pt x="468" y="136"/>
                    <a:pt x="735" y="136"/>
                  </a:cubicBezTo>
                  <a:cubicBezTo>
                    <a:pt x="768" y="136"/>
                    <a:pt x="868" y="36"/>
                    <a:pt x="835" y="2"/>
                  </a:cubicBezTo>
                  <a:cubicBezTo>
                    <a:pt x="824" y="1"/>
                    <a:pt x="813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5343150" y="2966175"/>
              <a:ext cx="16075" cy="61325"/>
            </a:xfrm>
            <a:custGeom>
              <a:avLst/>
              <a:gdLst/>
              <a:ahLst/>
              <a:cxnLst/>
              <a:rect l="l" t="t" r="r" b="b"/>
              <a:pathLst>
                <a:path w="643" h="2453" extrusionOk="0">
                  <a:moveTo>
                    <a:pt x="630" y="1"/>
                  </a:moveTo>
                  <a:cubicBezTo>
                    <a:pt x="599" y="1"/>
                    <a:pt x="501" y="72"/>
                    <a:pt x="501" y="123"/>
                  </a:cubicBezTo>
                  <a:cubicBezTo>
                    <a:pt x="334" y="890"/>
                    <a:pt x="134" y="1657"/>
                    <a:pt x="1" y="2425"/>
                  </a:cubicBezTo>
                  <a:cubicBezTo>
                    <a:pt x="1" y="2444"/>
                    <a:pt x="9" y="2452"/>
                    <a:pt x="21" y="2452"/>
                  </a:cubicBezTo>
                  <a:cubicBezTo>
                    <a:pt x="51" y="2452"/>
                    <a:pt x="101" y="2405"/>
                    <a:pt x="101" y="2358"/>
                  </a:cubicBezTo>
                  <a:cubicBezTo>
                    <a:pt x="334" y="1624"/>
                    <a:pt x="468" y="823"/>
                    <a:pt x="634" y="23"/>
                  </a:cubicBezTo>
                  <a:cubicBezTo>
                    <a:pt x="642" y="7"/>
                    <a:pt x="639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5349175" y="2973700"/>
              <a:ext cx="24025" cy="67775"/>
            </a:xfrm>
            <a:custGeom>
              <a:avLst/>
              <a:gdLst/>
              <a:ahLst/>
              <a:cxnLst/>
              <a:rect l="l" t="t" r="r" b="b"/>
              <a:pathLst>
                <a:path w="961" h="2711" extrusionOk="0">
                  <a:moveTo>
                    <a:pt x="909" y="1"/>
                  </a:moveTo>
                  <a:cubicBezTo>
                    <a:pt x="875" y="1"/>
                    <a:pt x="829" y="35"/>
                    <a:pt x="794" y="89"/>
                  </a:cubicBezTo>
                  <a:cubicBezTo>
                    <a:pt x="560" y="956"/>
                    <a:pt x="293" y="1790"/>
                    <a:pt x="26" y="2657"/>
                  </a:cubicBezTo>
                  <a:cubicBezTo>
                    <a:pt x="0" y="2696"/>
                    <a:pt x="5" y="2710"/>
                    <a:pt x="22" y="2710"/>
                  </a:cubicBezTo>
                  <a:cubicBezTo>
                    <a:pt x="49" y="2710"/>
                    <a:pt x="106" y="2678"/>
                    <a:pt x="127" y="2657"/>
                  </a:cubicBezTo>
                  <a:cubicBezTo>
                    <a:pt x="560" y="1857"/>
                    <a:pt x="694" y="956"/>
                    <a:pt x="960" y="89"/>
                  </a:cubicBezTo>
                  <a:cubicBezTo>
                    <a:pt x="960" y="27"/>
                    <a:pt x="939" y="1"/>
                    <a:pt x="9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5355325" y="2970025"/>
              <a:ext cx="27875" cy="83950"/>
            </a:xfrm>
            <a:custGeom>
              <a:avLst/>
              <a:gdLst/>
              <a:ahLst/>
              <a:cxnLst/>
              <a:rect l="l" t="t" r="r" b="b"/>
              <a:pathLst>
                <a:path w="1115" h="3358" extrusionOk="0">
                  <a:moveTo>
                    <a:pt x="1057" y="1"/>
                  </a:moveTo>
                  <a:cubicBezTo>
                    <a:pt x="1017" y="1"/>
                    <a:pt x="967" y="46"/>
                    <a:pt x="948" y="102"/>
                  </a:cubicBezTo>
                  <a:cubicBezTo>
                    <a:pt x="681" y="1170"/>
                    <a:pt x="348" y="2237"/>
                    <a:pt x="14" y="3305"/>
                  </a:cubicBezTo>
                  <a:cubicBezTo>
                    <a:pt x="1" y="3344"/>
                    <a:pt x="13" y="3357"/>
                    <a:pt x="36" y="3357"/>
                  </a:cubicBezTo>
                  <a:cubicBezTo>
                    <a:pt x="70" y="3357"/>
                    <a:pt x="127" y="3325"/>
                    <a:pt x="147" y="3305"/>
                  </a:cubicBezTo>
                  <a:cubicBezTo>
                    <a:pt x="548" y="2271"/>
                    <a:pt x="848" y="1170"/>
                    <a:pt x="1115" y="102"/>
                  </a:cubicBezTo>
                  <a:cubicBezTo>
                    <a:pt x="1115" y="29"/>
                    <a:pt x="1089" y="1"/>
                    <a:pt x="1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5369925" y="2979000"/>
              <a:ext cx="26625" cy="96925"/>
            </a:xfrm>
            <a:custGeom>
              <a:avLst/>
              <a:gdLst/>
              <a:ahLst/>
              <a:cxnLst/>
              <a:rect l="l" t="t" r="r" b="b"/>
              <a:pathLst>
                <a:path w="1065" h="3877" extrusionOk="0">
                  <a:moveTo>
                    <a:pt x="1032" y="0"/>
                  </a:moveTo>
                  <a:cubicBezTo>
                    <a:pt x="990" y="0"/>
                    <a:pt x="920" y="54"/>
                    <a:pt x="898" y="77"/>
                  </a:cubicBezTo>
                  <a:cubicBezTo>
                    <a:pt x="631" y="1311"/>
                    <a:pt x="364" y="2612"/>
                    <a:pt x="30" y="3813"/>
                  </a:cubicBezTo>
                  <a:cubicBezTo>
                    <a:pt x="0" y="3858"/>
                    <a:pt x="18" y="3876"/>
                    <a:pt x="46" y="3876"/>
                  </a:cubicBezTo>
                  <a:cubicBezTo>
                    <a:pt x="80" y="3876"/>
                    <a:pt x="130" y="3849"/>
                    <a:pt x="130" y="3813"/>
                  </a:cubicBezTo>
                  <a:cubicBezTo>
                    <a:pt x="297" y="3446"/>
                    <a:pt x="364" y="2946"/>
                    <a:pt x="464" y="2545"/>
                  </a:cubicBezTo>
                  <a:cubicBezTo>
                    <a:pt x="698" y="1711"/>
                    <a:pt x="898" y="877"/>
                    <a:pt x="1064" y="44"/>
                  </a:cubicBezTo>
                  <a:cubicBezTo>
                    <a:pt x="1064" y="12"/>
                    <a:pt x="1051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5381175" y="2996300"/>
              <a:ext cx="27050" cy="78525"/>
            </a:xfrm>
            <a:custGeom>
              <a:avLst/>
              <a:gdLst/>
              <a:ahLst/>
              <a:cxnLst/>
              <a:rect l="l" t="t" r="r" b="b"/>
              <a:pathLst>
                <a:path w="1082" h="3141" extrusionOk="0">
                  <a:moveTo>
                    <a:pt x="1039" y="1"/>
                  </a:moveTo>
                  <a:cubicBezTo>
                    <a:pt x="997" y="1"/>
                    <a:pt x="936" y="43"/>
                    <a:pt x="915" y="85"/>
                  </a:cubicBezTo>
                  <a:cubicBezTo>
                    <a:pt x="648" y="1119"/>
                    <a:pt x="348" y="2087"/>
                    <a:pt x="14" y="3088"/>
                  </a:cubicBezTo>
                  <a:cubicBezTo>
                    <a:pt x="1" y="3127"/>
                    <a:pt x="14" y="3140"/>
                    <a:pt x="36" y="3140"/>
                  </a:cubicBezTo>
                  <a:cubicBezTo>
                    <a:pt x="70" y="3140"/>
                    <a:pt x="127" y="3108"/>
                    <a:pt x="147" y="3088"/>
                  </a:cubicBezTo>
                  <a:cubicBezTo>
                    <a:pt x="614" y="2120"/>
                    <a:pt x="848" y="1086"/>
                    <a:pt x="1081" y="52"/>
                  </a:cubicBezTo>
                  <a:cubicBezTo>
                    <a:pt x="1081" y="15"/>
                    <a:pt x="1063" y="1"/>
                    <a:pt x="1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5401175" y="2992575"/>
              <a:ext cx="18525" cy="73550"/>
            </a:xfrm>
            <a:custGeom>
              <a:avLst/>
              <a:gdLst/>
              <a:ahLst/>
              <a:cxnLst/>
              <a:rect l="l" t="t" r="r" b="b"/>
              <a:pathLst>
                <a:path w="741" h="2942" extrusionOk="0">
                  <a:moveTo>
                    <a:pt x="721" y="0"/>
                  </a:moveTo>
                  <a:cubicBezTo>
                    <a:pt x="695" y="0"/>
                    <a:pt x="636" y="47"/>
                    <a:pt x="615" y="68"/>
                  </a:cubicBezTo>
                  <a:cubicBezTo>
                    <a:pt x="448" y="1035"/>
                    <a:pt x="281" y="1936"/>
                    <a:pt x="15" y="2903"/>
                  </a:cubicBezTo>
                  <a:cubicBezTo>
                    <a:pt x="1" y="2931"/>
                    <a:pt x="16" y="2941"/>
                    <a:pt x="42" y="2941"/>
                  </a:cubicBezTo>
                  <a:cubicBezTo>
                    <a:pt x="76" y="2941"/>
                    <a:pt x="129" y="2922"/>
                    <a:pt x="148" y="2903"/>
                  </a:cubicBezTo>
                  <a:cubicBezTo>
                    <a:pt x="515" y="2036"/>
                    <a:pt x="548" y="968"/>
                    <a:pt x="715" y="68"/>
                  </a:cubicBezTo>
                  <a:cubicBezTo>
                    <a:pt x="740" y="17"/>
                    <a:pt x="737" y="0"/>
                    <a:pt x="7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5419050" y="3010250"/>
              <a:ext cx="11100" cy="42250"/>
            </a:xfrm>
            <a:custGeom>
              <a:avLst/>
              <a:gdLst/>
              <a:ahLst/>
              <a:cxnLst/>
              <a:rect l="l" t="t" r="r" b="b"/>
              <a:pathLst>
                <a:path w="444" h="1690" extrusionOk="0">
                  <a:moveTo>
                    <a:pt x="422" y="1"/>
                  </a:moveTo>
                  <a:cubicBezTo>
                    <a:pt x="384" y="1"/>
                    <a:pt x="291" y="56"/>
                    <a:pt x="267" y="128"/>
                  </a:cubicBezTo>
                  <a:cubicBezTo>
                    <a:pt x="167" y="662"/>
                    <a:pt x="100" y="1162"/>
                    <a:pt x="0" y="1662"/>
                  </a:cubicBezTo>
                  <a:cubicBezTo>
                    <a:pt x="0" y="1682"/>
                    <a:pt x="12" y="1690"/>
                    <a:pt x="28" y="1690"/>
                  </a:cubicBezTo>
                  <a:cubicBezTo>
                    <a:pt x="67" y="1690"/>
                    <a:pt x="134" y="1643"/>
                    <a:pt x="134" y="1596"/>
                  </a:cubicBezTo>
                  <a:cubicBezTo>
                    <a:pt x="267" y="1062"/>
                    <a:pt x="334" y="561"/>
                    <a:pt x="434" y="28"/>
                  </a:cubicBezTo>
                  <a:cubicBezTo>
                    <a:pt x="443" y="9"/>
                    <a:pt x="437" y="1"/>
                    <a:pt x="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5430725" y="3017350"/>
              <a:ext cx="10275" cy="43125"/>
            </a:xfrm>
            <a:custGeom>
              <a:avLst/>
              <a:gdLst/>
              <a:ahLst/>
              <a:cxnLst/>
              <a:rect l="l" t="t" r="r" b="b"/>
              <a:pathLst>
                <a:path w="411" h="1725" extrusionOk="0">
                  <a:moveTo>
                    <a:pt x="383" y="1"/>
                  </a:moveTo>
                  <a:cubicBezTo>
                    <a:pt x="345" y="1"/>
                    <a:pt x="267" y="55"/>
                    <a:pt x="267" y="77"/>
                  </a:cubicBezTo>
                  <a:cubicBezTo>
                    <a:pt x="167" y="611"/>
                    <a:pt x="0" y="1178"/>
                    <a:pt x="0" y="1712"/>
                  </a:cubicBezTo>
                  <a:cubicBezTo>
                    <a:pt x="0" y="1721"/>
                    <a:pt x="5" y="1725"/>
                    <a:pt x="12" y="1725"/>
                  </a:cubicBezTo>
                  <a:cubicBezTo>
                    <a:pt x="31" y="1725"/>
                    <a:pt x="67" y="1694"/>
                    <a:pt x="67" y="1645"/>
                  </a:cubicBezTo>
                  <a:cubicBezTo>
                    <a:pt x="234" y="1111"/>
                    <a:pt x="300" y="578"/>
                    <a:pt x="400" y="44"/>
                  </a:cubicBezTo>
                  <a:cubicBezTo>
                    <a:pt x="411" y="12"/>
                    <a:pt x="401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5439900" y="3025075"/>
              <a:ext cx="12525" cy="40075"/>
            </a:xfrm>
            <a:custGeom>
              <a:avLst/>
              <a:gdLst/>
              <a:ahLst/>
              <a:cxnLst/>
              <a:rect l="l" t="t" r="r" b="b"/>
              <a:pathLst>
                <a:path w="501" h="1603" extrusionOk="0">
                  <a:moveTo>
                    <a:pt x="429" y="0"/>
                  </a:moveTo>
                  <a:cubicBezTo>
                    <a:pt x="379" y="0"/>
                    <a:pt x="319" y="46"/>
                    <a:pt x="300" y="102"/>
                  </a:cubicBezTo>
                  <a:cubicBezTo>
                    <a:pt x="234" y="402"/>
                    <a:pt x="167" y="702"/>
                    <a:pt x="133" y="1036"/>
                  </a:cubicBezTo>
                  <a:cubicBezTo>
                    <a:pt x="133" y="1103"/>
                    <a:pt x="0" y="1603"/>
                    <a:pt x="167" y="1603"/>
                  </a:cubicBezTo>
                  <a:cubicBezTo>
                    <a:pt x="234" y="1603"/>
                    <a:pt x="267" y="1570"/>
                    <a:pt x="267" y="1536"/>
                  </a:cubicBezTo>
                  <a:cubicBezTo>
                    <a:pt x="234" y="1303"/>
                    <a:pt x="300" y="1036"/>
                    <a:pt x="334" y="802"/>
                  </a:cubicBezTo>
                  <a:cubicBezTo>
                    <a:pt x="400" y="569"/>
                    <a:pt x="434" y="302"/>
                    <a:pt x="500" y="102"/>
                  </a:cubicBezTo>
                  <a:cubicBezTo>
                    <a:pt x="500" y="28"/>
                    <a:pt x="468" y="0"/>
                    <a:pt x="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5456025" y="3047675"/>
              <a:ext cx="7250" cy="37725"/>
            </a:xfrm>
            <a:custGeom>
              <a:avLst/>
              <a:gdLst/>
              <a:ahLst/>
              <a:cxnLst/>
              <a:rect l="l" t="t" r="r" b="b"/>
              <a:pathLst>
                <a:path w="290" h="1509" extrusionOk="0">
                  <a:moveTo>
                    <a:pt x="96" y="1"/>
                  </a:moveTo>
                  <a:cubicBezTo>
                    <a:pt x="50" y="1"/>
                    <a:pt x="0" y="66"/>
                    <a:pt x="22" y="132"/>
                  </a:cubicBezTo>
                  <a:cubicBezTo>
                    <a:pt x="122" y="566"/>
                    <a:pt x="122" y="1033"/>
                    <a:pt x="189" y="1500"/>
                  </a:cubicBezTo>
                  <a:cubicBezTo>
                    <a:pt x="189" y="1506"/>
                    <a:pt x="193" y="1509"/>
                    <a:pt x="199" y="1509"/>
                  </a:cubicBezTo>
                  <a:cubicBezTo>
                    <a:pt x="225" y="1509"/>
                    <a:pt x="289" y="1466"/>
                    <a:pt x="289" y="1466"/>
                  </a:cubicBezTo>
                  <a:cubicBezTo>
                    <a:pt x="289" y="999"/>
                    <a:pt x="189" y="532"/>
                    <a:pt x="156" y="65"/>
                  </a:cubicBezTo>
                  <a:cubicBezTo>
                    <a:pt x="144" y="1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4996500" y="3270875"/>
              <a:ext cx="41450" cy="158600"/>
            </a:xfrm>
            <a:custGeom>
              <a:avLst/>
              <a:gdLst/>
              <a:ahLst/>
              <a:cxnLst/>
              <a:rect l="l" t="t" r="r" b="b"/>
              <a:pathLst>
                <a:path w="1658" h="6344" extrusionOk="0">
                  <a:moveTo>
                    <a:pt x="1618" y="0"/>
                  </a:moveTo>
                  <a:cubicBezTo>
                    <a:pt x="1569" y="0"/>
                    <a:pt x="1491" y="54"/>
                    <a:pt x="1491" y="77"/>
                  </a:cubicBezTo>
                  <a:cubicBezTo>
                    <a:pt x="1291" y="1144"/>
                    <a:pt x="1124" y="2245"/>
                    <a:pt x="891" y="3279"/>
                  </a:cubicBezTo>
                  <a:cubicBezTo>
                    <a:pt x="724" y="4146"/>
                    <a:pt x="557" y="5547"/>
                    <a:pt x="23" y="6281"/>
                  </a:cubicBezTo>
                  <a:cubicBezTo>
                    <a:pt x="0" y="6304"/>
                    <a:pt x="25" y="6343"/>
                    <a:pt x="64" y="6343"/>
                  </a:cubicBezTo>
                  <a:cubicBezTo>
                    <a:pt x="82" y="6343"/>
                    <a:pt x="103" y="6335"/>
                    <a:pt x="123" y="6315"/>
                  </a:cubicBezTo>
                  <a:cubicBezTo>
                    <a:pt x="490" y="5914"/>
                    <a:pt x="557" y="5147"/>
                    <a:pt x="724" y="4613"/>
                  </a:cubicBezTo>
                  <a:cubicBezTo>
                    <a:pt x="1158" y="3112"/>
                    <a:pt x="1391" y="1578"/>
                    <a:pt x="1658" y="44"/>
                  </a:cubicBezTo>
                  <a:cubicBezTo>
                    <a:pt x="1658" y="12"/>
                    <a:pt x="1641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5010025" y="3252925"/>
              <a:ext cx="43775" cy="173025"/>
            </a:xfrm>
            <a:custGeom>
              <a:avLst/>
              <a:gdLst/>
              <a:ahLst/>
              <a:cxnLst/>
              <a:rect l="l" t="t" r="r" b="b"/>
              <a:pathLst>
                <a:path w="1751" h="6921" extrusionOk="0">
                  <a:moveTo>
                    <a:pt x="1725" y="1"/>
                  </a:moveTo>
                  <a:cubicBezTo>
                    <a:pt x="1687" y="1"/>
                    <a:pt x="1617" y="56"/>
                    <a:pt x="1617" y="128"/>
                  </a:cubicBezTo>
                  <a:cubicBezTo>
                    <a:pt x="1317" y="2363"/>
                    <a:pt x="850" y="4698"/>
                    <a:pt x="16" y="6833"/>
                  </a:cubicBezTo>
                  <a:cubicBezTo>
                    <a:pt x="1" y="6895"/>
                    <a:pt x="21" y="6921"/>
                    <a:pt x="51" y="6921"/>
                  </a:cubicBezTo>
                  <a:cubicBezTo>
                    <a:pt x="85" y="6921"/>
                    <a:pt x="132" y="6886"/>
                    <a:pt x="150" y="6833"/>
                  </a:cubicBezTo>
                  <a:cubicBezTo>
                    <a:pt x="1017" y="4764"/>
                    <a:pt x="1450" y="2329"/>
                    <a:pt x="1751" y="28"/>
                  </a:cubicBezTo>
                  <a:cubicBezTo>
                    <a:pt x="1751" y="9"/>
                    <a:pt x="1740" y="1"/>
                    <a:pt x="1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5027450" y="3245925"/>
              <a:ext cx="39000" cy="188500"/>
            </a:xfrm>
            <a:custGeom>
              <a:avLst/>
              <a:gdLst/>
              <a:ahLst/>
              <a:cxnLst/>
              <a:rect l="l" t="t" r="r" b="b"/>
              <a:pathLst>
                <a:path w="1560" h="7540" extrusionOk="0">
                  <a:moveTo>
                    <a:pt x="1557" y="1"/>
                  </a:moveTo>
                  <a:cubicBezTo>
                    <a:pt x="1545" y="1"/>
                    <a:pt x="1421" y="83"/>
                    <a:pt x="1421" y="141"/>
                  </a:cubicBezTo>
                  <a:cubicBezTo>
                    <a:pt x="1287" y="1408"/>
                    <a:pt x="1154" y="2643"/>
                    <a:pt x="920" y="3910"/>
                  </a:cubicBezTo>
                  <a:cubicBezTo>
                    <a:pt x="755" y="4902"/>
                    <a:pt x="1" y="6384"/>
                    <a:pt x="213" y="7385"/>
                  </a:cubicBezTo>
                  <a:lnTo>
                    <a:pt x="213" y="7385"/>
                  </a:lnTo>
                  <a:cubicBezTo>
                    <a:pt x="209" y="7378"/>
                    <a:pt x="203" y="7376"/>
                    <a:pt x="195" y="7376"/>
                  </a:cubicBezTo>
                  <a:cubicBezTo>
                    <a:pt x="157" y="7376"/>
                    <a:pt x="86" y="7446"/>
                    <a:pt x="86" y="7446"/>
                  </a:cubicBezTo>
                  <a:lnTo>
                    <a:pt x="86" y="7479"/>
                  </a:lnTo>
                  <a:cubicBezTo>
                    <a:pt x="86" y="7521"/>
                    <a:pt x="110" y="7540"/>
                    <a:pt x="137" y="7540"/>
                  </a:cubicBezTo>
                  <a:cubicBezTo>
                    <a:pt x="175" y="7540"/>
                    <a:pt x="220" y="7504"/>
                    <a:pt x="220" y="7446"/>
                  </a:cubicBezTo>
                  <a:cubicBezTo>
                    <a:pt x="753" y="4978"/>
                    <a:pt x="1321" y="2576"/>
                    <a:pt x="1554" y="7"/>
                  </a:cubicBezTo>
                  <a:cubicBezTo>
                    <a:pt x="1559" y="3"/>
                    <a:pt x="1559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5046275" y="3250875"/>
              <a:ext cx="32550" cy="184400"/>
            </a:xfrm>
            <a:custGeom>
              <a:avLst/>
              <a:gdLst/>
              <a:ahLst/>
              <a:cxnLst/>
              <a:rect l="l" t="t" r="r" b="b"/>
              <a:pathLst>
                <a:path w="1302" h="7376" extrusionOk="0">
                  <a:moveTo>
                    <a:pt x="1235" y="1"/>
                  </a:moveTo>
                  <a:cubicBezTo>
                    <a:pt x="1183" y="1"/>
                    <a:pt x="1135" y="63"/>
                    <a:pt x="1135" y="110"/>
                  </a:cubicBezTo>
                  <a:cubicBezTo>
                    <a:pt x="868" y="2545"/>
                    <a:pt x="467" y="4913"/>
                    <a:pt x="0" y="7348"/>
                  </a:cubicBezTo>
                  <a:cubicBezTo>
                    <a:pt x="0" y="7368"/>
                    <a:pt x="6" y="7376"/>
                    <a:pt x="16" y="7376"/>
                  </a:cubicBezTo>
                  <a:cubicBezTo>
                    <a:pt x="40" y="7376"/>
                    <a:pt x="87" y="7329"/>
                    <a:pt x="134" y="7281"/>
                  </a:cubicBezTo>
                  <a:cubicBezTo>
                    <a:pt x="734" y="4913"/>
                    <a:pt x="1068" y="2511"/>
                    <a:pt x="1301" y="43"/>
                  </a:cubicBezTo>
                  <a:cubicBezTo>
                    <a:pt x="1281" y="13"/>
                    <a:pt x="1258" y="1"/>
                    <a:pt x="1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4"/>
            <p:cNvSpPr/>
            <p:nvPr/>
          </p:nvSpPr>
          <p:spPr>
            <a:xfrm>
              <a:off x="5056275" y="3254275"/>
              <a:ext cx="35200" cy="191600"/>
            </a:xfrm>
            <a:custGeom>
              <a:avLst/>
              <a:gdLst/>
              <a:ahLst/>
              <a:cxnLst/>
              <a:rect l="l" t="t" r="r" b="b"/>
              <a:pathLst>
                <a:path w="1408" h="7664" extrusionOk="0">
                  <a:moveTo>
                    <a:pt x="1405" y="0"/>
                  </a:moveTo>
                  <a:cubicBezTo>
                    <a:pt x="1392" y="0"/>
                    <a:pt x="1268" y="78"/>
                    <a:pt x="1268" y="107"/>
                  </a:cubicBezTo>
                  <a:cubicBezTo>
                    <a:pt x="1001" y="2642"/>
                    <a:pt x="568" y="5111"/>
                    <a:pt x="1" y="7612"/>
                  </a:cubicBezTo>
                  <a:cubicBezTo>
                    <a:pt x="1" y="7649"/>
                    <a:pt x="19" y="7664"/>
                    <a:pt x="42" y="7664"/>
                  </a:cubicBezTo>
                  <a:cubicBezTo>
                    <a:pt x="81" y="7664"/>
                    <a:pt x="134" y="7621"/>
                    <a:pt x="134" y="7579"/>
                  </a:cubicBezTo>
                  <a:cubicBezTo>
                    <a:pt x="768" y="5111"/>
                    <a:pt x="1135" y="2576"/>
                    <a:pt x="1402" y="7"/>
                  </a:cubicBezTo>
                  <a:cubicBezTo>
                    <a:pt x="1406" y="2"/>
                    <a:pt x="1407" y="0"/>
                    <a:pt x="1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4"/>
            <p:cNvSpPr/>
            <p:nvPr/>
          </p:nvSpPr>
          <p:spPr>
            <a:xfrm>
              <a:off x="5075450" y="3228875"/>
              <a:ext cx="33600" cy="199075"/>
            </a:xfrm>
            <a:custGeom>
              <a:avLst/>
              <a:gdLst/>
              <a:ahLst/>
              <a:cxnLst/>
              <a:rect l="l" t="t" r="r" b="b"/>
              <a:pathLst>
                <a:path w="1344" h="7963" extrusionOk="0">
                  <a:moveTo>
                    <a:pt x="1335" y="0"/>
                  </a:moveTo>
                  <a:cubicBezTo>
                    <a:pt x="1312" y="0"/>
                    <a:pt x="1227" y="71"/>
                    <a:pt x="1202" y="122"/>
                  </a:cubicBezTo>
                  <a:cubicBezTo>
                    <a:pt x="1135" y="2791"/>
                    <a:pt x="401" y="5326"/>
                    <a:pt x="1" y="7928"/>
                  </a:cubicBezTo>
                  <a:cubicBezTo>
                    <a:pt x="1" y="7952"/>
                    <a:pt x="18" y="7963"/>
                    <a:pt x="39" y="7963"/>
                  </a:cubicBezTo>
                  <a:cubicBezTo>
                    <a:pt x="79" y="7963"/>
                    <a:pt x="134" y="7926"/>
                    <a:pt x="134" y="7861"/>
                  </a:cubicBezTo>
                  <a:cubicBezTo>
                    <a:pt x="668" y="5293"/>
                    <a:pt x="1302" y="2658"/>
                    <a:pt x="1335" y="22"/>
                  </a:cubicBezTo>
                  <a:cubicBezTo>
                    <a:pt x="1343" y="7"/>
                    <a:pt x="1342" y="0"/>
                    <a:pt x="1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5097150" y="3203175"/>
              <a:ext cx="30050" cy="160375"/>
            </a:xfrm>
            <a:custGeom>
              <a:avLst/>
              <a:gdLst/>
              <a:ahLst/>
              <a:cxnLst/>
              <a:rect l="l" t="t" r="r" b="b"/>
              <a:pathLst>
                <a:path w="1202" h="6415" extrusionOk="0">
                  <a:moveTo>
                    <a:pt x="1170" y="0"/>
                  </a:moveTo>
                  <a:cubicBezTo>
                    <a:pt x="1135" y="0"/>
                    <a:pt x="1078" y="51"/>
                    <a:pt x="1034" y="116"/>
                  </a:cubicBezTo>
                  <a:cubicBezTo>
                    <a:pt x="701" y="2184"/>
                    <a:pt x="434" y="4286"/>
                    <a:pt x="0" y="6354"/>
                  </a:cubicBezTo>
                  <a:cubicBezTo>
                    <a:pt x="0" y="6396"/>
                    <a:pt x="18" y="6415"/>
                    <a:pt x="41" y="6415"/>
                  </a:cubicBezTo>
                  <a:cubicBezTo>
                    <a:pt x="72" y="6415"/>
                    <a:pt x="114" y="6379"/>
                    <a:pt x="134" y="6321"/>
                  </a:cubicBezTo>
                  <a:cubicBezTo>
                    <a:pt x="701" y="4319"/>
                    <a:pt x="868" y="2118"/>
                    <a:pt x="1201" y="50"/>
                  </a:cubicBezTo>
                  <a:cubicBezTo>
                    <a:pt x="1201" y="15"/>
                    <a:pt x="1189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5118000" y="3192100"/>
              <a:ext cx="25300" cy="151725"/>
            </a:xfrm>
            <a:custGeom>
              <a:avLst/>
              <a:gdLst/>
              <a:ahLst/>
              <a:cxnLst/>
              <a:rect l="l" t="t" r="r" b="b"/>
              <a:pathLst>
                <a:path w="1012" h="6069" extrusionOk="0">
                  <a:moveTo>
                    <a:pt x="997" y="1"/>
                  </a:moveTo>
                  <a:cubicBezTo>
                    <a:pt x="974" y="1"/>
                    <a:pt x="913" y="70"/>
                    <a:pt x="867" y="92"/>
                  </a:cubicBezTo>
                  <a:cubicBezTo>
                    <a:pt x="667" y="2060"/>
                    <a:pt x="467" y="4095"/>
                    <a:pt x="0" y="6030"/>
                  </a:cubicBezTo>
                  <a:cubicBezTo>
                    <a:pt x="0" y="6058"/>
                    <a:pt x="12" y="6068"/>
                    <a:pt x="26" y="6068"/>
                  </a:cubicBezTo>
                  <a:cubicBezTo>
                    <a:pt x="45" y="6068"/>
                    <a:pt x="67" y="6049"/>
                    <a:pt x="67" y="6030"/>
                  </a:cubicBezTo>
                  <a:cubicBezTo>
                    <a:pt x="834" y="4229"/>
                    <a:pt x="834" y="1927"/>
                    <a:pt x="1001" y="59"/>
                  </a:cubicBezTo>
                  <a:cubicBezTo>
                    <a:pt x="1012" y="16"/>
                    <a:pt x="1009" y="1"/>
                    <a:pt x="9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5137175" y="3189525"/>
              <a:ext cx="26125" cy="147375"/>
            </a:xfrm>
            <a:custGeom>
              <a:avLst/>
              <a:gdLst/>
              <a:ahLst/>
              <a:cxnLst/>
              <a:rect l="l" t="t" r="r" b="b"/>
              <a:pathLst>
                <a:path w="1045" h="5895" extrusionOk="0">
                  <a:moveTo>
                    <a:pt x="1022" y="1"/>
                  </a:moveTo>
                  <a:cubicBezTo>
                    <a:pt x="984" y="1"/>
                    <a:pt x="901" y="48"/>
                    <a:pt x="901" y="95"/>
                  </a:cubicBezTo>
                  <a:cubicBezTo>
                    <a:pt x="668" y="2030"/>
                    <a:pt x="334" y="3931"/>
                    <a:pt x="0" y="5866"/>
                  </a:cubicBezTo>
                  <a:cubicBezTo>
                    <a:pt x="0" y="5887"/>
                    <a:pt x="7" y="5895"/>
                    <a:pt x="16" y="5895"/>
                  </a:cubicBezTo>
                  <a:cubicBezTo>
                    <a:pt x="35" y="5895"/>
                    <a:pt x="67" y="5856"/>
                    <a:pt x="67" y="5833"/>
                  </a:cubicBezTo>
                  <a:cubicBezTo>
                    <a:pt x="567" y="3931"/>
                    <a:pt x="768" y="1930"/>
                    <a:pt x="1034" y="29"/>
                  </a:cubicBezTo>
                  <a:cubicBezTo>
                    <a:pt x="1044" y="9"/>
                    <a:pt x="1037" y="1"/>
                    <a:pt x="1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5153850" y="3173700"/>
              <a:ext cx="26700" cy="172750"/>
            </a:xfrm>
            <a:custGeom>
              <a:avLst/>
              <a:gdLst/>
              <a:ahLst/>
              <a:cxnLst/>
              <a:rect l="l" t="t" r="r" b="b"/>
              <a:pathLst>
                <a:path w="1068" h="6910" extrusionOk="0">
                  <a:moveTo>
                    <a:pt x="1036" y="1"/>
                  </a:moveTo>
                  <a:cubicBezTo>
                    <a:pt x="988" y="1"/>
                    <a:pt x="901" y="56"/>
                    <a:pt x="901" y="128"/>
                  </a:cubicBezTo>
                  <a:cubicBezTo>
                    <a:pt x="701" y="2363"/>
                    <a:pt x="267" y="4631"/>
                    <a:pt x="1" y="6866"/>
                  </a:cubicBezTo>
                  <a:cubicBezTo>
                    <a:pt x="1" y="6898"/>
                    <a:pt x="7" y="6909"/>
                    <a:pt x="16" y="6909"/>
                  </a:cubicBezTo>
                  <a:cubicBezTo>
                    <a:pt x="36" y="6909"/>
                    <a:pt x="67" y="6855"/>
                    <a:pt x="67" y="6833"/>
                  </a:cubicBezTo>
                  <a:cubicBezTo>
                    <a:pt x="601" y="4631"/>
                    <a:pt x="868" y="2296"/>
                    <a:pt x="1068" y="28"/>
                  </a:cubicBezTo>
                  <a:cubicBezTo>
                    <a:pt x="1068" y="9"/>
                    <a:pt x="1055" y="1"/>
                    <a:pt x="10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5164700" y="3167625"/>
              <a:ext cx="26100" cy="188600"/>
            </a:xfrm>
            <a:custGeom>
              <a:avLst/>
              <a:gdLst/>
              <a:ahLst/>
              <a:cxnLst/>
              <a:rect l="l" t="t" r="r" b="b"/>
              <a:pathLst>
                <a:path w="1044" h="7544" extrusionOk="0">
                  <a:moveTo>
                    <a:pt x="1026" y="1"/>
                  </a:moveTo>
                  <a:cubicBezTo>
                    <a:pt x="991" y="1"/>
                    <a:pt x="901" y="79"/>
                    <a:pt x="901" y="104"/>
                  </a:cubicBezTo>
                  <a:cubicBezTo>
                    <a:pt x="734" y="2606"/>
                    <a:pt x="434" y="5041"/>
                    <a:pt x="0" y="7509"/>
                  </a:cubicBezTo>
                  <a:cubicBezTo>
                    <a:pt x="0" y="7533"/>
                    <a:pt x="13" y="7544"/>
                    <a:pt x="30" y="7544"/>
                  </a:cubicBezTo>
                  <a:cubicBezTo>
                    <a:pt x="63" y="7544"/>
                    <a:pt x="112" y="7507"/>
                    <a:pt x="134" y="7443"/>
                  </a:cubicBezTo>
                  <a:cubicBezTo>
                    <a:pt x="701" y="5041"/>
                    <a:pt x="901" y="2506"/>
                    <a:pt x="1034" y="37"/>
                  </a:cubicBezTo>
                  <a:cubicBezTo>
                    <a:pt x="1043" y="11"/>
                    <a:pt x="1038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5179700" y="3140350"/>
              <a:ext cx="38400" cy="214850"/>
            </a:xfrm>
            <a:custGeom>
              <a:avLst/>
              <a:gdLst/>
              <a:ahLst/>
              <a:cxnLst/>
              <a:rect l="l" t="t" r="r" b="b"/>
              <a:pathLst>
                <a:path w="1536" h="8594" extrusionOk="0">
                  <a:moveTo>
                    <a:pt x="1503" y="1"/>
                  </a:moveTo>
                  <a:cubicBezTo>
                    <a:pt x="1452" y="1"/>
                    <a:pt x="1359" y="55"/>
                    <a:pt x="1335" y="128"/>
                  </a:cubicBezTo>
                  <a:cubicBezTo>
                    <a:pt x="1168" y="2996"/>
                    <a:pt x="368" y="5698"/>
                    <a:pt x="1" y="8534"/>
                  </a:cubicBezTo>
                  <a:cubicBezTo>
                    <a:pt x="1" y="8575"/>
                    <a:pt x="12" y="8594"/>
                    <a:pt x="31" y="8594"/>
                  </a:cubicBezTo>
                  <a:cubicBezTo>
                    <a:pt x="57" y="8594"/>
                    <a:pt x="95" y="8558"/>
                    <a:pt x="134" y="8500"/>
                  </a:cubicBezTo>
                  <a:cubicBezTo>
                    <a:pt x="801" y="5698"/>
                    <a:pt x="1368" y="2896"/>
                    <a:pt x="1535" y="27"/>
                  </a:cubicBezTo>
                  <a:cubicBezTo>
                    <a:pt x="1535" y="9"/>
                    <a:pt x="1522" y="1"/>
                    <a:pt x="1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5210550" y="3138275"/>
              <a:ext cx="25575" cy="137275"/>
            </a:xfrm>
            <a:custGeom>
              <a:avLst/>
              <a:gdLst/>
              <a:ahLst/>
              <a:cxnLst/>
              <a:rect l="l" t="t" r="r" b="b"/>
              <a:pathLst>
                <a:path w="1023" h="5491" extrusionOk="0">
                  <a:moveTo>
                    <a:pt x="992" y="0"/>
                  </a:moveTo>
                  <a:cubicBezTo>
                    <a:pt x="944" y="0"/>
                    <a:pt x="835" y="54"/>
                    <a:pt x="835" y="77"/>
                  </a:cubicBezTo>
                  <a:cubicBezTo>
                    <a:pt x="568" y="1878"/>
                    <a:pt x="234" y="3680"/>
                    <a:pt x="1" y="5448"/>
                  </a:cubicBezTo>
                  <a:cubicBezTo>
                    <a:pt x="1" y="5479"/>
                    <a:pt x="14" y="5491"/>
                    <a:pt x="33" y="5491"/>
                  </a:cubicBezTo>
                  <a:cubicBezTo>
                    <a:pt x="72" y="5491"/>
                    <a:pt x="134" y="5437"/>
                    <a:pt x="134" y="5414"/>
                  </a:cubicBezTo>
                  <a:cubicBezTo>
                    <a:pt x="501" y="3646"/>
                    <a:pt x="735" y="1812"/>
                    <a:pt x="1002" y="44"/>
                  </a:cubicBezTo>
                  <a:cubicBezTo>
                    <a:pt x="1023" y="12"/>
                    <a:pt x="1014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5229750" y="3118950"/>
              <a:ext cx="32825" cy="193550"/>
            </a:xfrm>
            <a:custGeom>
              <a:avLst/>
              <a:gdLst/>
              <a:ahLst/>
              <a:cxnLst/>
              <a:rect l="l" t="t" r="r" b="b"/>
              <a:pathLst>
                <a:path w="1313" h="7742" extrusionOk="0">
                  <a:moveTo>
                    <a:pt x="1278" y="0"/>
                  </a:moveTo>
                  <a:cubicBezTo>
                    <a:pt x="1238" y="0"/>
                    <a:pt x="1168" y="51"/>
                    <a:pt x="1168" y="116"/>
                  </a:cubicBezTo>
                  <a:cubicBezTo>
                    <a:pt x="734" y="2651"/>
                    <a:pt x="534" y="5187"/>
                    <a:pt x="0" y="7688"/>
                  </a:cubicBezTo>
                  <a:cubicBezTo>
                    <a:pt x="0" y="7728"/>
                    <a:pt x="10" y="7741"/>
                    <a:pt x="23" y="7741"/>
                  </a:cubicBezTo>
                  <a:cubicBezTo>
                    <a:pt x="42" y="7741"/>
                    <a:pt x="67" y="7709"/>
                    <a:pt x="67" y="7688"/>
                  </a:cubicBezTo>
                  <a:cubicBezTo>
                    <a:pt x="467" y="6721"/>
                    <a:pt x="500" y="5654"/>
                    <a:pt x="634" y="4653"/>
                  </a:cubicBezTo>
                  <a:cubicBezTo>
                    <a:pt x="834" y="3118"/>
                    <a:pt x="1034" y="1617"/>
                    <a:pt x="1301" y="50"/>
                  </a:cubicBezTo>
                  <a:cubicBezTo>
                    <a:pt x="1313" y="15"/>
                    <a:pt x="1300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5242250" y="3106950"/>
              <a:ext cx="45900" cy="245950"/>
            </a:xfrm>
            <a:custGeom>
              <a:avLst/>
              <a:gdLst/>
              <a:ahLst/>
              <a:cxnLst/>
              <a:rect l="l" t="t" r="r" b="b"/>
              <a:pathLst>
                <a:path w="1836" h="9838" extrusionOk="0">
                  <a:moveTo>
                    <a:pt x="1797" y="1"/>
                  </a:moveTo>
                  <a:cubicBezTo>
                    <a:pt x="1748" y="1"/>
                    <a:pt x="1668" y="40"/>
                    <a:pt x="1668" y="63"/>
                  </a:cubicBezTo>
                  <a:cubicBezTo>
                    <a:pt x="1201" y="3332"/>
                    <a:pt x="534" y="6534"/>
                    <a:pt x="0" y="9803"/>
                  </a:cubicBezTo>
                  <a:cubicBezTo>
                    <a:pt x="0" y="9826"/>
                    <a:pt x="9" y="9838"/>
                    <a:pt x="23" y="9838"/>
                  </a:cubicBezTo>
                  <a:cubicBezTo>
                    <a:pt x="48" y="9838"/>
                    <a:pt x="91" y="9801"/>
                    <a:pt x="134" y="9736"/>
                  </a:cubicBezTo>
                  <a:cubicBezTo>
                    <a:pt x="868" y="6534"/>
                    <a:pt x="1368" y="3298"/>
                    <a:pt x="1835" y="29"/>
                  </a:cubicBezTo>
                  <a:cubicBezTo>
                    <a:pt x="1835" y="8"/>
                    <a:pt x="1819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5262250" y="3106150"/>
              <a:ext cx="43400" cy="260300"/>
            </a:xfrm>
            <a:custGeom>
              <a:avLst/>
              <a:gdLst/>
              <a:ahLst/>
              <a:cxnLst/>
              <a:rect l="l" t="t" r="r" b="b"/>
              <a:pathLst>
                <a:path w="1736" h="10412" extrusionOk="0">
                  <a:moveTo>
                    <a:pt x="1701" y="0"/>
                  </a:moveTo>
                  <a:cubicBezTo>
                    <a:pt x="1652" y="0"/>
                    <a:pt x="1569" y="47"/>
                    <a:pt x="1569" y="95"/>
                  </a:cubicBezTo>
                  <a:cubicBezTo>
                    <a:pt x="1202" y="3564"/>
                    <a:pt x="668" y="6933"/>
                    <a:pt x="1" y="10369"/>
                  </a:cubicBezTo>
                  <a:cubicBezTo>
                    <a:pt x="1" y="10400"/>
                    <a:pt x="8" y="10412"/>
                    <a:pt x="17" y="10412"/>
                  </a:cubicBezTo>
                  <a:cubicBezTo>
                    <a:pt x="37" y="10412"/>
                    <a:pt x="68" y="10358"/>
                    <a:pt x="68" y="10335"/>
                  </a:cubicBezTo>
                  <a:cubicBezTo>
                    <a:pt x="1035" y="6999"/>
                    <a:pt x="1402" y="3497"/>
                    <a:pt x="1736" y="28"/>
                  </a:cubicBezTo>
                  <a:cubicBezTo>
                    <a:pt x="1736" y="8"/>
                    <a:pt x="1721" y="0"/>
                    <a:pt x="1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5276450" y="3164300"/>
              <a:ext cx="37550" cy="212600"/>
            </a:xfrm>
            <a:custGeom>
              <a:avLst/>
              <a:gdLst/>
              <a:ahLst/>
              <a:cxnLst/>
              <a:rect l="l" t="t" r="r" b="b"/>
              <a:pathLst>
                <a:path w="1502" h="8504" extrusionOk="0">
                  <a:moveTo>
                    <a:pt x="1447" y="0"/>
                  </a:moveTo>
                  <a:cubicBezTo>
                    <a:pt x="1398" y="0"/>
                    <a:pt x="1334" y="29"/>
                    <a:pt x="1334" y="70"/>
                  </a:cubicBezTo>
                  <a:cubicBezTo>
                    <a:pt x="934" y="2872"/>
                    <a:pt x="434" y="5674"/>
                    <a:pt x="0" y="8476"/>
                  </a:cubicBezTo>
                  <a:cubicBezTo>
                    <a:pt x="0" y="8496"/>
                    <a:pt x="9" y="8504"/>
                    <a:pt x="21" y="8504"/>
                  </a:cubicBezTo>
                  <a:cubicBezTo>
                    <a:pt x="50" y="8504"/>
                    <a:pt x="100" y="8457"/>
                    <a:pt x="100" y="8409"/>
                  </a:cubicBezTo>
                  <a:cubicBezTo>
                    <a:pt x="667" y="5674"/>
                    <a:pt x="1101" y="2839"/>
                    <a:pt x="1501" y="37"/>
                  </a:cubicBezTo>
                  <a:cubicBezTo>
                    <a:pt x="1501" y="11"/>
                    <a:pt x="1477" y="0"/>
                    <a:pt x="1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5295625" y="3175825"/>
              <a:ext cx="33625" cy="197775"/>
            </a:xfrm>
            <a:custGeom>
              <a:avLst/>
              <a:gdLst/>
              <a:ahLst/>
              <a:cxnLst/>
              <a:rect l="l" t="t" r="r" b="b"/>
              <a:pathLst>
                <a:path w="1345" h="7911" extrusionOk="0">
                  <a:moveTo>
                    <a:pt x="1320" y="0"/>
                  </a:moveTo>
                  <a:cubicBezTo>
                    <a:pt x="1282" y="0"/>
                    <a:pt x="1201" y="63"/>
                    <a:pt x="1201" y="110"/>
                  </a:cubicBezTo>
                  <a:cubicBezTo>
                    <a:pt x="934" y="2745"/>
                    <a:pt x="501" y="5280"/>
                    <a:pt x="0" y="7882"/>
                  </a:cubicBezTo>
                  <a:cubicBezTo>
                    <a:pt x="0" y="7902"/>
                    <a:pt x="7" y="7910"/>
                    <a:pt x="16" y="7910"/>
                  </a:cubicBezTo>
                  <a:cubicBezTo>
                    <a:pt x="35" y="7910"/>
                    <a:pt x="67" y="7871"/>
                    <a:pt x="67" y="7848"/>
                  </a:cubicBezTo>
                  <a:cubicBezTo>
                    <a:pt x="767" y="5280"/>
                    <a:pt x="1068" y="2678"/>
                    <a:pt x="1335" y="43"/>
                  </a:cubicBezTo>
                  <a:cubicBezTo>
                    <a:pt x="1345" y="12"/>
                    <a:pt x="1336" y="0"/>
                    <a:pt x="1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5308950" y="3213350"/>
              <a:ext cx="34225" cy="190275"/>
            </a:xfrm>
            <a:custGeom>
              <a:avLst/>
              <a:gdLst/>
              <a:ahLst/>
              <a:cxnLst/>
              <a:rect l="l" t="t" r="r" b="b"/>
              <a:pathLst>
                <a:path w="1369" h="7611" extrusionOk="0">
                  <a:moveTo>
                    <a:pt x="1332" y="1"/>
                  </a:moveTo>
                  <a:cubicBezTo>
                    <a:pt x="1283" y="1"/>
                    <a:pt x="1202" y="63"/>
                    <a:pt x="1202" y="110"/>
                  </a:cubicBezTo>
                  <a:cubicBezTo>
                    <a:pt x="835" y="2611"/>
                    <a:pt x="335" y="5080"/>
                    <a:pt x="1" y="7582"/>
                  </a:cubicBezTo>
                  <a:cubicBezTo>
                    <a:pt x="1" y="7602"/>
                    <a:pt x="7" y="7610"/>
                    <a:pt x="16" y="7610"/>
                  </a:cubicBezTo>
                  <a:cubicBezTo>
                    <a:pt x="36" y="7610"/>
                    <a:pt x="68" y="7571"/>
                    <a:pt x="68" y="7548"/>
                  </a:cubicBezTo>
                  <a:cubicBezTo>
                    <a:pt x="635" y="5080"/>
                    <a:pt x="1002" y="2545"/>
                    <a:pt x="1369" y="43"/>
                  </a:cubicBezTo>
                  <a:cubicBezTo>
                    <a:pt x="1369" y="12"/>
                    <a:pt x="1353" y="1"/>
                    <a:pt x="1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5327300" y="3193350"/>
              <a:ext cx="31725" cy="173300"/>
            </a:xfrm>
            <a:custGeom>
              <a:avLst/>
              <a:gdLst/>
              <a:ahLst/>
              <a:cxnLst/>
              <a:rect l="l" t="t" r="r" b="b"/>
              <a:pathLst>
                <a:path w="1269" h="6932" extrusionOk="0">
                  <a:moveTo>
                    <a:pt x="1234" y="1"/>
                  </a:moveTo>
                  <a:cubicBezTo>
                    <a:pt x="1185" y="1"/>
                    <a:pt x="1102" y="72"/>
                    <a:pt x="1102" y="142"/>
                  </a:cubicBezTo>
                  <a:cubicBezTo>
                    <a:pt x="768" y="2377"/>
                    <a:pt x="334" y="4646"/>
                    <a:pt x="1" y="6881"/>
                  </a:cubicBezTo>
                  <a:cubicBezTo>
                    <a:pt x="1" y="6917"/>
                    <a:pt x="19" y="6932"/>
                    <a:pt x="42" y="6932"/>
                  </a:cubicBezTo>
                  <a:cubicBezTo>
                    <a:pt x="81" y="6932"/>
                    <a:pt x="134" y="6889"/>
                    <a:pt x="134" y="6847"/>
                  </a:cubicBezTo>
                  <a:cubicBezTo>
                    <a:pt x="601" y="4579"/>
                    <a:pt x="935" y="2344"/>
                    <a:pt x="1268" y="42"/>
                  </a:cubicBezTo>
                  <a:cubicBezTo>
                    <a:pt x="1268" y="13"/>
                    <a:pt x="1254" y="1"/>
                    <a:pt x="1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5354000" y="3114775"/>
              <a:ext cx="35050" cy="204600"/>
            </a:xfrm>
            <a:custGeom>
              <a:avLst/>
              <a:gdLst/>
              <a:ahLst/>
              <a:cxnLst/>
              <a:rect l="l" t="t" r="r" b="b"/>
              <a:pathLst>
                <a:path w="1402" h="8184" extrusionOk="0">
                  <a:moveTo>
                    <a:pt x="1363" y="0"/>
                  </a:moveTo>
                  <a:cubicBezTo>
                    <a:pt x="1320" y="0"/>
                    <a:pt x="1256" y="51"/>
                    <a:pt x="1234" y="116"/>
                  </a:cubicBezTo>
                  <a:cubicBezTo>
                    <a:pt x="868" y="2752"/>
                    <a:pt x="200" y="5454"/>
                    <a:pt x="0" y="8156"/>
                  </a:cubicBezTo>
                  <a:cubicBezTo>
                    <a:pt x="0" y="8175"/>
                    <a:pt x="9" y="8183"/>
                    <a:pt x="21" y="8183"/>
                  </a:cubicBezTo>
                  <a:cubicBezTo>
                    <a:pt x="50" y="8183"/>
                    <a:pt x="100" y="8136"/>
                    <a:pt x="100" y="8089"/>
                  </a:cubicBezTo>
                  <a:cubicBezTo>
                    <a:pt x="567" y="5454"/>
                    <a:pt x="1068" y="2752"/>
                    <a:pt x="1401" y="50"/>
                  </a:cubicBezTo>
                  <a:cubicBezTo>
                    <a:pt x="1401" y="15"/>
                    <a:pt x="1385" y="0"/>
                    <a:pt x="1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5379175" y="3116300"/>
              <a:ext cx="31550" cy="218425"/>
            </a:xfrm>
            <a:custGeom>
              <a:avLst/>
              <a:gdLst/>
              <a:ahLst/>
              <a:cxnLst/>
              <a:rect l="l" t="t" r="r" b="b"/>
              <a:pathLst>
                <a:path w="1262" h="8737" extrusionOk="0">
                  <a:moveTo>
                    <a:pt x="1220" y="0"/>
                  </a:moveTo>
                  <a:cubicBezTo>
                    <a:pt x="1160" y="0"/>
                    <a:pt x="1061" y="71"/>
                    <a:pt x="1061" y="122"/>
                  </a:cubicBezTo>
                  <a:cubicBezTo>
                    <a:pt x="861" y="2958"/>
                    <a:pt x="661" y="5893"/>
                    <a:pt x="27" y="8662"/>
                  </a:cubicBezTo>
                  <a:cubicBezTo>
                    <a:pt x="1" y="8715"/>
                    <a:pt x="17" y="8736"/>
                    <a:pt x="48" y="8736"/>
                  </a:cubicBezTo>
                  <a:cubicBezTo>
                    <a:pt x="94" y="8736"/>
                    <a:pt x="174" y="8688"/>
                    <a:pt x="194" y="8628"/>
                  </a:cubicBezTo>
                  <a:cubicBezTo>
                    <a:pt x="895" y="5860"/>
                    <a:pt x="1061" y="2857"/>
                    <a:pt x="1262" y="22"/>
                  </a:cubicBezTo>
                  <a:cubicBezTo>
                    <a:pt x="1254" y="7"/>
                    <a:pt x="123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5389850" y="3170575"/>
              <a:ext cx="33825" cy="228050"/>
            </a:xfrm>
            <a:custGeom>
              <a:avLst/>
              <a:gdLst/>
              <a:ahLst/>
              <a:cxnLst/>
              <a:rect l="l" t="t" r="r" b="b"/>
              <a:pathLst>
                <a:path w="1353" h="9122" extrusionOk="0">
                  <a:moveTo>
                    <a:pt x="1350" y="1"/>
                  </a:moveTo>
                  <a:cubicBezTo>
                    <a:pt x="1343" y="1"/>
                    <a:pt x="1235" y="93"/>
                    <a:pt x="1235" y="119"/>
                  </a:cubicBezTo>
                  <a:cubicBezTo>
                    <a:pt x="968" y="3122"/>
                    <a:pt x="668" y="6124"/>
                    <a:pt x="1" y="9092"/>
                  </a:cubicBezTo>
                  <a:cubicBezTo>
                    <a:pt x="1" y="9113"/>
                    <a:pt x="10" y="9121"/>
                    <a:pt x="24" y="9121"/>
                  </a:cubicBezTo>
                  <a:cubicBezTo>
                    <a:pt x="53" y="9121"/>
                    <a:pt x="101" y="9082"/>
                    <a:pt x="101" y="9059"/>
                  </a:cubicBezTo>
                  <a:cubicBezTo>
                    <a:pt x="935" y="6124"/>
                    <a:pt x="1101" y="3055"/>
                    <a:pt x="1335" y="19"/>
                  </a:cubicBezTo>
                  <a:cubicBezTo>
                    <a:pt x="1348" y="6"/>
                    <a:pt x="1352" y="1"/>
                    <a:pt x="1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4"/>
            <p:cNvSpPr/>
            <p:nvPr/>
          </p:nvSpPr>
          <p:spPr>
            <a:xfrm>
              <a:off x="5396525" y="3240225"/>
              <a:ext cx="35050" cy="185875"/>
            </a:xfrm>
            <a:custGeom>
              <a:avLst/>
              <a:gdLst/>
              <a:ahLst/>
              <a:cxnLst/>
              <a:rect l="l" t="t" r="r" b="b"/>
              <a:pathLst>
                <a:path w="1402" h="7435" extrusionOk="0">
                  <a:moveTo>
                    <a:pt x="1354" y="1"/>
                  </a:moveTo>
                  <a:cubicBezTo>
                    <a:pt x="1304" y="1"/>
                    <a:pt x="1235" y="37"/>
                    <a:pt x="1235" y="102"/>
                  </a:cubicBezTo>
                  <a:cubicBezTo>
                    <a:pt x="868" y="2504"/>
                    <a:pt x="401" y="4939"/>
                    <a:pt x="0" y="7374"/>
                  </a:cubicBezTo>
                  <a:cubicBezTo>
                    <a:pt x="0" y="7416"/>
                    <a:pt x="12" y="7434"/>
                    <a:pt x="31" y="7434"/>
                  </a:cubicBezTo>
                  <a:cubicBezTo>
                    <a:pt x="56" y="7434"/>
                    <a:pt x="95" y="7399"/>
                    <a:pt x="134" y="7341"/>
                  </a:cubicBezTo>
                  <a:cubicBezTo>
                    <a:pt x="668" y="4905"/>
                    <a:pt x="1068" y="2504"/>
                    <a:pt x="1401" y="35"/>
                  </a:cubicBezTo>
                  <a:cubicBezTo>
                    <a:pt x="1401" y="12"/>
                    <a:pt x="1381" y="1"/>
                    <a:pt x="1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4"/>
            <p:cNvSpPr/>
            <p:nvPr/>
          </p:nvSpPr>
          <p:spPr>
            <a:xfrm>
              <a:off x="5414875" y="3271725"/>
              <a:ext cx="25600" cy="151875"/>
            </a:xfrm>
            <a:custGeom>
              <a:avLst/>
              <a:gdLst/>
              <a:ahLst/>
              <a:cxnLst/>
              <a:rect l="l" t="t" r="r" b="b"/>
              <a:pathLst>
                <a:path w="1024" h="6075" extrusionOk="0">
                  <a:moveTo>
                    <a:pt x="1015" y="1"/>
                  </a:moveTo>
                  <a:cubicBezTo>
                    <a:pt x="996" y="1"/>
                    <a:pt x="924" y="63"/>
                    <a:pt x="901" y="110"/>
                  </a:cubicBezTo>
                  <a:cubicBezTo>
                    <a:pt x="667" y="2111"/>
                    <a:pt x="401" y="4079"/>
                    <a:pt x="0" y="6047"/>
                  </a:cubicBezTo>
                  <a:cubicBezTo>
                    <a:pt x="0" y="6067"/>
                    <a:pt x="9" y="6075"/>
                    <a:pt x="21" y="6075"/>
                  </a:cubicBezTo>
                  <a:cubicBezTo>
                    <a:pt x="50" y="6075"/>
                    <a:pt x="100" y="6028"/>
                    <a:pt x="100" y="5980"/>
                  </a:cubicBezTo>
                  <a:cubicBezTo>
                    <a:pt x="601" y="4046"/>
                    <a:pt x="801" y="2044"/>
                    <a:pt x="1001" y="43"/>
                  </a:cubicBezTo>
                  <a:cubicBezTo>
                    <a:pt x="1021" y="12"/>
                    <a:pt x="1023" y="1"/>
                    <a:pt x="10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4"/>
            <p:cNvSpPr/>
            <p:nvPr/>
          </p:nvSpPr>
          <p:spPr>
            <a:xfrm>
              <a:off x="5442400" y="3289900"/>
              <a:ext cx="17525" cy="98675"/>
            </a:xfrm>
            <a:custGeom>
              <a:avLst/>
              <a:gdLst/>
              <a:ahLst/>
              <a:cxnLst/>
              <a:rect l="l" t="t" r="r" b="b"/>
              <a:pathLst>
                <a:path w="701" h="3947" extrusionOk="0">
                  <a:moveTo>
                    <a:pt x="654" y="0"/>
                  </a:moveTo>
                  <a:cubicBezTo>
                    <a:pt x="605" y="0"/>
                    <a:pt x="534" y="51"/>
                    <a:pt x="534" y="116"/>
                  </a:cubicBezTo>
                  <a:cubicBezTo>
                    <a:pt x="367" y="1351"/>
                    <a:pt x="200" y="2652"/>
                    <a:pt x="0" y="3886"/>
                  </a:cubicBezTo>
                  <a:cubicBezTo>
                    <a:pt x="0" y="3928"/>
                    <a:pt x="24" y="3946"/>
                    <a:pt x="51" y="3946"/>
                  </a:cubicBezTo>
                  <a:cubicBezTo>
                    <a:pt x="89" y="3946"/>
                    <a:pt x="134" y="3911"/>
                    <a:pt x="134" y="3852"/>
                  </a:cubicBezTo>
                  <a:cubicBezTo>
                    <a:pt x="367" y="2618"/>
                    <a:pt x="534" y="1317"/>
                    <a:pt x="701" y="50"/>
                  </a:cubicBezTo>
                  <a:cubicBezTo>
                    <a:pt x="701" y="15"/>
                    <a:pt x="68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4"/>
            <p:cNvSpPr/>
            <p:nvPr/>
          </p:nvSpPr>
          <p:spPr>
            <a:xfrm>
              <a:off x="5087975" y="3373650"/>
              <a:ext cx="10625" cy="57475"/>
            </a:xfrm>
            <a:custGeom>
              <a:avLst/>
              <a:gdLst/>
              <a:ahLst/>
              <a:cxnLst/>
              <a:rect l="l" t="t" r="r" b="b"/>
              <a:pathLst>
                <a:path w="425" h="2299" extrusionOk="0">
                  <a:moveTo>
                    <a:pt x="401" y="1"/>
                  </a:moveTo>
                  <a:cubicBezTo>
                    <a:pt x="370" y="1"/>
                    <a:pt x="301" y="38"/>
                    <a:pt x="301" y="102"/>
                  </a:cubicBezTo>
                  <a:cubicBezTo>
                    <a:pt x="167" y="803"/>
                    <a:pt x="0" y="1537"/>
                    <a:pt x="0" y="2270"/>
                  </a:cubicBezTo>
                  <a:cubicBezTo>
                    <a:pt x="0" y="2290"/>
                    <a:pt x="6" y="2298"/>
                    <a:pt x="14" y="2298"/>
                  </a:cubicBezTo>
                  <a:cubicBezTo>
                    <a:pt x="34" y="2298"/>
                    <a:pt x="67" y="2251"/>
                    <a:pt x="67" y="2204"/>
                  </a:cubicBezTo>
                  <a:cubicBezTo>
                    <a:pt x="234" y="1503"/>
                    <a:pt x="301" y="736"/>
                    <a:pt x="401" y="35"/>
                  </a:cubicBezTo>
                  <a:cubicBezTo>
                    <a:pt x="424" y="12"/>
                    <a:pt x="419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4"/>
            <p:cNvSpPr/>
            <p:nvPr/>
          </p:nvSpPr>
          <p:spPr>
            <a:xfrm>
              <a:off x="5101325" y="3366350"/>
              <a:ext cx="15025" cy="58725"/>
            </a:xfrm>
            <a:custGeom>
              <a:avLst/>
              <a:gdLst/>
              <a:ahLst/>
              <a:cxnLst/>
              <a:rect l="l" t="t" r="r" b="b"/>
              <a:pathLst>
                <a:path w="601" h="2349" extrusionOk="0">
                  <a:moveTo>
                    <a:pt x="550" y="0"/>
                  </a:moveTo>
                  <a:cubicBezTo>
                    <a:pt x="512" y="0"/>
                    <a:pt x="467" y="36"/>
                    <a:pt x="467" y="94"/>
                  </a:cubicBezTo>
                  <a:cubicBezTo>
                    <a:pt x="367" y="828"/>
                    <a:pt x="100" y="1562"/>
                    <a:pt x="0" y="2296"/>
                  </a:cubicBezTo>
                  <a:cubicBezTo>
                    <a:pt x="0" y="2335"/>
                    <a:pt x="15" y="2348"/>
                    <a:pt x="34" y="2348"/>
                  </a:cubicBezTo>
                  <a:cubicBezTo>
                    <a:pt x="63" y="2348"/>
                    <a:pt x="100" y="2316"/>
                    <a:pt x="100" y="2296"/>
                  </a:cubicBezTo>
                  <a:cubicBezTo>
                    <a:pt x="367" y="1628"/>
                    <a:pt x="500" y="794"/>
                    <a:pt x="600" y="61"/>
                  </a:cubicBezTo>
                  <a:cubicBezTo>
                    <a:pt x="600" y="19"/>
                    <a:pt x="57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4"/>
            <p:cNvSpPr/>
            <p:nvPr/>
          </p:nvSpPr>
          <p:spPr>
            <a:xfrm>
              <a:off x="5113825" y="3353950"/>
              <a:ext cx="11700" cy="68025"/>
            </a:xfrm>
            <a:custGeom>
              <a:avLst/>
              <a:gdLst/>
              <a:ahLst/>
              <a:cxnLst/>
              <a:rect l="l" t="t" r="r" b="b"/>
              <a:pathLst>
                <a:path w="468" h="2721" extrusionOk="0">
                  <a:moveTo>
                    <a:pt x="445" y="1"/>
                  </a:moveTo>
                  <a:cubicBezTo>
                    <a:pt x="399" y="1"/>
                    <a:pt x="301" y="72"/>
                    <a:pt x="301" y="123"/>
                  </a:cubicBezTo>
                  <a:cubicBezTo>
                    <a:pt x="267" y="990"/>
                    <a:pt x="0" y="1858"/>
                    <a:pt x="34" y="2691"/>
                  </a:cubicBezTo>
                  <a:cubicBezTo>
                    <a:pt x="34" y="2712"/>
                    <a:pt x="43" y="2720"/>
                    <a:pt x="57" y="2720"/>
                  </a:cubicBezTo>
                  <a:cubicBezTo>
                    <a:pt x="86" y="2720"/>
                    <a:pt x="134" y="2681"/>
                    <a:pt x="134" y="2658"/>
                  </a:cubicBezTo>
                  <a:cubicBezTo>
                    <a:pt x="367" y="1824"/>
                    <a:pt x="434" y="857"/>
                    <a:pt x="467" y="23"/>
                  </a:cubicBezTo>
                  <a:cubicBezTo>
                    <a:pt x="467" y="7"/>
                    <a:pt x="458" y="1"/>
                    <a:pt x="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4"/>
            <p:cNvSpPr/>
            <p:nvPr/>
          </p:nvSpPr>
          <p:spPr>
            <a:xfrm>
              <a:off x="5133000" y="3348275"/>
              <a:ext cx="8375" cy="62850"/>
            </a:xfrm>
            <a:custGeom>
              <a:avLst/>
              <a:gdLst/>
              <a:ahLst/>
              <a:cxnLst/>
              <a:rect l="l" t="t" r="r" b="b"/>
              <a:pathLst>
                <a:path w="335" h="2514" extrusionOk="0">
                  <a:moveTo>
                    <a:pt x="258" y="0"/>
                  </a:moveTo>
                  <a:cubicBezTo>
                    <a:pt x="210" y="0"/>
                    <a:pt x="167" y="51"/>
                    <a:pt x="167" y="116"/>
                  </a:cubicBezTo>
                  <a:cubicBezTo>
                    <a:pt x="101" y="884"/>
                    <a:pt x="1" y="1684"/>
                    <a:pt x="1" y="2485"/>
                  </a:cubicBezTo>
                  <a:cubicBezTo>
                    <a:pt x="1" y="2506"/>
                    <a:pt x="10" y="2513"/>
                    <a:pt x="24" y="2513"/>
                  </a:cubicBezTo>
                  <a:cubicBezTo>
                    <a:pt x="53" y="2513"/>
                    <a:pt x="101" y="2474"/>
                    <a:pt x="101" y="2451"/>
                  </a:cubicBezTo>
                  <a:cubicBezTo>
                    <a:pt x="267" y="1651"/>
                    <a:pt x="267" y="850"/>
                    <a:pt x="334" y="50"/>
                  </a:cubicBezTo>
                  <a:cubicBezTo>
                    <a:pt x="311" y="15"/>
                    <a:pt x="284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4"/>
            <p:cNvSpPr/>
            <p:nvPr/>
          </p:nvSpPr>
          <p:spPr>
            <a:xfrm>
              <a:off x="5156350" y="3355125"/>
              <a:ext cx="7525" cy="45150"/>
            </a:xfrm>
            <a:custGeom>
              <a:avLst/>
              <a:gdLst/>
              <a:ahLst/>
              <a:cxnLst/>
              <a:rect l="l" t="t" r="r" b="b"/>
              <a:pathLst>
                <a:path w="301" h="1806" extrusionOk="0">
                  <a:moveTo>
                    <a:pt x="264" y="0"/>
                  </a:moveTo>
                  <a:cubicBezTo>
                    <a:pt x="215" y="0"/>
                    <a:pt x="134" y="63"/>
                    <a:pt x="134" y="109"/>
                  </a:cubicBezTo>
                  <a:cubicBezTo>
                    <a:pt x="101" y="676"/>
                    <a:pt x="1" y="1243"/>
                    <a:pt x="67" y="1777"/>
                  </a:cubicBezTo>
                  <a:cubicBezTo>
                    <a:pt x="67" y="1798"/>
                    <a:pt x="74" y="1806"/>
                    <a:pt x="83" y="1806"/>
                  </a:cubicBezTo>
                  <a:cubicBezTo>
                    <a:pt x="102" y="1806"/>
                    <a:pt x="134" y="1767"/>
                    <a:pt x="134" y="1744"/>
                  </a:cubicBezTo>
                  <a:cubicBezTo>
                    <a:pt x="267" y="1210"/>
                    <a:pt x="267" y="610"/>
                    <a:pt x="301" y="43"/>
                  </a:cubicBezTo>
                  <a:cubicBezTo>
                    <a:pt x="301" y="12"/>
                    <a:pt x="285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4"/>
            <p:cNvSpPr/>
            <p:nvPr/>
          </p:nvSpPr>
          <p:spPr>
            <a:xfrm>
              <a:off x="5168850" y="3371200"/>
              <a:ext cx="3675" cy="20275"/>
            </a:xfrm>
            <a:custGeom>
              <a:avLst/>
              <a:gdLst/>
              <a:ahLst/>
              <a:cxnLst/>
              <a:rect l="l" t="t" r="r" b="b"/>
              <a:pathLst>
                <a:path w="147" h="811" extrusionOk="0">
                  <a:moveTo>
                    <a:pt x="110" y="1"/>
                  </a:moveTo>
                  <a:cubicBezTo>
                    <a:pt x="69" y="1"/>
                    <a:pt x="1" y="57"/>
                    <a:pt x="1" y="100"/>
                  </a:cubicBezTo>
                  <a:lnTo>
                    <a:pt x="1" y="767"/>
                  </a:lnTo>
                  <a:cubicBezTo>
                    <a:pt x="1" y="799"/>
                    <a:pt x="14" y="811"/>
                    <a:pt x="33" y="811"/>
                  </a:cubicBezTo>
                  <a:cubicBezTo>
                    <a:pt x="72" y="811"/>
                    <a:pt x="134" y="757"/>
                    <a:pt x="134" y="734"/>
                  </a:cubicBezTo>
                  <a:lnTo>
                    <a:pt x="134" y="67"/>
                  </a:lnTo>
                  <a:cubicBezTo>
                    <a:pt x="146" y="1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4"/>
            <p:cNvSpPr/>
            <p:nvPr/>
          </p:nvSpPr>
          <p:spPr>
            <a:xfrm>
              <a:off x="5183050" y="3289900"/>
              <a:ext cx="21150" cy="113125"/>
            </a:xfrm>
            <a:custGeom>
              <a:avLst/>
              <a:gdLst/>
              <a:ahLst/>
              <a:cxnLst/>
              <a:rect l="l" t="t" r="r" b="b"/>
              <a:pathLst>
                <a:path w="846" h="4525" extrusionOk="0">
                  <a:moveTo>
                    <a:pt x="811" y="0"/>
                  </a:moveTo>
                  <a:cubicBezTo>
                    <a:pt x="771" y="0"/>
                    <a:pt x="701" y="51"/>
                    <a:pt x="701" y="116"/>
                  </a:cubicBezTo>
                  <a:cubicBezTo>
                    <a:pt x="534" y="1618"/>
                    <a:pt x="334" y="3019"/>
                    <a:pt x="0" y="4486"/>
                  </a:cubicBezTo>
                  <a:cubicBezTo>
                    <a:pt x="0" y="4514"/>
                    <a:pt x="12" y="4525"/>
                    <a:pt x="26" y="4525"/>
                  </a:cubicBezTo>
                  <a:cubicBezTo>
                    <a:pt x="45" y="4525"/>
                    <a:pt x="67" y="4506"/>
                    <a:pt x="67" y="4486"/>
                  </a:cubicBezTo>
                  <a:cubicBezTo>
                    <a:pt x="600" y="3052"/>
                    <a:pt x="701" y="1517"/>
                    <a:pt x="834" y="50"/>
                  </a:cubicBezTo>
                  <a:cubicBezTo>
                    <a:pt x="846" y="15"/>
                    <a:pt x="833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4"/>
            <p:cNvSpPr/>
            <p:nvPr/>
          </p:nvSpPr>
          <p:spPr>
            <a:xfrm>
              <a:off x="5198050" y="3278175"/>
              <a:ext cx="20875" cy="129975"/>
            </a:xfrm>
            <a:custGeom>
              <a:avLst/>
              <a:gdLst/>
              <a:ahLst/>
              <a:cxnLst/>
              <a:rect l="l" t="t" r="r" b="b"/>
              <a:pathLst>
                <a:path w="835" h="5199" extrusionOk="0">
                  <a:moveTo>
                    <a:pt x="818" y="0"/>
                  </a:moveTo>
                  <a:cubicBezTo>
                    <a:pt x="777" y="0"/>
                    <a:pt x="668" y="98"/>
                    <a:pt x="668" y="152"/>
                  </a:cubicBezTo>
                  <a:cubicBezTo>
                    <a:pt x="501" y="1820"/>
                    <a:pt x="267" y="3488"/>
                    <a:pt x="0" y="5155"/>
                  </a:cubicBezTo>
                  <a:cubicBezTo>
                    <a:pt x="0" y="5187"/>
                    <a:pt x="11" y="5199"/>
                    <a:pt x="24" y="5199"/>
                  </a:cubicBezTo>
                  <a:cubicBezTo>
                    <a:pt x="54" y="5199"/>
                    <a:pt x="101" y="5145"/>
                    <a:pt x="101" y="5122"/>
                  </a:cubicBezTo>
                  <a:cubicBezTo>
                    <a:pt x="634" y="3488"/>
                    <a:pt x="668" y="1720"/>
                    <a:pt x="834" y="18"/>
                  </a:cubicBezTo>
                  <a:cubicBezTo>
                    <a:pt x="834" y="6"/>
                    <a:pt x="828" y="0"/>
                    <a:pt x="8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4"/>
            <p:cNvSpPr/>
            <p:nvPr/>
          </p:nvSpPr>
          <p:spPr>
            <a:xfrm>
              <a:off x="5210550" y="3332150"/>
              <a:ext cx="18375" cy="91950"/>
            </a:xfrm>
            <a:custGeom>
              <a:avLst/>
              <a:gdLst/>
              <a:ahLst/>
              <a:cxnLst/>
              <a:rect l="l" t="t" r="r" b="b"/>
              <a:pathLst>
                <a:path w="735" h="3678" extrusionOk="0">
                  <a:moveTo>
                    <a:pt x="703" y="1"/>
                  </a:moveTo>
                  <a:cubicBezTo>
                    <a:pt x="655" y="1"/>
                    <a:pt x="568" y="56"/>
                    <a:pt x="568" y="128"/>
                  </a:cubicBezTo>
                  <a:cubicBezTo>
                    <a:pt x="401" y="1295"/>
                    <a:pt x="134" y="2496"/>
                    <a:pt x="1" y="3664"/>
                  </a:cubicBezTo>
                  <a:cubicBezTo>
                    <a:pt x="1" y="3673"/>
                    <a:pt x="9" y="3677"/>
                    <a:pt x="22" y="3677"/>
                  </a:cubicBezTo>
                  <a:cubicBezTo>
                    <a:pt x="51" y="3677"/>
                    <a:pt x="101" y="3654"/>
                    <a:pt x="101" y="3630"/>
                  </a:cubicBezTo>
                  <a:cubicBezTo>
                    <a:pt x="434" y="2463"/>
                    <a:pt x="501" y="1262"/>
                    <a:pt x="735" y="28"/>
                  </a:cubicBezTo>
                  <a:cubicBezTo>
                    <a:pt x="735" y="9"/>
                    <a:pt x="722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4"/>
            <p:cNvSpPr/>
            <p:nvPr/>
          </p:nvSpPr>
          <p:spPr>
            <a:xfrm>
              <a:off x="5221400" y="3346200"/>
              <a:ext cx="17825" cy="95400"/>
            </a:xfrm>
            <a:custGeom>
              <a:avLst/>
              <a:gdLst/>
              <a:ahLst/>
              <a:cxnLst/>
              <a:rect l="l" t="t" r="r" b="b"/>
              <a:pathLst>
                <a:path w="713" h="3816" extrusionOk="0">
                  <a:moveTo>
                    <a:pt x="676" y="0"/>
                  </a:moveTo>
                  <a:cubicBezTo>
                    <a:pt x="636" y="0"/>
                    <a:pt x="568" y="57"/>
                    <a:pt x="568" y="99"/>
                  </a:cubicBezTo>
                  <a:cubicBezTo>
                    <a:pt x="401" y="1334"/>
                    <a:pt x="167" y="2568"/>
                    <a:pt x="0" y="3802"/>
                  </a:cubicBezTo>
                  <a:cubicBezTo>
                    <a:pt x="0" y="3812"/>
                    <a:pt x="6" y="3816"/>
                    <a:pt x="14" y="3816"/>
                  </a:cubicBezTo>
                  <a:cubicBezTo>
                    <a:pt x="34" y="3816"/>
                    <a:pt x="67" y="3792"/>
                    <a:pt x="67" y="3769"/>
                  </a:cubicBezTo>
                  <a:cubicBezTo>
                    <a:pt x="401" y="2568"/>
                    <a:pt x="568" y="1300"/>
                    <a:pt x="701" y="66"/>
                  </a:cubicBezTo>
                  <a:cubicBezTo>
                    <a:pt x="713" y="18"/>
                    <a:pt x="699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4"/>
            <p:cNvSpPr/>
            <p:nvPr/>
          </p:nvSpPr>
          <p:spPr>
            <a:xfrm>
              <a:off x="5242250" y="3372050"/>
              <a:ext cx="13375" cy="90200"/>
            </a:xfrm>
            <a:custGeom>
              <a:avLst/>
              <a:gdLst/>
              <a:ahLst/>
              <a:cxnLst/>
              <a:rect l="l" t="t" r="r" b="b"/>
              <a:pathLst>
                <a:path w="535" h="3608" extrusionOk="0">
                  <a:moveTo>
                    <a:pt x="476" y="0"/>
                  </a:moveTo>
                  <a:cubicBezTo>
                    <a:pt x="436" y="0"/>
                    <a:pt x="367" y="57"/>
                    <a:pt x="367" y="99"/>
                  </a:cubicBezTo>
                  <a:cubicBezTo>
                    <a:pt x="334" y="1267"/>
                    <a:pt x="234" y="2401"/>
                    <a:pt x="0" y="3569"/>
                  </a:cubicBezTo>
                  <a:cubicBezTo>
                    <a:pt x="0" y="3597"/>
                    <a:pt x="12" y="3607"/>
                    <a:pt x="26" y="3607"/>
                  </a:cubicBezTo>
                  <a:cubicBezTo>
                    <a:pt x="45" y="3607"/>
                    <a:pt x="67" y="3588"/>
                    <a:pt x="67" y="3569"/>
                  </a:cubicBezTo>
                  <a:cubicBezTo>
                    <a:pt x="534" y="2535"/>
                    <a:pt x="467" y="1134"/>
                    <a:pt x="501" y="66"/>
                  </a:cubicBezTo>
                  <a:cubicBezTo>
                    <a:pt x="513" y="18"/>
                    <a:pt x="499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4"/>
            <p:cNvSpPr/>
            <p:nvPr/>
          </p:nvSpPr>
          <p:spPr>
            <a:xfrm>
              <a:off x="5258100" y="3383975"/>
              <a:ext cx="14200" cy="87975"/>
            </a:xfrm>
            <a:custGeom>
              <a:avLst/>
              <a:gdLst/>
              <a:ahLst/>
              <a:cxnLst/>
              <a:rect l="l" t="t" r="r" b="b"/>
              <a:pathLst>
                <a:path w="568" h="3519" extrusionOk="0">
                  <a:moveTo>
                    <a:pt x="548" y="0"/>
                  </a:moveTo>
                  <a:cubicBezTo>
                    <a:pt x="511" y="0"/>
                    <a:pt x="434" y="64"/>
                    <a:pt x="434" y="89"/>
                  </a:cubicBezTo>
                  <a:cubicBezTo>
                    <a:pt x="367" y="1224"/>
                    <a:pt x="200" y="2324"/>
                    <a:pt x="0" y="3459"/>
                  </a:cubicBezTo>
                  <a:cubicBezTo>
                    <a:pt x="0" y="3500"/>
                    <a:pt x="18" y="3519"/>
                    <a:pt x="38" y="3519"/>
                  </a:cubicBezTo>
                  <a:cubicBezTo>
                    <a:pt x="66" y="3519"/>
                    <a:pt x="100" y="3483"/>
                    <a:pt x="100" y="3425"/>
                  </a:cubicBezTo>
                  <a:cubicBezTo>
                    <a:pt x="334" y="2291"/>
                    <a:pt x="501" y="1190"/>
                    <a:pt x="567" y="23"/>
                  </a:cubicBezTo>
                  <a:cubicBezTo>
                    <a:pt x="567" y="7"/>
                    <a:pt x="560" y="0"/>
                    <a:pt x="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4"/>
            <p:cNvSpPr/>
            <p:nvPr/>
          </p:nvSpPr>
          <p:spPr>
            <a:xfrm>
              <a:off x="5271150" y="3374800"/>
              <a:ext cx="17000" cy="115700"/>
            </a:xfrm>
            <a:custGeom>
              <a:avLst/>
              <a:gdLst/>
              <a:ahLst/>
              <a:cxnLst/>
              <a:rect l="l" t="t" r="r" b="b"/>
              <a:pathLst>
                <a:path w="680" h="4628" extrusionOk="0">
                  <a:moveTo>
                    <a:pt x="656" y="1"/>
                  </a:moveTo>
                  <a:cubicBezTo>
                    <a:pt x="611" y="1"/>
                    <a:pt x="512" y="72"/>
                    <a:pt x="512" y="123"/>
                  </a:cubicBezTo>
                  <a:cubicBezTo>
                    <a:pt x="512" y="1657"/>
                    <a:pt x="345" y="3125"/>
                    <a:pt x="12" y="4593"/>
                  </a:cubicBezTo>
                  <a:cubicBezTo>
                    <a:pt x="0" y="4616"/>
                    <a:pt x="13" y="4627"/>
                    <a:pt x="36" y="4627"/>
                  </a:cubicBezTo>
                  <a:cubicBezTo>
                    <a:pt x="76" y="4627"/>
                    <a:pt x="145" y="4591"/>
                    <a:pt x="145" y="4526"/>
                  </a:cubicBezTo>
                  <a:cubicBezTo>
                    <a:pt x="579" y="3092"/>
                    <a:pt x="679" y="1524"/>
                    <a:pt x="679" y="23"/>
                  </a:cubicBezTo>
                  <a:cubicBezTo>
                    <a:pt x="679" y="7"/>
                    <a:pt x="670" y="1"/>
                    <a:pt x="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4"/>
            <p:cNvSpPr/>
            <p:nvPr/>
          </p:nvSpPr>
          <p:spPr>
            <a:xfrm>
              <a:off x="5289400" y="3390750"/>
              <a:ext cx="16250" cy="106300"/>
            </a:xfrm>
            <a:custGeom>
              <a:avLst/>
              <a:gdLst/>
              <a:ahLst/>
              <a:cxnLst/>
              <a:rect l="l" t="t" r="r" b="b"/>
              <a:pathLst>
                <a:path w="650" h="4252" extrusionOk="0">
                  <a:moveTo>
                    <a:pt x="633" y="0"/>
                  </a:moveTo>
                  <a:cubicBezTo>
                    <a:pt x="591" y="0"/>
                    <a:pt x="483" y="92"/>
                    <a:pt x="483" y="119"/>
                  </a:cubicBezTo>
                  <a:cubicBezTo>
                    <a:pt x="483" y="1420"/>
                    <a:pt x="449" y="2954"/>
                    <a:pt x="16" y="4188"/>
                  </a:cubicBezTo>
                  <a:cubicBezTo>
                    <a:pt x="1" y="4233"/>
                    <a:pt x="20" y="4251"/>
                    <a:pt x="48" y="4251"/>
                  </a:cubicBezTo>
                  <a:cubicBezTo>
                    <a:pt x="82" y="4251"/>
                    <a:pt x="131" y="4225"/>
                    <a:pt x="149" y="4188"/>
                  </a:cubicBezTo>
                  <a:cubicBezTo>
                    <a:pt x="416" y="3721"/>
                    <a:pt x="416" y="3121"/>
                    <a:pt x="483" y="2587"/>
                  </a:cubicBezTo>
                  <a:cubicBezTo>
                    <a:pt x="616" y="1753"/>
                    <a:pt x="650" y="919"/>
                    <a:pt x="650" y="19"/>
                  </a:cubicBezTo>
                  <a:cubicBezTo>
                    <a:pt x="650" y="6"/>
                    <a:pt x="643" y="0"/>
                    <a:pt x="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4"/>
            <p:cNvSpPr/>
            <p:nvPr/>
          </p:nvSpPr>
          <p:spPr>
            <a:xfrm>
              <a:off x="5312300" y="3364950"/>
              <a:ext cx="28125" cy="131600"/>
            </a:xfrm>
            <a:custGeom>
              <a:avLst/>
              <a:gdLst/>
              <a:ahLst/>
              <a:cxnLst/>
              <a:rect l="l" t="t" r="r" b="b"/>
              <a:pathLst>
                <a:path w="1125" h="5264" extrusionOk="0">
                  <a:moveTo>
                    <a:pt x="1100" y="0"/>
                  </a:moveTo>
                  <a:cubicBezTo>
                    <a:pt x="1064" y="0"/>
                    <a:pt x="978" y="51"/>
                    <a:pt x="934" y="117"/>
                  </a:cubicBezTo>
                  <a:cubicBezTo>
                    <a:pt x="601" y="1818"/>
                    <a:pt x="234" y="3519"/>
                    <a:pt x="0" y="5220"/>
                  </a:cubicBezTo>
                  <a:cubicBezTo>
                    <a:pt x="0" y="5252"/>
                    <a:pt x="7" y="5264"/>
                    <a:pt x="16" y="5264"/>
                  </a:cubicBezTo>
                  <a:cubicBezTo>
                    <a:pt x="36" y="5264"/>
                    <a:pt x="67" y="5210"/>
                    <a:pt x="67" y="5187"/>
                  </a:cubicBezTo>
                  <a:cubicBezTo>
                    <a:pt x="534" y="3519"/>
                    <a:pt x="768" y="1784"/>
                    <a:pt x="1101" y="50"/>
                  </a:cubicBezTo>
                  <a:cubicBezTo>
                    <a:pt x="1124" y="15"/>
                    <a:pt x="1119" y="0"/>
                    <a:pt x="1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4"/>
            <p:cNvSpPr/>
            <p:nvPr/>
          </p:nvSpPr>
          <p:spPr>
            <a:xfrm>
              <a:off x="5303950" y="3392625"/>
              <a:ext cx="19225" cy="111900"/>
            </a:xfrm>
            <a:custGeom>
              <a:avLst/>
              <a:gdLst/>
              <a:ahLst/>
              <a:cxnLst/>
              <a:rect l="l" t="t" r="r" b="b"/>
              <a:pathLst>
                <a:path w="769" h="4476" extrusionOk="0">
                  <a:moveTo>
                    <a:pt x="714" y="0"/>
                  </a:moveTo>
                  <a:cubicBezTo>
                    <a:pt x="664" y="0"/>
                    <a:pt x="601" y="54"/>
                    <a:pt x="601" y="77"/>
                  </a:cubicBezTo>
                  <a:cubicBezTo>
                    <a:pt x="401" y="1545"/>
                    <a:pt x="101" y="3012"/>
                    <a:pt x="1" y="4447"/>
                  </a:cubicBezTo>
                  <a:cubicBezTo>
                    <a:pt x="1" y="4468"/>
                    <a:pt x="7" y="4475"/>
                    <a:pt x="16" y="4475"/>
                  </a:cubicBezTo>
                  <a:cubicBezTo>
                    <a:pt x="36" y="4475"/>
                    <a:pt x="68" y="4437"/>
                    <a:pt x="68" y="4413"/>
                  </a:cubicBezTo>
                  <a:cubicBezTo>
                    <a:pt x="368" y="2946"/>
                    <a:pt x="568" y="1511"/>
                    <a:pt x="768" y="44"/>
                  </a:cubicBezTo>
                  <a:cubicBezTo>
                    <a:pt x="757" y="12"/>
                    <a:pt x="737" y="0"/>
                    <a:pt x="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4"/>
            <p:cNvSpPr/>
            <p:nvPr/>
          </p:nvSpPr>
          <p:spPr>
            <a:xfrm>
              <a:off x="5318600" y="3330300"/>
              <a:ext cx="37925" cy="154250"/>
            </a:xfrm>
            <a:custGeom>
              <a:avLst/>
              <a:gdLst/>
              <a:ahLst/>
              <a:cxnLst/>
              <a:rect l="l" t="t" r="r" b="b"/>
              <a:pathLst>
                <a:path w="1517" h="6170" extrusionOk="0">
                  <a:moveTo>
                    <a:pt x="1463" y="1"/>
                  </a:moveTo>
                  <a:cubicBezTo>
                    <a:pt x="1414" y="1"/>
                    <a:pt x="1350" y="47"/>
                    <a:pt x="1350" y="68"/>
                  </a:cubicBezTo>
                  <a:cubicBezTo>
                    <a:pt x="1083" y="2103"/>
                    <a:pt x="682" y="4171"/>
                    <a:pt x="15" y="6106"/>
                  </a:cubicBezTo>
                  <a:cubicBezTo>
                    <a:pt x="0" y="6151"/>
                    <a:pt x="19" y="6169"/>
                    <a:pt x="48" y="6169"/>
                  </a:cubicBezTo>
                  <a:cubicBezTo>
                    <a:pt x="82" y="6169"/>
                    <a:pt x="130" y="6143"/>
                    <a:pt x="149" y="6106"/>
                  </a:cubicBezTo>
                  <a:cubicBezTo>
                    <a:pt x="983" y="4238"/>
                    <a:pt x="1249" y="2070"/>
                    <a:pt x="1516" y="68"/>
                  </a:cubicBezTo>
                  <a:cubicBezTo>
                    <a:pt x="1516" y="18"/>
                    <a:pt x="1493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4"/>
            <p:cNvSpPr/>
            <p:nvPr/>
          </p:nvSpPr>
          <p:spPr>
            <a:xfrm>
              <a:off x="5332400" y="3313850"/>
              <a:ext cx="34950" cy="170700"/>
            </a:xfrm>
            <a:custGeom>
              <a:avLst/>
              <a:gdLst/>
              <a:ahLst/>
              <a:cxnLst/>
              <a:rect l="l" t="t" r="r" b="b"/>
              <a:pathLst>
                <a:path w="1398" h="6828" extrusionOk="0">
                  <a:moveTo>
                    <a:pt x="1358" y="1"/>
                  </a:moveTo>
                  <a:cubicBezTo>
                    <a:pt x="1308" y="1"/>
                    <a:pt x="1231" y="70"/>
                    <a:pt x="1231" y="92"/>
                  </a:cubicBezTo>
                  <a:cubicBezTo>
                    <a:pt x="964" y="2327"/>
                    <a:pt x="764" y="4662"/>
                    <a:pt x="30" y="6764"/>
                  </a:cubicBezTo>
                  <a:cubicBezTo>
                    <a:pt x="0" y="6809"/>
                    <a:pt x="11" y="6827"/>
                    <a:pt x="35" y="6827"/>
                  </a:cubicBezTo>
                  <a:cubicBezTo>
                    <a:pt x="64" y="6827"/>
                    <a:pt x="112" y="6801"/>
                    <a:pt x="130" y="6764"/>
                  </a:cubicBezTo>
                  <a:cubicBezTo>
                    <a:pt x="1031" y="4729"/>
                    <a:pt x="1131" y="2261"/>
                    <a:pt x="1398" y="59"/>
                  </a:cubicBezTo>
                  <a:cubicBezTo>
                    <a:pt x="1398" y="16"/>
                    <a:pt x="1381" y="1"/>
                    <a:pt x="1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4"/>
            <p:cNvSpPr/>
            <p:nvPr/>
          </p:nvSpPr>
          <p:spPr>
            <a:xfrm>
              <a:off x="5343975" y="3321525"/>
              <a:ext cx="30900" cy="174200"/>
            </a:xfrm>
            <a:custGeom>
              <a:avLst/>
              <a:gdLst/>
              <a:ahLst/>
              <a:cxnLst/>
              <a:rect l="l" t="t" r="r" b="b"/>
              <a:pathLst>
                <a:path w="1236" h="6968" extrusionOk="0">
                  <a:moveTo>
                    <a:pt x="1219" y="1"/>
                  </a:moveTo>
                  <a:cubicBezTo>
                    <a:pt x="1176" y="1"/>
                    <a:pt x="1068" y="92"/>
                    <a:pt x="1068" y="119"/>
                  </a:cubicBezTo>
                  <a:cubicBezTo>
                    <a:pt x="835" y="2454"/>
                    <a:pt x="501" y="4689"/>
                    <a:pt x="1" y="6924"/>
                  </a:cubicBezTo>
                  <a:cubicBezTo>
                    <a:pt x="1" y="6956"/>
                    <a:pt x="11" y="6967"/>
                    <a:pt x="26" y="6967"/>
                  </a:cubicBezTo>
                  <a:cubicBezTo>
                    <a:pt x="58" y="6967"/>
                    <a:pt x="112" y="6913"/>
                    <a:pt x="134" y="6891"/>
                  </a:cubicBezTo>
                  <a:cubicBezTo>
                    <a:pt x="802" y="4622"/>
                    <a:pt x="1002" y="2354"/>
                    <a:pt x="1235" y="19"/>
                  </a:cubicBezTo>
                  <a:cubicBezTo>
                    <a:pt x="1235" y="6"/>
                    <a:pt x="1229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4"/>
            <p:cNvSpPr/>
            <p:nvPr/>
          </p:nvSpPr>
          <p:spPr>
            <a:xfrm>
              <a:off x="5364000" y="3345175"/>
              <a:ext cx="17550" cy="121825"/>
            </a:xfrm>
            <a:custGeom>
              <a:avLst/>
              <a:gdLst/>
              <a:ahLst/>
              <a:cxnLst/>
              <a:rect l="l" t="t" r="r" b="b"/>
              <a:pathLst>
                <a:path w="702" h="4873" extrusionOk="0">
                  <a:moveTo>
                    <a:pt x="696" y="0"/>
                  </a:moveTo>
                  <a:cubicBezTo>
                    <a:pt x="674" y="0"/>
                    <a:pt x="592" y="78"/>
                    <a:pt x="534" y="107"/>
                  </a:cubicBezTo>
                  <a:cubicBezTo>
                    <a:pt x="434" y="1675"/>
                    <a:pt x="134" y="3276"/>
                    <a:pt x="1" y="4844"/>
                  </a:cubicBezTo>
                  <a:cubicBezTo>
                    <a:pt x="1" y="4864"/>
                    <a:pt x="10" y="4872"/>
                    <a:pt x="23" y="4872"/>
                  </a:cubicBezTo>
                  <a:cubicBezTo>
                    <a:pt x="53" y="4872"/>
                    <a:pt x="101" y="4833"/>
                    <a:pt x="101" y="4810"/>
                  </a:cubicBezTo>
                  <a:cubicBezTo>
                    <a:pt x="468" y="3209"/>
                    <a:pt x="534" y="1608"/>
                    <a:pt x="701" y="7"/>
                  </a:cubicBezTo>
                  <a:cubicBezTo>
                    <a:pt x="701" y="2"/>
                    <a:pt x="699" y="0"/>
                    <a:pt x="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4"/>
            <p:cNvSpPr/>
            <p:nvPr/>
          </p:nvSpPr>
          <p:spPr>
            <a:xfrm>
              <a:off x="5374850" y="3410550"/>
              <a:ext cx="12525" cy="57250"/>
            </a:xfrm>
            <a:custGeom>
              <a:avLst/>
              <a:gdLst/>
              <a:ahLst/>
              <a:cxnLst/>
              <a:rect l="l" t="t" r="r" b="b"/>
              <a:pathLst>
                <a:path w="501" h="2290" extrusionOk="0">
                  <a:moveTo>
                    <a:pt x="469" y="0"/>
                  </a:moveTo>
                  <a:cubicBezTo>
                    <a:pt x="420" y="0"/>
                    <a:pt x="334" y="55"/>
                    <a:pt x="334" y="127"/>
                  </a:cubicBezTo>
                  <a:cubicBezTo>
                    <a:pt x="234" y="828"/>
                    <a:pt x="100" y="1528"/>
                    <a:pt x="0" y="2229"/>
                  </a:cubicBezTo>
                  <a:cubicBezTo>
                    <a:pt x="0" y="2271"/>
                    <a:pt x="12" y="2289"/>
                    <a:pt x="28" y="2289"/>
                  </a:cubicBezTo>
                  <a:cubicBezTo>
                    <a:pt x="50" y="2289"/>
                    <a:pt x="81" y="2254"/>
                    <a:pt x="100" y="2195"/>
                  </a:cubicBezTo>
                  <a:cubicBezTo>
                    <a:pt x="334" y="1495"/>
                    <a:pt x="400" y="794"/>
                    <a:pt x="501" y="27"/>
                  </a:cubicBezTo>
                  <a:cubicBezTo>
                    <a:pt x="501" y="9"/>
                    <a:pt x="488" y="0"/>
                    <a:pt x="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4"/>
            <p:cNvSpPr/>
            <p:nvPr/>
          </p:nvSpPr>
          <p:spPr>
            <a:xfrm>
              <a:off x="5370675" y="3111375"/>
              <a:ext cx="27550" cy="192550"/>
            </a:xfrm>
            <a:custGeom>
              <a:avLst/>
              <a:gdLst/>
              <a:ahLst/>
              <a:cxnLst/>
              <a:rect l="l" t="t" r="r" b="b"/>
              <a:pathLst>
                <a:path w="1102" h="7702" extrusionOk="0">
                  <a:moveTo>
                    <a:pt x="1085" y="1"/>
                  </a:moveTo>
                  <a:cubicBezTo>
                    <a:pt x="1042" y="1"/>
                    <a:pt x="934" y="92"/>
                    <a:pt x="934" y="119"/>
                  </a:cubicBezTo>
                  <a:cubicBezTo>
                    <a:pt x="834" y="2654"/>
                    <a:pt x="401" y="5156"/>
                    <a:pt x="0" y="7658"/>
                  </a:cubicBezTo>
                  <a:cubicBezTo>
                    <a:pt x="0" y="7689"/>
                    <a:pt x="7" y="7701"/>
                    <a:pt x="17" y="7701"/>
                  </a:cubicBezTo>
                  <a:cubicBezTo>
                    <a:pt x="39" y="7701"/>
                    <a:pt x="78" y="7647"/>
                    <a:pt x="100" y="7624"/>
                  </a:cubicBezTo>
                  <a:cubicBezTo>
                    <a:pt x="768" y="5156"/>
                    <a:pt x="1034" y="2554"/>
                    <a:pt x="1101" y="19"/>
                  </a:cubicBezTo>
                  <a:cubicBezTo>
                    <a:pt x="1101" y="6"/>
                    <a:pt x="1095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4"/>
            <p:cNvSpPr/>
            <p:nvPr/>
          </p:nvSpPr>
          <p:spPr>
            <a:xfrm>
              <a:off x="5507725" y="3590200"/>
              <a:ext cx="9750" cy="18925"/>
            </a:xfrm>
            <a:custGeom>
              <a:avLst/>
              <a:gdLst/>
              <a:ahLst/>
              <a:cxnLst/>
              <a:rect l="l" t="t" r="r" b="b"/>
              <a:pathLst>
                <a:path w="390" h="757" extrusionOk="0">
                  <a:moveTo>
                    <a:pt x="363" y="0"/>
                  </a:moveTo>
                  <a:cubicBezTo>
                    <a:pt x="316" y="0"/>
                    <a:pt x="222" y="38"/>
                    <a:pt x="222" y="113"/>
                  </a:cubicBezTo>
                  <a:cubicBezTo>
                    <a:pt x="189" y="313"/>
                    <a:pt x="56" y="513"/>
                    <a:pt x="22" y="713"/>
                  </a:cubicBezTo>
                  <a:cubicBezTo>
                    <a:pt x="1" y="745"/>
                    <a:pt x="0" y="757"/>
                    <a:pt x="10" y="757"/>
                  </a:cubicBezTo>
                  <a:cubicBezTo>
                    <a:pt x="30" y="757"/>
                    <a:pt x="100" y="703"/>
                    <a:pt x="122" y="680"/>
                  </a:cubicBezTo>
                  <a:cubicBezTo>
                    <a:pt x="222" y="480"/>
                    <a:pt x="289" y="280"/>
                    <a:pt x="389" y="13"/>
                  </a:cubicBezTo>
                  <a:cubicBezTo>
                    <a:pt x="389" y="5"/>
                    <a:pt x="379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4"/>
            <p:cNvSpPr/>
            <p:nvPr/>
          </p:nvSpPr>
          <p:spPr>
            <a:xfrm>
              <a:off x="5519100" y="3584425"/>
              <a:ext cx="10050" cy="28500"/>
            </a:xfrm>
            <a:custGeom>
              <a:avLst/>
              <a:gdLst/>
              <a:ahLst/>
              <a:cxnLst/>
              <a:rect l="l" t="t" r="r" b="b"/>
              <a:pathLst>
                <a:path w="402" h="1140" extrusionOk="0">
                  <a:moveTo>
                    <a:pt x="368" y="1"/>
                  </a:moveTo>
                  <a:cubicBezTo>
                    <a:pt x="327" y="1"/>
                    <a:pt x="257" y="54"/>
                    <a:pt x="234" y="77"/>
                  </a:cubicBezTo>
                  <a:cubicBezTo>
                    <a:pt x="168" y="277"/>
                    <a:pt x="134" y="444"/>
                    <a:pt x="101" y="644"/>
                  </a:cubicBezTo>
                  <a:cubicBezTo>
                    <a:pt x="68" y="811"/>
                    <a:pt x="1" y="944"/>
                    <a:pt x="68" y="1111"/>
                  </a:cubicBezTo>
                  <a:cubicBezTo>
                    <a:pt x="68" y="1132"/>
                    <a:pt x="74" y="1140"/>
                    <a:pt x="83" y="1140"/>
                  </a:cubicBezTo>
                  <a:cubicBezTo>
                    <a:pt x="103" y="1140"/>
                    <a:pt x="134" y="1101"/>
                    <a:pt x="134" y="1078"/>
                  </a:cubicBezTo>
                  <a:cubicBezTo>
                    <a:pt x="201" y="944"/>
                    <a:pt x="201" y="778"/>
                    <a:pt x="268" y="611"/>
                  </a:cubicBezTo>
                  <a:cubicBezTo>
                    <a:pt x="301" y="411"/>
                    <a:pt x="335" y="244"/>
                    <a:pt x="401" y="44"/>
                  </a:cubicBezTo>
                  <a:cubicBezTo>
                    <a:pt x="401" y="12"/>
                    <a:pt x="38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4"/>
            <p:cNvSpPr/>
            <p:nvPr/>
          </p:nvSpPr>
          <p:spPr>
            <a:xfrm>
              <a:off x="5549975" y="3575900"/>
              <a:ext cx="5325" cy="20350"/>
            </a:xfrm>
            <a:custGeom>
              <a:avLst/>
              <a:gdLst/>
              <a:ahLst/>
              <a:cxnLst/>
              <a:rect l="l" t="t" r="r" b="b"/>
              <a:pathLst>
                <a:path w="213" h="814" extrusionOk="0">
                  <a:moveTo>
                    <a:pt x="174" y="0"/>
                  </a:moveTo>
                  <a:cubicBezTo>
                    <a:pt x="134" y="0"/>
                    <a:pt x="67" y="42"/>
                    <a:pt x="67" y="85"/>
                  </a:cubicBezTo>
                  <a:cubicBezTo>
                    <a:pt x="34" y="285"/>
                    <a:pt x="0" y="585"/>
                    <a:pt x="34" y="785"/>
                  </a:cubicBezTo>
                  <a:cubicBezTo>
                    <a:pt x="34" y="806"/>
                    <a:pt x="40" y="814"/>
                    <a:pt x="49" y="814"/>
                  </a:cubicBezTo>
                  <a:cubicBezTo>
                    <a:pt x="69" y="814"/>
                    <a:pt x="100" y="775"/>
                    <a:pt x="100" y="752"/>
                  </a:cubicBezTo>
                  <a:cubicBezTo>
                    <a:pt x="200" y="552"/>
                    <a:pt x="200" y="251"/>
                    <a:pt x="200" y="51"/>
                  </a:cubicBezTo>
                  <a:cubicBezTo>
                    <a:pt x="213" y="15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4"/>
            <p:cNvSpPr/>
            <p:nvPr/>
          </p:nvSpPr>
          <p:spPr>
            <a:xfrm>
              <a:off x="5572475" y="3562000"/>
              <a:ext cx="5025" cy="16375"/>
            </a:xfrm>
            <a:custGeom>
              <a:avLst/>
              <a:gdLst/>
              <a:ahLst/>
              <a:cxnLst/>
              <a:rect l="l" t="t" r="r" b="b"/>
              <a:pathLst>
                <a:path w="201" h="655" extrusionOk="0">
                  <a:moveTo>
                    <a:pt x="182" y="0"/>
                  </a:moveTo>
                  <a:cubicBezTo>
                    <a:pt x="133" y="0"/>
                    <a:pt x="34" y="78"/>
                    <a:pt x="34" y="107"/>
                  </a:cubicBezTo>
                  <a:cubicBezTo>
                    <a:pt x="34" y="274"/>
                    <a:pt x="1" y="474"/>
                    <a:pt x="34" y="641"/>
                  </a:cubicBezTo>
                  <a:cubicBezTo>
                    <a:pt x="34" y="650"/>
                    <a:pt x="43" y="654"/>
                    <a:pt x="55" y="654"/>
                  </a:cubicBezTo>
                  <a:cubicBezTo>
                    <a:pt x="84" y="654"/>
                    <a:pt x="134" y="631"/>
                    <a:pt x="134" y="607"/>
                  </a:cubicBezTo>
                  <a:cubicBezTo>
                    <a:pt x="168" y="440"/>
                    <a:pt x="201" y="240"/>
                    <a:pt x="201" y="7"/>
                  </a:cubicBezTo>
                  <a:cubicBezTo>
                    <a:pt x="196" y="2"/>
                    <a:pt x="190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4"/>
            <p:cNvSpPr/>
            <p:nvPr/>
          </p:nvSpPr>
          <p:spPr>
            <a:xfrm>
              <a:off x="5587500" y="3550250"/>
              <a:ext cx="6700" cy="22625"/>
            </a:xfrm>
            <a:custGeom>
              <a:avLst/>
              <a:gdLst/>
              <a:ahLst/>
              <a:cxnLst/>
              <a:rect l="l" t="t" r="r" b="b"/>
              <a:pathLst>
                <a:path w="268" h="905" extrusionOk="0">
                  <a:moveTo>
                    <a:pt x="243" y="1"/>
                  </a:moveTo>
                  <a:cubicBezTo>
                    <a:pt x="209" y="1"/>
                    <a:pt x="147" y="63"/>
                    <a:pt x="100" y="110"/>
                  </a:cubicBezTo>
                  <a:cubicBezTo>
                    <a:pt x="100" y="377"/>
                    <a:pt x="0" y="610"/>
                    <a:pt x="34" y="877"/>
                  </a:cubicBezTo>
                  <a:cubicBezTo>
                    <a:pt x="34" y="897"/>
                    <a:pt x="39" y="905"/>
                    <a:pt x="49" y="905"/>
                  </a:cubicBezTo>
                  <a:cubicBezTo>
                    <a:pt x="73" y="905"/>
                    <a:pt x="120" y="858"/>
                    <a:pt x="167" y="810"/>
                  </a:cubicBezTo>
                  <a:cubicBezTo>
                    <a:pt x="234" y="577"/>
                    <a:pt x="267" y="277"/>
                    <a:pt x="267" y="43"/>
                  </a:cubicBezTo>
                  <a:cubicBezTo>
                    <a:pt x="267" y="13"/>
                    <a:pt x="258" y="1"/>
                    <a:pt x="2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4"/>
            <p:cNvSpPr/>
            <p:nvPr/>
          </p:nvSpPr>
          <p:spPr>
            <a:xfrm>
              <a:off x="5605000" y="3538825"/>
              <a:ext cx="7525" cy="22025"/>
            </a:xfrm>
            <a:custGeom>
              <a:avLst/>
              <a:gdLst/>
              <a:ahLst/>
              <a:cxnLst/>
              <a:rect l="l" t="t" r="r" b="b"/>
              <a:pathLst>
                <a:path w="301" h="881" extrusionOk="0">
                  <a:moveTo>
                    <a:pt x="252" y="1"/>
                  </a:moveTo>
                  <a:cubicBezTo>
                    <a:pt x="203" y="1"/>
                    <a:pt x="134" y="57"/>
                    <a:pt x="134" y="100"/>
                  </a:cubicBezTo>
                  <a:cubicBezTo>
                    <a:pt x="67" y="300"/>
                    <a:pt x="1" y="667"/>
                    <a:pt x="67" y="867"/>
                  </a:cubicBezTo>
                  <a:cubicBezTo>
                    <a:pt x="67" y="876"/>
                    <a:pt x="75" y="880"/>
                    <a:pt x="85" y="880"/>
                  </a:cubicBezTo>
                  <a:cubicBezTo>
                    <a:pt x="114" y="880"/>
                    <a:pt x="168" y="849"/>
                    <a:pt x="168" y="800"/>
                  </a:cubicBezTo>
                  <a:cubicBezTo>
                    <a:pt x="234" y="600"/>
                    <a:pt x="234" y="300"/>
                    <a:pt x="301" y="67"/>
                  </a:cubicBezTo>
                  <a:cubicBezTo>
                    <a:pt x="301" y="19"/>
                    <a:pt x="279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4"/>
            <p:cNvSpPr/>
            <p:nvPr/>
          </p:nvSpPr>
          <p:spPr>
            <a:xfrm>
              <a:off x="5648375" y="3490950"/>
              <a:ext cx="15250" cy="42775"/>
            </a:xfrm>
            <a:custGeom>
              <a:avLst/>
              <a:gdLst/>
              <a:ahLst/>
              <a:cxnLst/>
              <a:rect l="l" t="t" r="r" b="b"/>
              <a:pathLst>
                <a:path w="610" h="1711" extrusionOk="0">
                  <a:moveTo>
                    <a:pt x="592" y="0"/>
                  </a:moveTo>
                  <a:cubicBezTo>
                    <a:pt x="557" y="0"/>
                    <a:pt x="467" y="31"/>
                    <a:pt x="467" y="80"/>
                  </a:cubicBezTo>
                  <a:cubicBezTo>
                    <a:pt x="301" y="614"/>
                    <a:pt x="67" y="1148"/>
                    <a:pt x="0" y="1681"/>
                  </a:cubicBezTo>
                  <a:cubicBezTo>
                    <a:pt x="0" y="1704"/>
                    <a:pt x="11" y="1711"/>
                    <a:pt x="26" y="1711"/>
                  </a:cubicBezTo>
                  <a:cubicBezTo>
                    <a:pt x="56" y="1711"/>
                    <a:pt x="100" y="1681"/>
                    <a:pt x="100" y="1681"/>
                  </a:cubicBezTo>
                  <a:cubicBezTo>
                    <a:pt x="334" y="1181"/>
                    <a:pt x="434" y="547"/>
                    <a:pt x="601" y="13"/>
                  </a:cubicBezTo>
                  <a:cubicBezTo>
                    <a:pt x="610" y="5"/>
                    <a:pt x="604" y="0"/>
                    <a:pt x="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4"/>
            <p:cNvSpPr/>
            <p:nvPr/>
          </p:nvSpPr>
          <p:spPr>
            <a:xfrm>
              <a:off x="5659700" y="3468525"/>
              <a:ext cx="16375" cy="67100"/>
            </a:xfrm>
            <a:custGeom>
              <a:avLst/>
              <a:gdLst/>
              <a:ahLst/>
              <a:cxnLst/>
              <a:rect l="l" t="t" r="r" b="b"/>
              <a:pathLst>
                <a:path w="655" h="2684" extrusionOk="0">
                  <a:moveTo>
                    <a:pt x="648" y="1"/>
                  </a:moveTo>
                  <a:cubicBezTo>
                    <a:pt x="624" y="1"/>
                    <a:pt x="515" y="50"/>
                    <a:pt x="515" y="77"/>
                  </a:cubicBezTo>
                  <a:cubicBezTo>
                    <a:pt x="381" y="977"/>
                    <a:pt x="315" y="1811"/>
                    <a:pt x="14" y="2645"/>
                  </a:cubicBezTo>
                  <a:cubicBezTo>
                    <a:pt x="0" y="2673"/>
                    <a:pt x="16" y="2684"/>
                    <a:pt x="39" y="2684"/>
                  </a:cubicBezTo>
                  <a:cubicBezTo>
                    <a:pt x="70" y="2684"/>
                    <a:pt x="114" y="2664"/>
                    <a:pt x="114" y="2645"/>
                  </a:cubicBezTo>
                  <a:cubicBezTo>
                    <a:pt x="615" y="1911"/>
                    <a:pt x="548" y="844"/>
                    <a:pt x="648" y="10"/>
                  </a:cubicBezTo>
                  <a:cubicBezTo>
                    <a:pt x="655" y="3"/>
                    <a:pt x="654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4"/>
            <p:cNvSpPr/>
            <p:nvPr/>
          </p:nvSpPr>
          <p:spPr>
            <a:xfrm>
              <a:off x="5672550" y="3493950"/>
              <a:ext cx="9200" cy="26775"/>
            </a:xfrm>
            <a:custGeom>
              <a:avLst/>
              <a:gdLst/>
              <a:ahLst/>
              <a:cxnLst/>
              <a:rect l="l" t="t" r="r" b="b"/>
              <a:pathLst>
                <a:path w="368" h="1071" extrusionOk="0">
                  <a:moveTo>
                    <a:pt x="336" y="0"/>
                  </a:moveTo>
                  <a:cubicBezTo>
                    <a:pt x="287" y="0"/>
                    <a:pt x="201" y="55"/>
                    <a:pt x="201" y="127"/>
                  </a:cubicBezTo>
                  <a:cubicBezTo>
                    <a:pt x="134" y="394"/>
                    <a:pt x="101" y="727"/>
                    <a:pt x="1" y="1028"/>
                  </a:cubicBezTo>
                  <a:cubicBezTo>
                    <a:pt x="1" y="1059"/>
                    <a:pt x="11" y="1071"/>
                    <a:pt x="25" y="1071"/>
                  </a:cubicBezTo>
                  <a:cubicBezTo>
                    <a:pt x="54" y="1071"/>
                    <a:pt x="101" y="1017"/>
                    <a:pt x="101" y="994"/>
                  </a:cubicBezTo>
                  <a:cubicBezTo>
                    <a:pt x="167" y="694"/>
                    <a:pt x="268" y="360"/>
                    <a:pt x="368" y="27"/>
                  </a:cubicBezTo>
                  <a:cubicBezTo>
                    <a:pt x="368" y="8"/>
                    <a:pt x="355" y="0"/>
                    <a:pt x="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4"/>
            <p:cNvSpPr/>
            <p:nvPr/>
          </p:nvSpPr>
          <p:spPr>
            <a:xfrm>
              <a:off x="5289775" y="3536450"/>
              <a:ext cx="10875" cy="38675"/>
            </a:xfrm>
            <a:custGeom>
              <a:avLst/>
              <a:gdLst/>
              <a:ahLst/>
              <a:cxnLst/>
              <a:rect l="l" t="t" r="r" b="b"/>
              <a:pathLst>
                <a:path w="435" h="1547" extrusionOk="0">
                  <a:moveTo>
                    <a:pt x="400" y="1"/>
                  </a:moveTo>
                  <a:cubicBezTo>
                    <a:pt x="351" y="1"/>
                    <a:pt x="268" y="48"/>
                    <a:pt x="268" y="95"/>
                  </a:cubicBezTo>
                  <a:cubicBezTo>
                    <a:pt x="168" y="528"/>
                    <a:pt x="101" y="995"/>
                    <a:pt x="1" y="1496"/>
                  </a:cubicBezTo>
                  <a:cubicBezTo>
                    <a:pt x="1" y="1533"/>
                    <a:pt x="19" y="1547"/>
                    <a:pt x="42" y="1547"/>
                  </a:cubicBezTo>
                  <a:cubicBezTo>
                    <a:pt x="81" y="1547"/>
                    <a:pt x="134" y="1505"/>
                    <a:pt x="134" y="1462"/>
                  </a:cubicBezTo>
                  <a:cubicBezTo>
                    <a:pt x="268" y="995"/>
                    <a:pt x="301" y="495"/>
                    <a:pt x="434" y="28"/>
                  </a:cubicBezTo>
                  <a:cubicBezTo>
                    <a:pt x="434" y="9"/>
                    <a:pt x="420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4"/>
            <p:cNvSpPr/>
            <p:nvPr/>
          </p:nvSpPr>
          <p:spPr>
            <a:xfrm>
              <a:off x="5297375" y="3545325"/>
              <a:ext cx="14950" cy="22850"/>
            </a:xfrm>
            <a:custGeom>
              <a:avLst/>
              <a:gdLst/>
              <a:ahLst/>
              <a:cxnLst/>
              <a:rect l="l" t="t" r="r" b="b"/>
              <a:pathLst>
                <a:path w="598" h="914" extrusionOk="0">
                  <a:moveTo>
                    <a:pt x="403" y="0"/>
                  </a:moveTo>
                  <a:cubicBezTo>
                    <a:pt x="391" y="0"/>
                    <a:pt x="378" y="2"/>
                    <a:pt x="364" y="7"/>
                  </a:cubicBezTo>
                  <a:cubicBezTo>
                    <a:pt x="197" y="7"/>
                    <a:pt x="97" y="107"/>
                    <a:pt x="97" y="240"/>
                  </a:cubicBezTo>
                  <a:cubicBezTo>
                    <a:pt x="34" y="429"/>
                    <a:pt x="1" y="913"/>
                    <a:pt x="304" y="913"/>
                  </a:cubicBezTo>
                  <a:cubicBezTo>
                    <a:pt x="323" y="913"/>
                    <a:pt x="343" y="911"/>
                    <a:pt x="364" y="907"/>
                  </a:cubicBezTo>
                  <a:cubicBezTo>
                    <a:pt x="464" y="907"/>
                    <a:pt x="497" y="807"/>
                    <a:pt x="531" y="741"/>
                  </a:cubicBezTo>
                  <a:cubicBezTo>
                    <a:pt x="597" y="607"/>
                    <a:pt x="531" y="574"/>
                    <a:pt x="497" y="474"/>
                  </a:cubicBezTo>
                  <a:cubicBezTo>
                    <a:pt x="464" y="340"/>
                    <a:pt x="464" y="274"/>
                    <a:pt x="497" y="140"/>
                  </a:cubicBezTo>
                  <a:cubicBezTo>
                    <a:pt x="526" y="83"/>
                    <a:pt x="480" y="0"/>
                    <a:pt x="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4"/>
            <p:cNvSpPr/>
            <p:nvPr/>
          </p:nvSpPr>
          <p:spPr>
            <a:xfrm>
              <a:off x="2104525" y="2093950"/>
              <a:ext cx="144775" cy="261025"/>
            </a:xfrm>
            <a:custGeom>
              <a:avLst/>
              <a:gdLst/>
              <a:ahLst/>
              <a:cxnLst/>
              <a:rect l="l" t="t" r="r" b="b"/>
              <a:pathLst>
                <a:path w="5791" h="10441" extrusionOk="0">
                  <a:moveTo>
                    <a:pt x="3563" y="1"/>
                  </a:moveTo>
                  <a:cubicBezTo>
                    <a:pt x="2438" y="1"/>
                    <a:pt x="1080" y="660"/>
                    <a:pt x="120" y="1121"/>
                  </a:cubicBezTo>
                  <a:cubicBezTo>
                    <a:pt x="60" y="1180"/>
                    <a:pt x="1" y="1293"/>
                    <a:pt x="60" y="1293"/>
                  </a:cubicBezTo>
                  <a:cubicBezTo>
                    <a:pt x="67" y="1293"/>
                    <a:pt x="76" y="1291"/>
                    <a:pt x="87" y="1288"/>
                  </a:cubicBezTo>
                  <a:cubicBezTo>
                    <a:pt x="1154" y="787"/>
                    <a:pt x="2221" y="320"/>
                    <a:pt x="3422" y="154"/>
                  </a:cubicBezTo>
                  <a:cubicBezTo>
                    <a:pt x="3530" y="140"/>
                    <a:pt x="3632" y="133"/>
                    <a:pt x="3728" y="133"/>
                  </a:cubicBezTo>
                  <a:cubicBezTo>
                    <a:pt x="5714" y="133"/>
                    <a:pt x="5276" y="2984"/>
                    <a:pt x="4990" y="4257"/>
                  </a:cubicBezTo>
                  <a:cubicBezTo>
                    <a:pt x="4456" y="6358"/>
                    <a:pt x="3255" y="8259"/>
                    <a:pt x="3055" y="10428"/>
                  </a:cubicBezTo>
                  <a:cubicBezTo>
                    <a:pt x="3055" y="10437"/>
                    <a:pt x="3060" y="10441"/>
                    <a:pt x="3067" y="10441"/>
                  </a:cubicBezTo>
                  <a:cubicBezTo>
                    <a:pt x="3086" y="10441"/>
                    <a:pt x="3122" y="10410"/>
                    <a:pt x="3122" y="10361"/>
                  </a:cubicBezTo>
                  <a:cubicBezTo>
                    <a:pt x="3489" y="8593"/>
                    <a:pt x="4290" y="6925"/>
                    <a:pt x="4890" y="5157"/>
                  </a:cubicBezTo>
                  <a:cubicBezTo>
                    <a:pt x="5257" y="4090"/>
                    <a:pt x="5791" y="2589"/>
                    <a:pt x="5424" y="1421"/>
                  </a:cubicBezTo>
                  <a:cubicBezTo>
                    <a:pt x="5098" y="359"/>
                    <a:pt x="4394" y="1"/>
                    <a:pt x="3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4"/>
            <p:cNvSpPr/>
            <p:nvPr/>
          </p:nvSpPr>
          <p:spPr>
            <a:xfrm>
              <a:off x="2468600" y="2748250"/>
              <a:ext cx="150975" cy="429100"/>
            </a:xfrm>
            <a:custGeom>
              <a:avLst/>
              <a:gdLst/>
              <a:ahLst/>
              <a:cxnLst/>
              <a:rect l="l" t="t" r="r" b="b"/>
              <a:pathLst>
                <a:path w="6039" h="17164" extrusionOk="0">
                  <a:moveTo>
                    <a:pt x="201" y="0"/>
                  </a:moveTo>
                  <a:cubicBezTo>
                    <a:pt x="101" y="0"/>
                    <a:pt x="1" y="167"/>
                    <a:pt x="67" y="167"/>
                  </a:cubicBezTo>
                  <a:cubicBezTo>
                    <a:pt x="3837" y="1801"/>
                    <a:pt x="5905" y="4203"/>
                    <a:pt x="5104" y="8473"/>
                  </a:cubicBezTo>
                  <a:cubicBezTo>
                    <a:pt x="4671" y="11008"/>
                    <a:pt x="4204" y="14811"/>
                    <a:pt x="5571" y="17146"/>
                  </a:cubicBezTo>
                  <a:cubicBezTo>
                    <a:pt x="5578" y="17159"/>
                    <a:pt x="5588" y="17164"/>
                    <a:pt x="5600" y="17164"/>
                  </a:cubicBezTo>
                  <a:cubicBezTo>
                    <a:pt x="5651" y="17164"/>
                    <a:pt x="5738" y="17066"/>
                    <a:pt x="5738" y="17012"/>
                  </a:cubicBezTo>
                  <a:cubicBezTo>
                    <a:pt x="3837" y="13210"/>
                    <a:pt x="6038" y="8973"/>
                    <a:pt x="5438" y="5071"/>
                  </a:cubicBezTo>
                  <a:cubicBezTo>
                    <a:pt x="5071" y="2469"/>
                    <a:pt x="2402" y="901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4"/>
            <p:cNvSpPr/>
            <p:nvPr/>
          </p:nvSpPr>
          <p:spPr>
            <a:xfrm>
              <a:off x="2771325" y="3407675"/>
              <a:ext cx="73100" cy="361550"/>
            </a:xfrm>
            <a:custGeom>
              <a:avLst/>
              <a:gdLst/>
              <a:ahLst/>
              <a:cxnLst/>
              <a:rect l="l" t="t" r="r" b="b"/>
              <a:pathLst>
                <a:path w="2924" h="14462" extrusionOk="0">
                  <a:moveTo>
                    <a:pt x="87" y="1"/>
                  </a:moveTo>
                  <a:cubicBezTo>
                    <a:pt x="48" y="1"/>
                    <a:pt x="0" y="49"/>
                    <a:pt x="0" y="109"/>
                  </a:cubicBezTo>
                  <a:cubicBezTo>
                    <a:pt x="144" y="1373"/>
                    <a:pt x="144" y="2660"/>
                    <a:pt x="128" y="3944"/>
                  </a:cubicBezTo>
                  <a:lnTo>
                    <a:pt x="128" y="3944"/>
                  </a:lnTo>
                  <a:cubicBezTo>
                    <a:pt x="204" y="2651"/>
                    <a:pt x="297" y="1363"/>
                    <a:pt x="134" y="75"/>
                  </a:cubicBezTo>
                  <a:cubicBezTo>
                    <a:pt x="134" y="22"/>
                    <a:pt x="112" y="1"/>
                    <a:pt x="87" y="1"/>
                  </a:cubicBezTo>
                  <a:close/>
                  <a:moveTo>
                    <a:pt x="128" y="3944"/>
                  </a:moveTo>
                  <a:lnTo>
                    <a:pt x="128" y="3944"/>
                  </a:lnTo>
                  <a:cubicBezTo>
                    <a:pt x="65" y="5013"/>
                    <a:pt x="13" y="6085"/>
                    <a:pt x="128" y="7164"/>
                  </a:cubicBezTo>
                  <a:lnTo>
                    <a:pt x="128" y="7164"/>
                  </a:lnTo>
                  <a:cubicBezTo>
                    <a:pt x="88" y="6104"/>
                    <a:pt x="114" y="5025"/>
                    <a:pt x="128" y="3944"/>
                  </a:cubicBezTo>
                  <a:close/>
                  <a:moveTo>
                    <a:pt x="128" y="7164"/>
                  </a:moveTo>
                  <a:cubicBezTo>
                    <a:pt x="227" y="9794"/>
                    <a:pt x="728" y="12307"/>
                    <a:pt x="2802" y="14452"/>
                  </a:cubicBezTo>
                  <a:cubicBezTo>
                    <a:pt x="2808" y="14459"/>
                    <a:pt x="2817" y="14461"/>
                    <a:pt x="2826" y="14461"/>
                  </a:cubicBezTo>
                  <a:cubicBezTo>
                    <a:pt x="2867" y="14461"/>
                    <a:pt x="2923" y="14407"/>
                    <a:pt x="2869" y="14352"/>
                  </a:cubicBezTo>
                  <a:cubicBezTo>
                    <a:pt x="1201" y="12184"/>
                    <a:pt x="434" y="9949"/>
                    <a:pt x="134" y="7214"/>
                  </a:cubicBezTo>
                  <a:cubicBezTo>
                    <a:pt x="132" y="7197"/>
                    <a:pt x="130" y="7181"/>
                    <a:pt x="128" y="7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4"/>
            <p:cNvSpPr/>
            <p:nvPr/>
          </p:nvSpPr>
          <p:spPr>
            <a:xfrm>
              <a:off x="3146275" y="2908225"/>
              <a:ext cx="175450" cy="475475"/>
            </a:xfrm>
            <a:custGeom>
              <a:avLst/>
              <a:gdLst/>
              <a:ahLst/>
              <a:cxnLst/>
              <a:rect l="l" t="t" r="r" b="b"/>
              <a:pathLst>
                <a:path w="7018" h="19019" extrusionOk="0">
                  <a:moveTo>
                    <a:pt x="1815" y="0"/>
                  </a:moveTo>
                  <a:cubicBezTo>
                    <a:pt x="1728" y="0"/>
                    <a:pt x="1658" y="110"/>
                    <a:pt x="1747" y="139"/>
                  </a:cubicBezTo>
                  <a:cubicBezTo>
                    <a:pt x="3082" y="573"/>
                    <a:pt x="4316" y="1107"/>
                    <a:pt x="5283" y="2107"/>
                  </a:cubicBezTo>
                  <a:cubicBezTo>
                    <a:pt x="6951" y="3809"/>
                    <a:pt x="6417" y="7478"/>
                    <a:pt x="5483" y="9346"/>
                  </a:cubicBezTo>
                  <a:cubicBezTo>
                    <a:pt x="3949" y="12615"/>
                    <a:pt x="813" y="15350"/>
                    <a:pt x="13" y="18953"/>
                  </a:cubicBezTo>
                  <a:cubicBezTo>
                    <a:pt x="1" y="19001"/>
                    <a:pt x="15" y="19018"/>
                    <a:pt x="39" y="19018"/>
                  </a:cubicBezTo>
                  <a:cubicBezTo>
                    <a:pt x="82" y="19018"/>
                    <a:pt x="158" y="18962"/>
                    <a:pt x="180" y="18919"/>
                  </a:cubicBezTo>
                  <a:cubicBezTo>
                    <a:pt x="1314" y="14449"/>
                    <a:pt x="5784" y="11347"/>
                    <a:pt x="6484" y="6811"/>
                  </a:cubicBezTo>
                  <a:cubicBezTo>
                    <a:pt x="7018" y="3175"/>
                    <a:pt x="5117" y="973"/>
                    <a:pt x="1848" y="6"/>
                  </a:cubicBezTo>
                  <a:cubicBezTo>
                    <a:pt x="1837" y="2"/>
                    <a:pt x="1826" y="0"/>
                    <a:pt x="1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4"/>
            <p:cNvSpPr/>
            <p:nvPr/>
          </p:nvSpPr>
          <p:spPr>
            <a:xfrm>
              <a:off x="2765475" y="2227200"/>
              <a:ext cx="406150" cy="354275"/>
            </a:xfrm>
            <a:custGeom>
              <a:avLst/>
              <a:gdLst/>
              <a:ahLst/>
              <a:cxnLst/>
              <a:rect l="l" t="t" r="r" b="b"/>
              <a:pathLst>
                <a:path w="16246" h="14171" extrusionOk="0">
                  <a:moveTo>
                    <a:pt x="16225" y="0"/>
                  </a:moveTo>
                  <a:cubicBezTo>
                    <a:pt x="16192" y="0"/>
                    <a:pt x="16127" y="55"/>
                    <a:pt x="16079" y="127"/>
                  </a:cubicBezTo>
                  <a:cubicBezTo>
                    <a:pt x="15578" y="5264"/>
                    <a:pt x="11342" y="5298"/>
                    <a:pt x="7573" y="6499"/>
                  </a:cubicBezTo>
                  <a:cubicBezTo>
                    <a:pt x="5705" y="7099"/>
                    <a:pt x="3903" y="7599"/>
                    <a:pt x="2302" y="8800"/>
                  </a:cubicBezTo>
                  <a:cubicBezTo>
                    <a:pt x="1" y="10468"/>
                    <a:pt x="1035" y="13103"/>
                    <a:pt x="3403" y="14171"/>
                  </a:cubicBezTo>
                  <a:cubicBezTo>
                    <a:pt x="3470" y="14171"/>
                    <a:pt x="3570" y="14037"/>
                    <a:pt x="3503" y="14004"/>
                  </a:cubicBezTo>
                  <a:cubicBezTo>
                    <a:pt x="2736" y="13637"/>
                    <a:pt x="2236" y="13137"/>
                    <a:pt x="1735" y="12503"/>
                  </a:cubicBezTo>
                  <a:cubicBezTo>
                    <a:pt x="1" y="10301"/>
                    <a:pt x="2669" y="8500"/>
                    <a:pt x="4370" y="7699"/>
                  </a:cubicBezTo>
                  <a:cubicBezTo>
                    <a:pt x="6572" y="6665"/>
                    <a:pt x="9174" y="6165"/>
                    <a:pt x="11542" y="5598"/>
                  </a:cubicBezTo>
                  <a:cubicBezTo>
                    <a:pt x="14478" y="4864"/>
                    <a:pt x="16079" y="2963"/>
                    <a:pt x="16246" y="27"/>
                  </a:cubicBezTo>
                  <a:cubicBezTo>
                    <a:pt x="16246" y="9"/>
                    <a:pt x="16238" y="0"/>
                    <a:pt x="16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4"/>
            <p:cNvSpPr/>
            <p:nvPr/>
          </p:nvSpPr>
          <p:spPr>
            <a:xfrm>
              <a:off x="3329225" y="2496075"/>
              <a:ext cx="128450" cy="315800"/>
            </a:xfrm>
            <a:custGeom>
              <a:avLst/>
              <a:gdLst/>
              <a:ahLst/>
              <a:cxnLst/>
              <a:rect l="l" t="t" r="r" b="b"/>
              <a:pathLst>
                <a:path w="5138" h="12632" extrusionOk="0">
                  <a:moveTo>
                    <a:pt x="5080" y="0"/>
                  </a:moveTo>
                  <a:cubicBezTo>
                    <a:pt x="5044" y="0"/>
                    <a:pt x="5004" y="28"/>
                    <a:pt x="5004" y="47"/>
                  </a:cubicBezTo>
                  <a:cubicBezTo>
                    <a:pt x="3769" y="3282"/>
                    <a:pt x="0" y="9187"/>
                    <a:pt x="2835" y="12622"/>
                  </a:cubicBezTo>
                  <a:cubicBezTo>
                    <a:pt x="2842" y="12629"/>
                    <a:pt x="2851" y="12631"/>
                    <a:pt x="2861" y="12631"/>
                  </a:cubicBezTo>
                  <a:cubicBezTo>
                    <a:pt x="2903" y="12631"/>
                    <a:pt x="2969" y="12583"/>
                    <a:pt x="2969" y="12556"/>
                  </a:cubicBezTo>
                  <a:cubicBezTo>
                    <a:pt x="500" y="8653"/>
                    <a:pt x="3803" y="3716"/>
                    <a:pt x="5137" y="80"/>
                  </a:cubicBezTo>
                  <a:cubicBezTo>
                    <a:pt x="5137" y="20"/>
                    <a:pt x="5110" y="0"/>
                    <a:pt x="5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4"/>
            <p:cNvSpPr/>
            <p:nvPr/>
          </p:nvSpPr>
          <p:spPr>
            <a:xfrm>
              <a:off x="3683025" y="2925800"/>
              <a:ext cx="132400" cy="552150"/>
            </a:xfrm>
            <a:custGeom>
              <a:avLst/>
              <a:gdLst/>
              <a:ahLst/>
              <a:cxnLst/>
              <a:rect l="l" t="t" r="r" b="b"/>
              <a:pathLst>
                <a:path w="5296" h="22086" extrusionOk="0">
                  <a:moveTo>
                    <a:pt x="87" y="0"/>
                  </a:moveTo>
                  <a:cubicBezTo>
                    <a:pt x="30" y="0"/>
                    <a:pt x="0" y="79"/>
                    <a:pt x="25" y="103"/>
                  </a:cubicBezTo>
                  <a:cubicBezTo>
                    <a:pt x="3361" y="3606"/>
                    <a:pt x="1659" y="9777"/>
                    <a:pt x="1726" y="14213"/>
                  </a:cubicBezTo>
                  <a:cubicBezTo>
                    <a:pt x="1759" y="16682"/>
                    <a:pt x="2160" y="21385"/>
                    <a:pt x="5095" y="22086"/>
                  </a:cubicBezTo>
                  <a:cubicBezTo>
                    <a:pt x="5162" y="22086"/>
                    <a:pt x="5295" y="21952"/>
                    <a:pt x="5195" y="21952"/>
                  </a:cubicBezTo>
                  <a:cubicBezTo>
                    <a:pt x="1393" y="20852"/>
                    <a:pt x="1826" y="14113"/>
                    <a:pt x="1926" y="11178"/>
                  </a:cubicBezTo>
                  <a:cubicBezTo>
                    <a:pt x="2093" y="7409"/>
                    <a:pt x="2994" y="2939"/>
                    <a:pt x="158" y="37"/>
                  </a:cubicBezTo>
                  <a:cubicBezTo>
                    <a:pt x="132" y="10"/>
                    <a:pt x="10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4"/>
            <p:cNvSpPr/>
            <p:nvPr/>
          </p:nvSpPr>
          <p:spPr>
            <a:xfrm>
              <a:off x="4114400" y="3170300"/>
              <a:ext cx="206750" cy="244125"/>
            </a:xfrm>
            <a:custGeom>
              <a:avLst/>
              <a:gdLst/>
              <a:ahLst/>
              <a:cxnLst/>
              <a:rect l="l" t="t" r="r" b="b"/>
              <a:pathLst>
                <a:path w="8270" h="9765" extrusionOk="0">
                  <a:moveTo>
                    <a:pt x="8226" y="1"/>
                  </a:moveTo>
                  <a:cubicBezTo>
                    <a:pt x="8195" y="1"/>
                    <a:pt x="8155" y="27"/>
                    <a:pt x="8155" y="64"/>
                  </a:cubicBezTo>
                  <a:cubicBezTo>
                    <a:pt x="6887" y="2799"/>
                    <a:pt x="6720" y="6468"/>
                    <a:pt x="3418" y="7569"/>
                  </a:cubicBezTo>
                  <a:cubicBezTo>
                    <a:pt x="2050" y="8003"/>
                    <a:pt x="1050" y="8603"/>
                    <a:pt x="49" y="9637"/>
                  </a:cubicBezTo>
                  <a:cubicBezTo>
                    <a:pt x="1" y="9709"/>
                    <a:pt x="22" y="9764"/>
                    <a:pt x="63" y="9764"/>
                  </a:cubicBezTo>
                  <a:cubicBezTo>
                    <a:pt x="78" y="9764"/>
                    <a:pt x="97" y="9756"/>
                    <a:pt x="116" y="9737"/>
                  </a:cubicBezTo>
                  <a:cubicBezTo>
                    <a:pt x="1783" y="8003"/>
                    <a:pt x="4285" y="8003"/>
                    <a:pt x="5786" y="6268"/>
                  </a:cubicBezTo>
                  <a:cubicBezTo>
                    <a:pt x="7087" y="4767"/>
                    <a:pt x="7554" y="1832"/>
                    <a:pt x="8255" y="64"/>
                  </a:cubicBezTo>
                  <a:cubicBezTo>
                    <a:pt x="8270" y="18"/>
                    <a:pt x="8251" y="1"/>
                    <a:pt x="8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4"/>
            <p:cNvSpPr/>
            <p:nvPr/>
          </p:nvSpPr>
          <p:spPr>
            <a:xfrm>
              <a:off x="4289075" y="2659525"/>
              <a:ext cx="268550" cy="293975"/>
            </a:xfrm>
            <a:custGeom>
              <a:avLst/>
              <a:gdLst/>
              <a:ahLst/>
              <a:cxnLst/>
              <a:rect l="l" t="t" r="r" b="b"/>
              <a:pathLst>
                <a:path w="10742" h="11759" extrusionOk="0">
                  <a:moveTo>
                    <a:pt x="7261" y="219"/>
                  </a:moveTo>
                  <a:cubicBezTo>
                    <a:pt x="7400" y="290"/>
                    <a:pt x="7524" y="374"/>
                    <a:pt x="7634" y="469"/>
                  </a:cubicBezTo>
                  <a:lnTo>
                    <a:pt x="7634" y="469"/>
                  </a:lnTo>
                  <a:cubicBezTo>
                    <a:pt x="7521" y="343"/>
                    <a:pt x="7397" y="256"/>
                    <a:pt x="7261" y="219"/>
                  </a:cubicBezTo>
                  <a:close/>
                  <a:moveTo>
                    <a:pt x="6493" y="0"/>
                  </a:moveTo>
                  <a:cubicBezTo>
                    <a:pt x="5622" y="0"/>
                    <a:pt x="4612" y="1343"/>
                    <a:pt x="4170" y="1848"/>
                  </a:cubicBezTo>
                  <a:cubicBezTo>
                    <a:pt x="3669" y="2415"/>
                    <a:pt x="3236" y="3249"/>
                    <a:pt x="2969" y="3983"/>
                  </a:cubicBezTo>
                  <a:cubicBezTo>
                    <a:pt x="2235" y="6018"/>
                    <a:pt x="1468" y="7485"/>
                    <a:pt x="0" y="9053"/>
                  </a:cubicBezTo>
                  <a:cubicBezTo>
                    <a:pt x="0" y="9125"/>
                    <a:pt x="18" y="9180"/>
                    <a:pt x="65" y="9180"/>
                  </a:cubicBezTo>
                  <a:cubicBezTo>
                    <a:pt x="83" y="9180"/>
                    <a:pt x="106" y="9172"/>
                    <a:pt x="134" y="9153"/>
                  </a:cubicBezTo>
                  <a:cubicBezTo>
                    <a:pt x="1134" y="8086"/>
                    <a:pt x="2068" y="7085"/>
                    <a:pt x="2602" y="5717"/>
                  </a:cubicBezTo>
                  <a:cubicBezTo>
                    <a:pt x="3262" y="4083"/>
                    <a:pt x="4278" y="168"/>
                    <a:pt x="6765" y="168"/>
                  </a:cubicBezTo>
                  <a:cubicBezTo>
                    <a:pt x="6917" y="168"/>
                    <a:pt x="7075" y="183"/>
                    <a:pt x="7239" y="213"/>
                  </a:cubicBezTo>
                  <a:cubicBezTo>
                    <a:pt x="7246" y="215"/>
                    <a:pt x="7254" y="217"/>
                    <a:pt x="7261" y="219"/>
                  </a:cubicBezTo>
                  <a:lnTo>
                    <a:pt x="7261" y="219"/>
                  </a:lnTo>
                  <a:cubicBezTo>
                    <a:pt x="7081" y="128"/>
                    <a:pt x="6875" y="58"/>
                    <a:pt x="6638" y="13"/>
                  </a:cubicBezTo>
                  <a:cubicBezTo>
                    <a:pt x="6590" y="4"/>
                    <a:pt x="6542" y="0"/>
                    <a:pt x="6493" y="0"/>
                  </a:cubicBezTo>
                  <a:close/>
                  <a:moveTo>
                    <a:pt x="7634" y="469"/>
                  </a:moveTo>
                  <a:cubicBezTo>
                    <a:pt x="8472" y="1405"/>
                    <a:pt x="8706" y="4503"/>
                    <a:pt x="8940" y="5350"/>
                  </a:cubicBezTo>
                  <a:cubicBezTo>
                    <a:pt x="9507" y="7485"/>
                    <a:pt x="10241" y="9520"/>
                    <a:pt x="10608" y="11722"/>
                  </a:cubicBezTo>
                  <a:cubicBezTo>
                    <a:pt x="10608" y="11748"/>
                    <a:pt x="10617" y="11758"/>
                    <a:pt x="10631" y="11758"/>
                  </a:cubicBezTo>
                  <a:cubicBezTo>
                    <a:pt x="10669" y="11758"/>
                    <a:pt x="10741" y="11680"/>
                    <a:pt x="10741" y="11655"/>
                  </a:cubicBezTo>
                  <a:cubicBezTo>
                    <a:pt x="10341" y="9220"/>
                    <a:pt x="9507" y="6918"/>
                    <a:pt x="8840" y="4550"/>
                  </a:cubicBezTo>
                  <a:cubicBezTo>
                    <a:pt x="8492" y="3211"/>
                    <a:pt x="8660" y="1355"/>
                    <a:pt x="7634" y="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4"/>
            <p:cNvSpPr/>
            <p:nvPr/>
          </p:nvSpPr>
          <p:spPr>
            <a:xfrm>
              <a:off x="4781350" y="2766450"/>
              <a:ext cx="72075" cy="268850"/>
            </a:xfrm>
            <a:custGeom>
              <a:avLst/>
              <a:gdLst/>
              <a:ahLst/>
              <a:cxnLst/>
              <a:rect l="l" t="t" r="r" b="b"/>
              <a:pathLst>
                <a:path w="2883" h="10754" extrusionOk="0">
                  <a:moveTo>
                    <a:pt x="143" y="1"/>
                  </a:moveTo>
                  <a:cubicBezTo>
                    <a:pt x="97" y="1"/>
                    <a:pt x="1" y="110"/>
                    <a:pt x="90" y="139"/>
                  </a:cubicBezTo>
                  <a:cubicBezTo>
                    <a:pt x="1558" y="1474"/>
                    <a:pt x="1124" y="4643"/>
                    <a:pt x="1157" y="6411"/>
                  </a:cubicBezTo>
                  <a:cubicBezTo>
                    <a:pt x="1224" y="7978"/>
                    <a:pt x="1558" y="9613"/>
                    <a:pt x="2725" y="10747"/>
                  </a:cubicBezTo>
                  <a:cubicBezTo>
                    <a:pt x="2730" y="10752"/>
                    <a:pt x="2736" y="10754"/>
                    <a:pt x="2744" y="10754"/>
                  </a:cubicBezTo>
                  <a:cubicBezTo>
                    <a:pt x="2791" y="10754"/>
                    <a:pt x="2883" y="10671"/>
                    <a:pt x="2825" y="10614"/>
                  </a:cubicBezTo>
                  <a:cubicBezTo>
                    <a:pt x="1057" y="8612"/>
                    <a:pt x="1424" y="6077"/>
                    <a:pt x="1257" y="3575"/>
                  </a:cubicBezTo>
                  <a:cubicBezTo>
                    <a:pt x="1224" y="2408"/>
                    <a:pt x="1124" y="773"/>
                    <a:pt x="157" y="6"/>
                  </a:cubicBezTo>
                  <a:cubicBezTo>
                    <a:pt x="153" y="2"/>
                    <a:pt x="148" y="1"/>
                    <a:pt x="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4"/>
            <p:cNvSpPr/>
            <p:nvPr/>
          </p:nvSpPr>
          <p:spPr>
            <a:xfrm>
              <a:off x="4900325" y="3244950"/>
              <a:ext cx="141800" cy="286525"/>
            </a:xfrm>
            <a:custGeom>
              <a:avLst/>
              <a:gdLst/>
              <a:ahLst/>
              <a:cxnLst/>
              <a:rect l="l" t="t" r="r" b="b"/>
              <a:pathLst>
                <a:path w="5672" h="11461" extrusionOk="0">
                  <a:moveTo>
                    <a:pt x="3068" y="0"/>
                  </a:moveTo>
                  <a:cubicBezTo>
                    <a:pt x="3059" y="0"/>
                    <a:pt x="2970" y="31"/>
                    <a:pt x="2970" y="80"/>
                  </a:cubicBezTo>
                  <a:cubicBezTo>
                    <a:pt x="2002" y="2482"/>
                    <a:pt x="1" y="5417"/>
                    <a:pt x="701" y="8186"/>
                  </a:cubicBezTo>
                  <a:cubicBezTo>
                    <a:pt x="1180" y="9992"/>
                    <a:pt x="2547" y="11461"/>
                    <a:pt x="4230" y="11461"/>
                  </a:cubicBezTo>
                  <a:cubicBezTo>
                    <a:pt x="4660" y="11461"/>
                    <a:pt x="5110" y="11365"/>
                    <a:pt x="5572" y="11154"/>
                  </a:cubicBezTo>
                  <a:cubicBezTo>
                    <a:pt x="5638" y="11121"/>
                    <a:pt x="5672" y="11021"/>
                    <a:pt x="5572" y="11021"/>
                  </a:cubicBezTo>
                  <a:cubicBezTo>
                    <a:pt x="5074" y="11210"/>
                    <a:pt x="4612" y="11296"/>
                    <a:pt x="4189" y="11296"/>
                  </a:cubicBezTo>
                  <a:cubicBezTo>
                    <a:pt x="1774" y="11296"/>
                    <a:pt x="589" y="8506"/>
                    <a:pt x="902" y="6151"/>
                  </a:cubicBezTo>
                  <a:cubicBezTo>
                    <a:pt x="1202" y="3916"/>
                    <a:pt x="2236" y="2115"/>
                    <a:pt x="3036" y="13"/>
                  </a:cubicBezTo>
                  <a:cubicBezTo>
                    <a:pt x="3063" y="4"/>
                    <a:pt x="3071" y="0"/>
                    <a:pt x="3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4"/>
            <p:cNvSpPr/>
            <p:nvPr/>
          </p:nvSpPr>
          <p:spPr>
            <a:xfrm>
              <a:off x="5459900" y="3108375"/>
              <a:ext cx="87575" cy="356275"/>
            </a:xfrm>
            <a:custGeom>
              <a:avLst/>
              <a:gdLst/>
              <a:ahLst/>
              <a:cxnLst/>
              <a:rect l="l" t="t" r="r" b="b"/>
              <a:pathLst>
                <a:path w="3503" h="14251" extrusionOk="0">
                  <a:moveTo>
                    <a:pt x="3409" y="0"/>
                  </a:moveTo>
                  <a:cubicBezTo>
                    <a:pt x="3398" y="0"/>
                    <a:pt x="3385" y="2"/>
                    <a:pt x="3370" y="6"/>
                  </a:cubicBezTo>
                  <a:cubicBezTo>
                    <a:pt x="1969" y="940"/>
                    <a:pt x="1635" y="1907"/>
                    <a:pt x="1668" y="3608"/>
                  </a:cubicBezTo>
                  <a:cubicBezTo>
                    <a:pt x="1668" y="5309"/>
                    <a:pt x="2569" y="6910"/>
                    <a:pt x="2703" y="8612"/>
                  </a:cubicBezTo>
                  <a:cubicBezTo>
                    <a:pt x="2836" y="10146"/>
                    <a:pt x="2236" y="12881"/>
                    <a:pt x="1368" y="14149"/>
                  </a:cubicBezTo>
                  <a:cubicBezTo>
                    <a:pt x="1325" y="14214"/>
                    <a:pt x="1366" y="14250"/>
                    <a:pt x="1418" y="14250"/>
                  </a:cubicBezTo>
                  <a:cubicBezTo>
                    <a:pt x="1446" y="14250"/>
                    <a:pt x="1478" y="14239"/>
                    <a:pt x="1502" y="14216"/>
                  </a:cubicBezTo>
                  <a:cubicBezTo>
                    <a:pt x="2502" y="12815"/>
                    <a:pt x="2703" y="10880"/>
                    <a:pt x="2869" y="9212"/>
                  </a:cubicBezTo>
                  <a:cubicBezTo>
                    <a:pt x="3203" y="6110"/>
                    <a:pt x="1" y="2374"/>
                    <a:pt x="3436" y="106"/>
                  </a:cubicBezTo>
                  <a:cubicBezTo>
                    <a:pt x="3496" y="106"/>
                    <a:pt x="3502" y="0"/>
                    <a:pt x="3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4"/>
            <p:cNvSpPr/>
            <p:nvPr/>
          </p:nvSpPr>
          <p:spPr>
            <a:xfrm>
              <a:off x="5195550" y="2422450"/>
              <a:ext cx="193975" cy="425275"/>
            </a:xfrm>
            <a:custGeom>
              <a:avLst/>
              <a:gdLst/>
              <a:ahLst/>
              <a:cxnLst/>
              <a:rect l="l" t="t" r="r" b="b"/>
              <a:pathLst>
                <a:path w="7759" h="17011" extrusionOk="0">
                  <a:moveTo>
                    <a:pt x="7722" y="1"/>
                  </a:moveTo>
                  <a:cubicBezTo>
                    <a:pt x="7706" y="1"/>
                    <a:pt x="7686" y="9"/>
                    <a:pt x="7673" y="23"/>
                  </a:cubicBezTo>
                  <a:cubicBezTo>
                    <a:pt x="6338" y="1691"/>
                    <a:pt x="4437" y="2558"/>
                    <a:pt x="2836" y="3859"/>
                  </a:cubicBezTo>
                  <a:cubicBezTo>
                    <a:pt x="2202" y="4326"/>
                    <a:pt x="1235" y="5160"/>
                    <a:pt x="1068" y="5994"/>
                  </a:cubicBezTo>
                  <a:cubicBezTo>
                    <a:pt x="734" y="7495"/>
                    <a:pt x="1535" y="8863"/>
                    <a:pt x="2102" y="10197"/>
                  </a:cubicBezTo>
                  <a:cubicBezTo>
                    <a:pt x="3069" y="12365"/>
                    <a:pt x="3570" y="14600"/>
                    <a:pt x="3369" y="17002"/>
                  </a:cubicBezTo>
                  <a:cubicBezTo>
                    <a:pt x="3363" y="17008"/>
                    <a:pt x="3362" y="17011"/>
                    <a:pt x="3363" y="17011"/>
                  </a:cubicBezTo>
                  <a:cubicBezTo>
                    <a:pt x="3369" y="17011"/>
                    <a:pt x="3436" y="16956"/>
                    <a:pt x="3436" y="16902"/>
                  </a:cubicBezTo>
                  <a:cubicBezTo>
                    <a:pt x="3770" y="13666"/>
                    <a:pt x="2569" y="11064"/>
                    <a:pt x="1435" y="8129"/>
                  </a:cubicBezTo>
                  <a:cubicBezTo>
                    <a:pt x="0" y="4293"/>
                    <a:pt x="5905" y="2491"/>
                    <a:pt x="7739" y="56"/>
                  </a:cubicBezTo>
                  <a:cubicBezTo>
                    <a:pt x="7759" y="17"/>
                    <a:pt x="7744" y="1"/>
                    <a:pt x="7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4"/>
            <p:cNvSpPr/>
            <p:nvPr/>
          </p:nvSpPr>
          <p:spPr>
            <a:xfrm>
              <a:off x="5350650" y="2039050"/>
              <a:ext cx="109025" cy="262350"/>
            </a:xfrm>
            <a:custGeom>
              <a:avLst/>
              <a:gdLst/>
              <a:ahLst/>
              <a:cxnLst/>
              <a:rect l="l" t="t" r="r" b="b"/>
              <a:pathLst>
                <a:path w="4361" h="10494" extrusionOk="0">
                  <a:moveTo>
                    <a:pt x="4320" y="1"/>
                  </a:moveTo>
                  <a:cubicBezTo>
                    <a:pt x="4307" y="1"/>
                    <a:pt x="4290" y="5"/>
                    <a:pt x="4271" y="15"/>
                  </a:cubicBezTo>
                  <a:cubicBezTo>
                    <a:pt x="3603" y="515"/>
                    <a:pt x="1602" y="1682"/>
                    <a:pt x="1702" y="2717"/>
                  </a:cubicBezTo>
                  <a:cubicBezTo>
                    <a:pt x="1769" y="3784"/>
                    <a:pt x="2169" y="4685"/>
                    <a:pt x="2102" y="5785"/>
                  </a:cubicBezTo>
                  <a:cubicBezTo>
                    <a:pt x="2069" y="7520"/>
                    <a:pt x="735" y="8988"/>
                    <a:pt x="1" y="10455"/>
                  </a:cubicBezTo>
                  <a:cubicBezTo>
                    <a:pt x="1" y="10484"/>
                    <a:pt x="25" y="10494"/>
                    <a:pt x="52" y="10494"/>
                  </a:cubicBezTo>
                  <a:cubicBezTo>
                    <a:pt x="90" y="10494"/>
                    <a:pt x="134" y="10475"/>
                    <a:pt x="134" y="10455"/>
                  </a:cubicBezTo>
                  <a:cubicBezTo>
                    <a:pt x="968" y="8854"/>
                    <a:pt x="2136" y="7520"/>
                    <a:pt x="2302" y="5685"/>
                  </a:cubicBezTo>
                  <a:cubicBezTo>
                    <a:pt x="2369" y="4951"/>
                    <a:pt x="2336" y="4284"/>
                    <a:pt x="2069" y="3550"/>
                  </a:cubicBezTo>
                  <a:cubicBezTo>
                    <a:pt x="1469" y="1849"/>
                    <a:pt x="3370" y="949"/>
                    <a:pt x="4337" y="48"/>
                  </a:cubicBezTo>
                  <a:cubicBezTo>
                    <a:pt x="4361" y="24"/>
                    <a:pt x="4351" y="1"/>
                    <a:pt x="4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4"/>
            <p:cNvSpPr/>
            <p:nvPr/>
          </p:nvSpPr>
          <p:spPr>
            <a:xfrm>
              <a:off x="4810275" y="1826750"/>
              <a:ext cx="346100" cy="25875"/>
            </a:xfrm>
            <a:custGeom>
              <a:avLst/>
              <a:gdLst/>
              <a:ahLst/>
              <a:cxnLst/>
              <a:rect l="l" t="t" r="r" b="b"/>
              <a:pathLst>
                <a:path w="13844" h="1035" extrusionOk="0">
                  <a:moveTo>
                    <a:pt x="134" y="0"/>
                  </a:moveTo>
                  <a:cubicBezTo>
                    <a:pt x="100" y="34"/>
                    <a:pt x="0" y="167"/>
                    <a:pt x="100" y="167"/>
                  </a:cubicBezTo>
                  <a:cubicBezTo>
                    <a:pt x="1008" y="410"/>
                    <a:pt x="2017" y="480"/>
                    <a:pt x="3033" y="480"/>
                  </a:cubicBezTo>
                  <a:cubicBezTo>
                    <a:pt x="4110" y="480"/>
                    <a:pt x="5193" y="402"/>
                    <a:pt x="6171" y="367"/>
                  </a:cubicBezTo>
                  <a:cubicBezTo>
                    <a:pt x="6454" y="364"/>
                    <a:pt x="6735" y="362"/>
                    <a:pt x="7014" y="362"/>
                  </a:cubicBezTo>
                  <a:cubicBezTo>
                    <a:pt x="9297" y="362"/>
                    <a:pt x="11447" y="499"/>
                    <a:pt x="13677" y="1035"/>
                  </a:cubicBezTo>
                  <a:cubicBezTo>
                    <a:pt x="13744" y="1035"/>
                    <a:pt x="13844" y="968"/>
                    <a:pt x="13777" y="934"/>
                  </a:cubicBezTo>
                  <a:cubicBezTo>
                    <a:pt x="11809" y="201"/>
                    <a:pt x="9741" y="134"/>
                    <a:pt x="7639" y="134"/>
                  </a:cubicBezTo>
                  <a:cubicBezTo>
                    <a:pt x="6218" y="134"/>
                    <a:pt x="4641" y="278"/>
                    <a:pt x="3102" y="278"/>
                  </a:cubicBezTo>
                  <a:cubicBezTo>
                    <a:pt x="2077" y="278"/>
                    <a:pt x="1068" y="214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4"/>
            <p:cNvSpPr/>
            <p:nvPr/>
          </p:nvSpPr>
          <p:spPr>
            <a:xfrm>
              <a:off x="4003025" y="1768275"/>
              <a:ext cx="302450" cy="73500"/>
            </a:xfrm>
            <a:custGeom>
              <a:avLst/>
              <a:gdLst/>
              <a:ahLst/>
              <a:cxnLst/>
              <a:rect l="l" t="t" r="r" b="b"/>
              <a:pathLst>
                <a:path w="12098" h="2940" extrusionOk="0">
                  <a:moveTo>
                    <a:pt x="12058" y="0"/>
                  </a:moveTo>
                  <a:cubicBezTo>
                    <a:pt x="12054" y="0"/>
                    <a:pt x="12049" y="1"/>
                    <a:pt x="12043" y="4"/>
                  </a:cubicBezTo>
                  <a:cubicBezTo>
                    <a:pt x="10008" y="505"/>
                    <a:pt x="7906" y="772"/>
                    <a:pt x="5872" y="1305"/>
                  </a:cubicBezTo>
                  <a:cubicBezTo>
                    <a:pt x="4938" y="1539"/>
                    <a:pt x="4137" y="1973"/>
                    <a:pt x="3236" y="2206"/>
                  </a:cubicBezTo>
                  <a:cubicBezTo>
                    <a:pt x="2236" y="2473"/>
                    <a:pt x="1202" y="2339"/>
                    <a:pt x="167" y="2606"/>
                  </a:cubicBezTo>
                  <a:cubicBezTo>
                    <a:pt x="101" y="2606"/>
                    <a:pt x="1" y="2706"/>
                    <a:pt x="67" y="2773"/>
                  </a:cubicBezTo>
                  <a:cubicBezTo>
                    <a:pt x="234" y="2806"/>
                    <a:pt x="368" y="2873"/>
                    <a:pt x="534" y="2940"/>
                  </a:cubicBezTo>
                  <a:cubicBezTo>
                    <a:pt x="634" y="2940"/>
                    <a:pt x="735" y="2806"/>
                    <a:pt x="634" y="2773"/>
                  </a:cubicBezTo>
                  <a:cubicBezTo>
                    <a:pt x="701" y="2773"/>
                    <a:pt x="2436" y="2473"/>
                    <a:pt x="2536" y="2473"/>
                  </a:cubicBezTo>
                  <a:cubicBezTo>
                    <a:pt x="3737" y="2273"/>
                    <a:pt x="4704" y="1839"/>
                    <a:pt x="5805" y="1472"/>
                  </a:cubicBezTo>
                  <a:cubicBezTo>
                    <a:pt x="7806" y="805"/>
                    <a:pt x="9974" y="772"/>
                    <a:pt x="11976" y="138"/>
                  </a:cubicBezTo>
                  <a:cubicBezTo>
                    <a:pt x="12037" y="138"/>
                    <a:pt x="12097" y="0"/>
                    <a:pt x="120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4"/>
            <p:cNvSpPr/>
            <p:nvPr/>
          </p:nvSpPr>
          <p:spPr>
            <a:xfrm>
              <a:off x="3308900" y="2056025"/>
              <a:ext cx="177125" cy="123425"/>
            </a:xfrm>
            <a:custGeom>
              <a:avLst/>
              <a:gdLst/>
              <a:ahLst/>
              <a:cxnLst/>
              <a:rect l="l" t="t" r="r" b="b"/>
              <a:pathLst>
                <a:path w="7085" h="4937" extrusionOk="0">
                  <a:moveTo>
                    <a:pt x="4011" y="0"/>
                  </a:moveTo>
                  <a:cubicBezTo>
                    <a:pt x="2092" y="0"/>
                    <a:pt x="731" y="1658"/>
                    <a:pt x="13" y="3439"/>
                  </a:cubicBezTo>
                  <a:cubicBezTo>
                    <a:pt x="0" y="3451"/>
                    <a:pt x="10" y="3458"/>
                    <a:pt x="30" y="3458"/>
                  </a:cubicBezTo>
                  <a:cubicBezTo>
                    <a:pt x="63" y="3458"/>
                    <a:pt x="125" y="3435"/>
                    <a:pt x="146" y="3372"/>
                  </a:cubicBezTo>
                  <a:cubicBezTo>
                    <a:pt x="513" y="2471"/>
                    <a:pt x="947" y="1637"/>
                    <a:pt x="1680" y="970"/>
                  </a:cubicBezTo>
                  <a:cubicBezTo>
                    <a:pt x="2310" y="445"/>
                    <a:pt x="3204" y="79"/>
                    <a:pt x="4063" y="79"/>
                  </a:cubicBezTo>
                  <a:cubicBezTo>
                    <a:pt x="4569" y="79"/>
                    <a:pt x="5063" y="206"/>
                    <a:pt x="5483" y="503"/>
                  </a:cubicBezTo>
                  <a:cubicBezTo>
                    <a:pt x="6717" y="1337"/>
                    <a:pt x="5483" y="3839"/>
                    <a:pt x="5150" y="4873"/>
                  </a:cubicBezTo>
                  <a:cubicBezTo>
                    <a:pt x="5134" y="4918"/>
                    <a:pt x="5160" y="4936"/>
                    <a:pt x="5193" y="4936"/>
                  </a:cubicBezTo>
                  <a:cubicBezTo>
                    <a:pt x="5233" y="4936"/>
                    <a:pt x="5283" y="4909"/>
                    <a:pt x="5283" y="4873"/>
                  </a:cubicBezTo>
                  <a:cubicBezTo>
                    <a:pt x="5783" y="3539"/>
                    <a:pt x="7084" y="670"/>
                    <a:pt x="4983" y="136"/>
                  </a:cubicBezTo>
                  <a:cubicBezTo>
                    <a:pt x="4645" y="43"/>
                    <a:pt x="4320" y="0"/>
                    <a:pt x="4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4"/>
            <p:cNvSpPr/>
            <p:nvPr/>
          </p:nvSpPr>
          <p:spPr>
            <a:xfrm>
              <a:off x="2331000" y="1733350"/>
              <a:ext cx="577100" cy="76150"/>
            </a:xfrm>
            <a:custGeom>
              <a:avLst/>
              <a:gdLst/>
              <a:ahLst/>
              <a:cxnLst/>
              <a:rect l="l" t="t" r="r" b="b"/>
              <a:pathLst>
                <a:path w="23084" h="3046" extrusionOk="0">
                  <a:moveTo>
                    <a:pt x="23017" y="0"/>
                  </a:moveTo>
                  <a:cubicBezTo>
                    <a:pt x="19581" y="901"/>
                    <a:pt x="16045" y="1068"/>
                    <a:pt x="12710" y="2169"/>
                  </a:cubicBezTo>
                  <a:cubicBezTo>
                    <a:pt x="11173" y="2647"/>
                    <a:pt x="9675" y="2764"/>
                    <a:pt x="8114" y="2764"/>
                  </a:cubicBezTo>
                  <a:cubicBezTo>
                    <a:pt x="7608" y="2764"/>
                    <a:pt x="7095" y="2752"/>
                    <a:pt x="6572" y="2736"/>
                  </a:cubicBezTo>
                  <a:cubicBezTo>
                    <a:pt x="5538" y="2702"/>
                    <a:pt x="4437" y="2602"/>
                    <a:pt x="3403" y="2536"/>
                  </a:cubicBezTo>
                  <a:cubicBezTo>
                    <a:pt x="2891" y="2511"/>
                    <a:pt x="1935" y="2291"/>
                    <a:pt x="1197" y="2291"/>
                  </a:cubicBezTo>
                  <a:cubicBezTo>
                    <a:pt x="930" y="2291"/>
                    <a:pt x="692" y="2320"/>
                    <a:pt x="513" y="2397"/>
                  </a:cubicBezTo>
                  <a:lnTo>
                    <a:pt x="513" y="2397"/>
                  </a:lnTo>
                  <a:cubicBezTo>
                    <a:pt x="535" y="2378"/>
                    <a:pt x="551" y="2317"/>
                    <a:pt x="530" y="2317"/>
                  </a:cubicBezTo>
                  <a:cubicBezTo>
                    <a:pt x="524" y="2317"/>
                    <a:pt x="514" y="2322"/>
                    <a:pt x="501" y="2335"/>
                  </a:cubicBezTo>
                  <a:cubicBezTo>
                    <a:pt x="368" y="2369"/>
                    <a:pt x="267" y="2402"/>
                    <a:pt x="167" y="2436"/>
                  </a:cubicBezTo>
                  <a:cubicBezTo>
                    <a:pt x="101" y="2436"/>
                    <a:pt x="1" y="2569"/>
                    <a:pt x="101" y="2569"/>
                  </a:cubicBezTo>
                  <a:cubicBezTo>
                    <a:pt x="2631" y="2662"/>
                    <a:pt x="5241" y="3045"/>
                    <a:pt x="7809" y="3045"/>
                  </a:cubicBezTo>
                  <a:cubicBezTo>
                    <a:pt x="8932" y="3045"/>
                    <a:pt x="10046" y="2972"/>
                    <a:pt x="11142" y="2769"/>
                  </a:cubicBezTo>
                  <a:cubicBezTo>
                    <a:pt x="12176" y="2602"/>
                    <a:pt x="13110" y="2202"/>
                    <a:pt x="14077" y="1902"/>
                  </a:cubicBezTo>
                  <a:cubicBezTo>
                    <a:pt x="15245" y="1535"/>
                    <a:pt x="16579" y="1535"/>
                    <a:pt x="17780" y="1368"/>
                  </a:cubicBezTo>
                  <a:cubicBezTo>
                    <a:pt x="19548" y="1168"/>
                    <a:pt x="21282" y="668"/>
                    <a:pt x="22950" y="101"/>
                  </a:cubicBezTo>
                  <a:cubicBezTo>
                    <a:pt x="23017" y="101"/>
                    <a:pt x="23084" y="0"/>
                    <a:pt x="23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4"/>
            <p:cNvSpPr/>
            <p:nvPr/>
          </p:nvSpPr>
          <p:spPr>
            <a:xfrm>
              <a:off x="4185300" y="3164300"/>
              <a:ext cx="46125" cy="67775"/>
            </a:xfrm>
            <a:custGeom>
              <a:avLst/>
              <a:gdLst/>
              <a:ahLst/>
              <a:cxnLst/>
              <a:rect l="l" t="t" r="r" b="b"/>
              <a:pathLst>
                <a:path w="1845" h="2711" extrusionOk="0">
                  <a:moveTo>
                    <a:pt x="1772" y="0"/>
                  </a:moveTo>
                  <a:cubicBezTo>
                    <a:pt x="1743" y="0"/>
                    <a:pt x="1708" y="11"/>
                    <a:pt x="1683" y="37"/>
                  </a:cubicBezTo>
                  <a:cubicBezTo>
                    <a:pt x="1349" y="470"/>
                    <a:pt x="1116" y="904"/>
                    <a:pt x="815" y="1338"/>
                  </a:cubicBezTo>
                  <a:cubicBezTo>
                    <a:pt x="515" y="1738"/>
                    <a:pt x="248" y="2172"/>
                    <a:pt x="15" y="2672"/>
                  </a:cubicBezTo>
                  <a:cubicBezTo>
                    <a:pt x="1" y="2700"/>
                    <a:pt x="11" y="2711"/>
                    <a:pt x="29" y="2711"/>
                  </a:cubicBezTo>
                  <a:cubicBezTo>
                    <a:pt x="54" y="2711"/>
                    <a:pt x="96" y="2691"/>
                    <a:pt x="115" y="2672"/>
                  </a:cubicBezTo>
                  <a:cubicBezTo>
                    <a:pt x="682" y="1838"/>
                    <a:pt x="1149" y="871"/>
                    <a:pt x="1783" y="70"/>
                  </a:cubicBezTo>
                  <a:cubicBezTo>
                    <a:pt x="1845" y="29"/>
                    <a:pt x="1817" y="0"/>
                    <a:pt x="17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4"/>
            <p:cNvSpPr/>
            <p:nvPr/>
          </p:nvSpPr>
          <p:spPr>
            <a:xfrm>
              <a:off x="4186350" y="3138025"/>
              <a:ext cx="64375" cy="118650"/>
            </a:xfrm>
            <a:custGeom>
              <a:avLst/>
              <a:gdLst/>
              <a:ahLst/>
              <a:cxnLst/>
              <a:rect l="l" t="t" r="r" b="b"/>
              <a:pathLst>
                <a:path w="2575" h="4746" extrusionOk="0">
                  <a:moveTo>
                    <a:pt x="2548" y="1"/>
                  </a:moveTo>
                  <a:cubicBezTo>
                    <a:pt x="2522" y="1"/>
                    <a:pt x="2482" y="33"/>
                    <a:pt x="2441" y="54"/>
                  </a:cubicBezTo>
                  <a:cubicBezTo>
                    <a:pt x="2408" y="87"/>
                    <a:pt x="2408" y="120"/>
                    <a:pt x="2375" y="187"/>
                  </a:cubicBezTo>
                  <a:cubicBezTo>
                    <a:pt x="2375" y="187"/>
                    <a:pt x="2404" y="202"/>
                    <a:pt x="2424" y="202"/>
                  </a:cubicBezTo>
                  <a:cubicBezTo>
                    <a:pt x="2426" y="202"/>
                    <a:pt x="2428" y="202"/>
                    <a:pt x="2430" y="201"/>
                  </a:cubicBezTo>
                  <a:lnTo>
                    <a:pt x="2430" y="201"/>
                  </a:lnTo>
                  <a:cubicBezTo>
                    <a:pt x="2036" y="704"/>
                    <a:pt x="1772" y="1594"/>
                    <a:pt x="1507" y="2189"/>
                  </a:cubicBezTo>
                  <a:cubicBezTo>
                    <a:pt x="1040" y="3056"/>
                    <a:pt x="540" y="3856"/>
                    <a:pt x="40" y="4690"/>
                  </a:cubicBezTo>
                  <a:cubicBezTo>
                    <a:pt x="1" y="4729"/>
                    <a:pt x="19" y="4746"/>
                    <a:pt x="47" y="4746"/>
                  </a:cubicBezTo>
                  <a:cubicBezTo>
                    <a:pt x="67" y="4746"/>
                    <a:pt x="93" y="4738"/>
                    <a:pt x="106" y="4724"/>
                  </a:cubicBezTo>
                  <a:cubicBezTo>
                    <a:pt x="673" y="4023"/>
                    <a:pt x="1074" y="3256"/>
                    <a:pt x="1507" y="2522"/>
                  </a:cubicBezTo>
                  <a:cubicBezTo>
                    <a:pt x="1908" y="1755"/>
                    <a:pt x="2408" y="888"/>
                    <a:pt x="2575" y="54"/>
                  </a:cubicBezTo>
                  <a:cubicBezTo>
                    <a:pt x="2575" y="14"/>
                    <a:pt x="2564" y="1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4"/>
            <p:cNvSpPr/>
            <p:nvPr/>
          </p:nvSpPr>
          <p:spPr>
            <a:xfrm>
              <a:off x="4186625" y="3155900"/>
              <a:ext cx="71975" cy="126200"/>
            </a:xfrm>
            <a:custGeom>
              <a:avLst/>
              <a:gdLst/>
              <a:ahLst/>
              <a:cxnLst/>
              <a:rect l="l" t="t" r="r" b="b"/>
              <a:pathLst>
                <a:path w="2879" h="5048" extrusionOk="0">
                  <a:moveTo>
                    <a:pt x="2837" y="1"/>
                  </a:moveTo>
                  <a:cubicBezTo>
                    <a:pt x="2802" y="1"/>
                    <a:pt x="2750" y="20"/>
                    <a:pt x="2731" y="39"/>
                  </a:cubicBezTo>
                  <a:cubicBezTo>
                    <a:pt x="1930" y="1740"/>
                    <a:pt x="796" y="3308"/>
                    <a:pt x="29" y="5009"/>
                  </a:cubicBezTo>
                  <a:cubicBezTo>
                    <a:pt x="0" y="5038"/>
                    <a:pt x="8" y="5048"/>
                    <a:pt x="26" y="5048"/>
                  </a:cubicBezTo>
                  <a:cubicBezTo>
                    <a:pt x="51" y="5048"/>
                    <a:pt x="95" y="5029"/>
                    <a:pt x="95" y="5009"/>
                  </a:cubicBezTo>
                  <a:cubicBezTo>
                    <a:pt x="1096" y="3408"/>
                    <a:pt x="2063" y="1740"/>
                    <a:pt x="2864" y="39"/>
                  </a:cubicBezTo>
                  <a:cubicBezTo>
                    <a:pt x="2878" y="11"/>
                    <a:pt x="2862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4"/>
            <p:cNvSpPr/>
            <p:nvPr/>
          </p:nvSpPr>
          <p:spPr>
            <a:xfrm>
              <a:off x="4185700" y="3210725"/>
              <a:ext cx="58075" cy="94775"/>
            </a:xfrm>
            <a:custGeom>
              <a:avLst/>
              <a:gdLst/>
              <a:ahLst/>
              <a:cxnLst/>
              <a:rect l="l" t="t" r="r" b="b"/>
              <a:pathLst>
                <a:path w="2323" h="3791" extrusionOk="0">
                  <a:moveTo>
                    <a:pt x="2315" y="1"/>
                  </a:moveTo>
                  <a:cubicBezTo>
                    <a:pt x="2298" y="1"/>
                    <a:pt x="2224" y="24"/>
                    <a:pt x="2200" y="48"/>
                  </a:cubicBezTo>
                  <a:cubicBezTo>
                    <a:pt x="1800" y="782"/>
                    <a:pt x="1433" y="1449"/>
                    <a:pt x="1033" y="2116"/>
                  </a:cubicBezTo>
                  <a:cubicBezTo>
                    <a:pt x="871" y="2375"/>
                    <a:pt x="111" y="3296"/>
                    <a:pt x="190" y="3623"/>
                  </a:cubicBezTo>
                  <a:lnTo>
                    <a:pt x="190" y="3623"/>
                  </a:lnTo>
                  <a:cubicBezTo>
                    <a:pt x="187" y="3622"/>
                    <a:pt x="184" y="3621"/>
                    <a:pt x="181" y="3621"/>
                  </a:cubicBezTo>
                  <a:cubicBezTo>
                    <a:pt x="158" y="3621"/>
                    <a:pt x="121" y="3650"/>
                    <a:pt x="99" y="3650"/>
                  </a:cubicBezTo>
                  <a:lnTo>
                    <a:pt x="66" y="3684"/>
                  </a:lnTo>
                  <a:cubicBezTo>
                    <a:pt x="8" y="3712"/>
                    <a:pt x="0" y="3791"/>
                    <a:pt x="63" y="3791"/>
                  </a:cubicBezTo>
                  <a:cubicBezTo>
                    <a:pt x="73" y="3791"/>
                    <a:pt x="85" y="3788"/>
                    <a:pt x="99" y="3784"/>
                  </a:cubicBezTo>
                  <a:cubicBezTo>
                    <a:pt x="132" y="3784"/>
                    <a:pt x="132" y="3717"/>
                    <a:pt x="199" y="3684"/>
                  </a:cubicBezTo>
                  <a:cubicBezTo>
                    <a:pt x="433" y="3217"/>
                    <a:pt x="699" y="2783"/>
                    <a:pt x="966" y="2316"/>
                  </a:cubicBezTo>
                  <a:cubicBezTo>
                    <a:pt x="1433" y="1549"/>
                    <a:pt x="1900" y="815"/>
                    <a:pt x="2301" y="14"/>
                  </a:cubicBezTo>
                  <a:cubicBezTo>
                    <a:pt x="2320" y="5"/>
                    <a:pt x="2322" y="1"/>
                    <a:pt x="2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4"/>
            <p:cNvSpPr/>
            <p:nvPr/>
          </p:nvSpPr>
          <p:spPr>
            <a:xfrm>
              <a:off x="4630975" y="2807550"/>
              <a:ext cx="15425" cy="28650"/>
            </a:xfrm>
            <a:custGeom>
              <a:avLst/>
              <a:gdLst/>
              <a:ahLst/>
              <a:cxnLst/>
              <a:rect l="l" t="t" r="r" b="b"/>
              <a:pathLst>
                <a:path w="617" h="1146" extrusionOk="0">
                  <a:moveTo>
                    <a:pt x="558" y="0"/>
                  </a:moveTo>
                  <a:cubicBezTo>
                    <a:pt x="518" y="0"/>
                    <a:pt x="468" y="27"/>
                    <a:pt x="468" y="63"/>
                  </a:cubicBezTo>
                  <a:cubicBezTo>
                    <a:pt x="401" y="263"/>
                    <a:pt x="301" y="430"/>
                    <a:pt x="234" y="630"/>
                  </a:cubicBezTo>
                  <a:cubicBezTo>
                    <a:pt x="134" y="797"/>
                    <a:pt x="1" y="964"/>
                    <a:pt x="1" y="1131"/>
                  </a:cubicBezTo>
                  <a:cubicBezTo>
                    <a:pt x="1" y="1142"/>
                    <a:pt x="12" y="1146"/>
                    <a:pt x="27" y="1146"/>
                  </a:cubicBezTo>
                  <a:cubicBezTo>
                    <a:pt x="56" y="1146"/>
                    <a:pt x="101" y="1131"/>
                    <a:pt x="101" y="1131"/>
                  </a:cubicBezTo>
                  <a:cubicBezTo>
                    <a:pt x="234" y="964"/>
                    <a:pt x="267" y="797"/>
                    <a:pt x="334" y="630"/>
                  </a:cubicBezTo>
                  <a:cubicBezTo>
                    <a:pt x="434" y="430"/>
                    <a:pt x="501" y="263"/>
                    <a:pt x="601" y="63"/>
                  </a:cubicBezTo>
                  <a:cubicBezTo>
                    <a:pt x="616" y="18"/>
                    <a:pt x="590" y="0"/>
                    <a:pt x="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4"/>
            <p:cNvSpPr/>
            <p:nvPr/>
          </p:nvSpPr>
          <p:spPr>
            <a:xfrm>
              <a:off x="4640275" y="2817875"/>
              <a:ext cx="10325" cy="17250"/>
            </a:xfrm>
            <a:custGeom>
              <a:avLst/>
              <a:gdLst/>
              <a:ahLst/>
              <a:cxnLst/>
              <a:rect l="l" t="t" r="r" b="b"/>
              <a:pathLst>
                <a:path w="413" h="690" extrusionOk="0">
                  <a:moveTo>
                    <a:pt x="354" y="1"/>
                  </a:moveTo>
                  <a:cubicBezTo>
                    <a:pt x="321" y="1"/>
                    <a:pt x="279" y="17"/>
                    <a:pt x="262" y="51"/>
                  </a:cubicBezTo>
                  <a:cubicBezTo>
                    <a:pt x="196" y="251"/>
                    <a:pt x="96" y="418"/>
                    <a:pt x="29" y="651"/>
                  </a:cubicBezTo>
                  <a:cubicBezTo>
                    <a:pt x="1" y="679"/>
                    <a:pt x="8" y="690"/>
                    <a:pt x="26" y="690"/>
                  </a:cubicBezTo>
                  <a:cubicBezTo>
                    <a:pt x="51" y="690"/>
                    <a:pt x="96" y="670"/>
                    <a:pt x="96" y="651"/>
                  </a:cubicBezTo>
                  <a:cubicBezTo>
                    <a:pt x="229" y="484"/>
                    <a:pt x="296" y="251"/>
                    <a:pt x="396" y="51"/>
                  </a:cubicBezTo>
                  <a:cubicBezTo>
                    <a:pt x="413" y="17"/>
                    <a:pt x="388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4"/>
            <p:cNvSpPr/>
            <p:nvPr/>
          </p:nvSpPr>
          <p:spPr>
            <a:xfrm>
              <a:off x="5130075" y="1586950"/>
              <a:ext cx="138050" cy="51525"/>
            </a:xfrm>
            <a:custGeom>
              <a:avLst/>
              <a:gdLst/>
              <a:ahLst/>
              <a:cxnLst/>
              <a:rect l="l" t="t" r="r" b="b"/>
              <a:pathLst>
                <a:path w="5522" h="2061" extrusionOk="0">
                  <a:moveTo>
                    <a:pt x="2544" y="0"/>
                  </a:moveTo>
                  <a:cubicBezTo>
                    <a:pt x="2222" y="0"/>
                    <a:pt x="1886" y="132"/>
                    <a:pt x="1585" y="252"/>
                  </a:cubicBezTo>
                  <a:cubicBezTo>
                    <a:pt x="751" y="586"/>
                    <a:pt x="551" y="1320"/>
                    <a:pt x="51" y="1987"/>
                  </a:cubicBezTo>
                  <a:cubicBezTo>
                    <a:pt x="1" y="2020"/>
                    <a:pt x="1" y="2037"/>
                    <a:pt x="22" y="2037"/>
                  </a:cubicBezTo>
                  <a:cubicBezTo>
                    <a:pt x="43" y="2037"/>
                    <a:pt x="84" y="2020"/>
                    <a:pt x="118" y="1987"/>
                  </a:cubicBezTo>
                  <a:cubicBezTo>
                    <a:pt x="685" y="1287"/>
                    <a:pt x="1018" y="519"/>
                    <a:pt x="1986" y="219"/>
                  </a:cubicBezTo>
                  <a:lnTo>
                    <a:pt x="2786" y="219"/>
                  </a:lnTo>
                  <a:cubicBezTo>
                    <a:pt x="2686" y="252"/>
                    <a:pt x="2553" y="286"/>
                    <a:pt x="2519" y="386"/>
                  </a:cubicBezTo>
                  <a:cubicBezTo>
                    <a:pt x="1986" y="920"/>
                    <a:pt x="2019" y="1720"/>
                    <a:pt x="2786" y="2054"/>
                  </a:cubicBezTo>
                  <a:cubicBezTo>
                    <a:pt x="2795" y="2058"/>
                    <a:pt x="2804" y="2060"/>
                    <a:pt x="2812" y="2060"/>
                  </a:cubicBezTo>
                  <a:cubicBezTo>
                    <a:pt x="2862" y="2060"/>
                    <a:pt x="2891" y="1978"/>
                    <a:pt x="2920" y="1920"/>
                  </a:cubicBezTo>
                  <a:cubicBezTo>
                    <a:pt x="3186" y="1153"/>
                    <a:pt x="3620" y="553"/>
                    <a:pt x="4487" y="453"/>
                  </a:cubicBezTo>
                  <a:cubicBezTo>
                    <a:pt x="4410" y="453"/>
                    <a:pt x="4502" y="449"/>
                    <a:pt x="4637" y="449"/>
                  </a:cubicBezTo>
                  <a:cubicBezTo>
                    <a:pt x="4906" y="449"/>
                    <a:pt x="5344" y="464"/>
                    <a:pt x="4921" y="553"/>
                  </a:cubicBezTo>
                  <a:cubicBezTo>
                    <a:pt x="4688" y="586"/>
                    <a:pt x="4554" y="653"/>
                    <a:pt x="4454" y="886"/>
                  </a:cubicBezTo>
                  <a:cubicBezTo>
                    <a:pt x="4054" y="1387"/>
                    <a:pt x="4487" y="1987"/>
                    <a:pt x="5021" y="2054"/>
                  </a:cubicBezTo>
                  <a:cubicBezTo>
                    <a:pt x="5088" y="2054"/>
                    <a:pt x="5188" y="1887"/>
                    <a:pt x="5088" y="1887"/>
                  </a:cubicBezTo>
                  <a:cubicBezTo>
                    <a:pt x="5054" y="1487"/>
                    <a:pt x="4988" y="1086"/>
                    <a:pt x="4921" y="719"/>
                  </a:cubicBezTo>
                  <a:cubicBezTo>
                    <a:pt x="5054" y="719"/>
                    <a:pt x="5221" y="653"/>
                    <a:pt x="5355" y="586"/>
                  </a:cubicBezTo>
                  <a:cubicBezTo>
                    <a:pt x="5388" y="586"/>
                    <a:pt x="5521" y="453"/>
                    <a:pt x="5421" y="419"/>
                  </a:cubicBezTo>
                  <a:cubicBezTo>
                    <a:pt x="5166" y="334"/>
                    <a:pt x="4917" y="285"/>
                    <a:pt x="4672" y="285"/>
                  </a:cubicBezTo>
                  <a:cubicBezTo>
                    <a:pt x="4339" y="285"/>
                    <a:pt x="4013" y="375"/>
                    <a:pt x="3687" y="586"/>
                  </a:cubicBezTo>
                  <a:cubicBezTo>
                    <a:pt x="3487" y="719"/>
                    <a:pt x="3320" y="953"/>
                    <a:pt x="3153" y="1153"/>
                  </a:cubicBezTo>
                  <a:cubicBezTo>
                    <a:pt x="3020" y="1320"/>
                    <a:pt x="2986" y="1487"/>
                    <a:pt x="2886" y="1653"/>
                  </a:cubicBezTo>
                  <a:lnTo>
                    <a:pt x="2886" y="1720"/>
                  </a:lnTo>
                  <a:cubicBezTo>
                    <a:pt x="2186" y="1653"/>
                    <a:pt x="2219" y="1253"/>
                    <a:pt x="3053" y="386"/>
                  </a:cubicBezTo>
                  <a:cubicBezTo>
                    <a:pt x="3086" y="386"/>
                    <a:pt x="3220" y="252"/>
                    <a:pt x="3153" y="219"/>
                  </a:cubicBezTo>
                  <a:cubicBezTo>
                    <a:pt x="2966" y="59"/>
                    <a:pt x="2758" y="0"/>
                    <a:pt x="2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4"/>
            <p:cNvSpPr/>
            <p:nvPr/>
          </p:nvSpPr>
          <p:spPr>
            <a:xfrm>
              <a:off x="3080900" y="2550125"/>
              <a:ext cx="138250" cy="51600"/>
            </a:xfrm>
            <a:custGeom>
              <a:avLst/>
              <a:gdLst/>
              <a:ahLst/>
              <a:cxnLst/>
              <a:rect l="l" t="t" r="r" b="b"/>
              <a:pathLst>
                <a:path w="5530" h="2064" extrusionOk="0">
                  <a:moveTo>
                    <a:pt x="2545" y="1"/>
                  </a:moveTo>
                  <a:cubicBezTo>
                    <a:pt x="2230" y="1"/>
                    <a:pt x="1894" y="133"/>
                    <a:pt x="1594" y="253"/>
                  </a:cubicBezTo>
                  <a:cubicBezTo>
                    <a:pt x="760" y="587"/>
                    <a:pt x="560" y="1320"/>
                    <a:pt x="59" y="1988"/>
                  </a:cubicBezTo>
                  <a:cubicBezTo>
                    <a:pt x="1" y="2027"/>
                    <a:pt x="11" y="2043"/>
                    <a:pt x="36" y="2043"/>
                  </a:cubicBezTo>
                  <a:cubicBezTo>
                    <a:pt x="54" y="2043"/>
                    <a:pt x="79" y="2035"/>
                    <a:pt x="93" y="2021"/>
                  </a:cubicBezTo>
                  <a:cubicBezTo>
                    <a:pt x="727" y="1254"/>
                    <a:pt x="960" y="520"/>
                    <a:pt x="1961" y="220"/>
                  </a:cubicBezTo>
                  <a:lnTo>
                    <a:pt x="2761" y="220"/>
                  </a:lnTo>
                  <a:cubicBezTo>
                    <a:pt x="2695" y="253"/>
                    <a:pt x="2561" y="286"/>
                    <a:pt x="2528" y="386"/>
                  </a:cubicBezTo>
                  <a:cubicBezTo>
                    <a:pt x="1961" y="920"/>
                    <a:pt x="2027" y="1721"/>
                    <a:pt x="2761" y="2054"/>
                  </a:cubicBezTo>
                  <a:cubicBezTo>
                    <a:pt x="2779" y="2060"/>
                    <a:pt x="2795" y="2063"/>
                    <a:pt x="2809" y="2063"/>
                  </a:cubicBezTo>
                  <a:cubicBezTo>
                    <a:pt x="2873" y="2063"/>
                    <a:pt x="2901" y="2003"/>
                    <a:pt x="2928" y="1921"/>
                  </a:cubicBezTo>
                  <a:cubicBezTo>
                    <a:pt x="3195" y="1154"/>
                    <a:pt x="3595" y="553"/>
                    <a:pt x="4463" y="453"/>
                  </a:cubicBezTo>
                  <a:cubicBezTo>
                    <a:pt x="4396" y="453"/>
                    <a:pt x="4496" y="449"/>
                    <a:pt x="4635" y="449"/>
                  </a:cubicBezTo>
                  <a:cubicBezTo>
                    <a:pt x="4915" y="449"/>
                    <a:pt x="5352" y="464"/>
                    <a:pt x="4930" y="553"/>
                  </a:cubicBezTo>
                  <a:cubicBezTo>
                    <a:pt x="4696" y="587"/>
                    <a:pt x="4563" y="653"/>
                    <a:pt x="4429" y="887"/>
                  </a:cubicBezTo>
                  <a:cubicBezTo>
                    <a:pt x="4062" y="1387"/>
                    <a:pt x="4463" y="1988"/>
                    <a:pt x="5030" y="2054"/>
                  </a:cubicBezTo>
                  <a:cubicBezTo>
                    <a:pt x="5096" y="2054"/>
                    <a:pt x="5196" y="1888"/>
                    <a:pt x="5096" y="1888"/>
                  </a:cubicBezTo>
                  <a:cubicBezTo>
                    <a:pt x="5063" y="1487"/>
                    <a:pt x="4963" y="1087"/>
                    <a:pt x="4930" y="720"/>
                  </a:cubicBezTo>
                  <a:cubicBezTo>
                    <a:pt x="5063" y="720"/>
                    <a:pt x="5230" y="653"/>
                    <a:pt x="5363" y="587"/>
                  </a:cubicBezTo>
                  <a:cubicBezTo>
                    <a:pt x="5397" y="587"/>
                    <a:pt x="5530" y="453"/>
                    <a:pt x="5430" y="420"/>
                  </a:cubicBezTo>
                  <a:cubicBezTo>
                    <a:pt x="5161" y="335"/>
                    <a:pt x="4909" y="286"/>
                    <a:pt x="4666" y="286"/>
                  </a:cubicBezTo>
                  <a:cubicBezTo>
                    <a:pt x="4337" y="286"/>
                    <a:pt x="4021" y="376"/>
                    <a:pt x="3695" y="587"/>
                  </a:cubicBezTo>
                  <a:cubicBezTo>
                    <a:pt x="3462" y="720"/>
                    <a:pt x="3295" y="954"/>
                    <a:pt x="3128" y="1154"/>
                  </a:cubicBezTo>
                  <a:cubicBezTo>
                    <a:pt x="2995" y="1320"/>
                    <a:pt x="2961" y="1487"/>
                    <a:pt x="2895" y="1654"/>
                  </a:cubicBezTo>
                  <a:lnTo>
                    <a:pt x="2895" y="1721"/>
                  </a:lnTo>
                  <a:cubicBezTo>
                    <a:pt x="2194" y="1654"/>
                    <a:pt x="2228" y="1254"/>
                    <a:pt x="3062" y="386"/>
                  </a:cubicBezTo>
                  <a:cubicBezTo>
                    <a:pt x="3095" y="386"/>
                    <a:pt x="3228" y="253"/>
                    <a:pt x="3128" y="220"/>
                  </a:cubicBezTo>
                  <a:cubicBezTo>
                    <a:pt x="2955" y="60"/>
                    <a:pt x="2755" y="1"/>
                    <a:pt x="2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4"/>
            <p:cNvSpPr/>
            <p:nvPr/>
          </p:nvSpPr>
          <p:spPr>
            <a:xfrm>
              <a:off x="3451625" y="3769750"/>
              <a:ext cx="138625" cy="52325"/>
            </a:xfrm>
            <a:custGeom>
              <a:avLst/>
              <a:gdLst/>
              <a:ahLst/>
              <a:cxnLst/>
              <a:rect l="l" t="t" r="r" b="b"/>
              <a:pathLst>
                <a:path w="5545" h="2093" extrusionOk="0">
                  <a:moveTo>
                    <a:pt x="2548" y="1"/>
                  </a:moveTo>
                  <a:cubicBezTo>
                    <a:pt x="2235" y="1"/>
                    <a:pt x="1910" y="129"/>
                    <a:pt x="1609" y="270"/>
                  </a:cubicBezTo>
                  <a:cubicBezTo>
                    <a:pt x="775" y="603"/>
                    <a:pt x="575" y="1337"/>
                    <a:pt x="74" y="2004"/>
                  </a:cubicBezTo>
                  <a:cubicBezTo>
                    <a:pt x="1" y="2059"/>
                    <a:pt x="8" y="2084"/>
                    <a:pt x="35" y="2084"/>
                  </a:cubicBezTo>
                  <a:cubicBezTo>
                    <a:pt x="57" y="2084"/>
                    <a:pt x="93" y="2068"/>
                    <a:pt x="108" y="2038"/>
                  </a:cubicBezTo>
                  <a:cubicBezTo>
                    <a:pt x="741" y="1304"/>
                    <a:pt x="975" y="537"/>
                    <a:pt x="1976" y="270"/>
                  </a:cubicBezTo>
                  <a:lnTo>
                    <a:pt x="2776" y="270"/>
                  </a:lnTo>
                  <a:cubicBezTo>
                    <a:pt x="2710" y="303"/>
                    <a:pt x="2576" y="336"/>
                    <a:pt x="2543" y="403"/>
                  </a:cubicBezTo>
                  <a:cubicBezTo>
                    <a:pt x="1976" y="970"/>
                    <a:pt x="2042" y="1737"/>
                    <a:pt x="2776" y="2071"/>
                  </a:cubicBezTo>
                  <a:cubicBezTo>
                    <a:pt x="2800" y="2086"/>
                    <a:pt x="2819" y="2093"/>
                    <a:pt x="2836" y="2093"/>
                  </a:cubicBezTo>
                  <a:cubicBezTo>
                    <a:pt x="2892" y="2093"/>
                    <a:pt x="2917" y="2022"/>
                    <a:pt x="2943" y="1971"/>
                  </a:cubicBezTo>
                  <a:cubicBezTo>
                    <a:pt x="3210" y="1204"/>
                    <a:pt x="3610" y="570"/>
                    <a:pt x="4477" y="503"/>
                  </a:cubicBezTo>
                  <a:cubicBezTo>
                    <a:pt x="4397" y="503"/>
                    <a:pt x="4558" y="498"/>
                    <a:pt x="4738" y="498"/>
                  </a:cubicBezTo>
                  <a:cubicBezTo>
                    <a:pt x="5009" y="498"/>
                    <a:pt x="5325" y="510"/>
                    <a:pt x="4944" y="570"/>
                  </a:cubicBezTo>
                  <a:cubicBezTo>
                    <a:pt x="4711" y="637"/>
                    <a:pt x="4578" y="703"/>
                    <a:pt x="4444" y="903"/>
                  </a:cubicBezTo>
                  <a:cubicBezTo>
                    <a:pt x="4077" y="1404"/>
                    <a:pt x="4477" y="2038"/>
                    <a:pt x="5045" y="2071"/>
                  </a:cubicBezTo>
                  <a:cubicBezTo>
                    <a:pt x="5111" y="2071"/>
                    <a:pt x="5211" y="1938"/>
                    <a:pt x="5111" y="1938"/>
                  </a:cubicBezTo>
                  <a:cubicBezTo>
                    <a:pt x="5078" y="1537"/>
                    <a:pt x="4978" y="1137"/>
                    <a:pt x="4944" y="770"/>
                  </a:cubicBezTo>
                  <a:cubicBezTo>
                    <a:pt x="5078" y="770"/>
                    <a:pt x="5245" y="703"/>
                    <a:pt x="5378" y="637"/>
                  </a:cubicBezTo>
                  <a:cubicBezTo>
                    <a:pt x="5411" y="637"/>
                    <a:pt x="5545" y="503"/>
                    <a:pt x="5445" y="470"/>
                  </a:cubicBezTo>
                  <a:cubicBezTo>
                    <a:pt x="5176" y="385"/>
                    <a:pt x="4924" y="336"/>
                    <a:pt x="4681" y="336"/>
                  </a:cubicBezTo>
                  <a:cubicBezTo>
                    <a:pt x="4352" y="336"/>
                    <a:pt x="4036" y="426"/>
                    <a:pt x="3710" y="637"/>
                  </a:cubicBezTo>
                  <a:cubicBezTo>
                    <a:pt x="3477" y="770"/>
                    <a:pt x="3310" y="1004"/>
                    <a:pt x="3143" y="1204"/>
                  </a:cubicBezTo>
                  <a:cubicBezTo>
                    <a:pt x="3010" y="1370"/>
                    <a:pt x="2976" y="1537"/>
                    <a:pt x="2910" y="1704"/>
                  </a:cubicBezTo>
                  <a:lnTo>
                    <a:pt x="2910" y="1737"/>
                  </a:lnTo>
                  <a:cubicBezTo>
                    <a:pt x="2209" y="1704"/>
                    <a:pt x="2243" y="1304"/>
                    <a:pt x="3076" y="370"/>
                  </a:cubicBezTo>
                  <a:cubicBezTo>
                    <a:pt x="3110" y="370"/>
                    <a:pt x="3243" y="236"/>
                    <a:pt x="3143" y="203"/>
                  </a:cubicBezTo>
                  <a:cubicBezTo>
                    <a:pt x="2957" y="57"/>
                    <a:pt x="2755" y="1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4"/>
            <p:cNvSpPr/>
            <p:nvPr/>
          </p:nvSpPr>
          <p:spPr>
            <a:xfrm>
              <a:off x="5132575" y="3747175"/>
              <a:ext cx="137225" cy="51175"/>
            </a:xfrm>
            <a:custGeom>
              <a:avLst/>
              <a:gdLst/>
              <a:ahLst/>
              <a:cxnLst/>
              <a:rect l="l" t="t" r="r" b="b"/>
              <a:pathLst>
                <a:path w="5489" h="2047" extrusionOk="0">
                  <a:moveTo>
                    <a:pt x="2513" y="1"/>
                  </a:moveTo>
                  <a:cubicBezTo>
                    <a:pt x="2203" y="1"/>
                    <a:pt x="1883" y="120"/>
                    <a:pt x="1585" y="239"/>
                  </a:cubicBezTo>
                  <a:cubicBezTo>
                    <a:pt x="751" y="572"/>
                    <a:pt x="551" y="1339"/>
                    <a:pt x="51" y="2007"/>
                  </a:cubicBezTo>
                  <a:cubicBezTo>
                    <a:pt x="1" y="2023"/>
                    <a:pt x="1" y="2032"/>
                    <a:pt x="18" y="2032"/>
                  </a:cubicBezTo>
                  <a:cubicBezTo>
                    <a:pt x="34" y="2032"/>
                    <a:pt x="68" y="2023"/>
                    <a:pt x="84" y="2007"/>
                  </a:cubicBezTo>
                  <a:cubicBezTo>
                    <a:pt x="718" y="1239"/>
                    <a:pt x="952" y="472"/>
                    <a:pt x="1952" y="205"/>
                  </a:cubicBezTo>
                  <a:lnTo>
                    <a:pt x="2753" y="205"/>
                  </a:lnTo>
                  <a:cubicBezTo>
                    <a:pt x="2686" y="239"/>
                    <a:pt x="2553" y="272"/>
                    <a:pt x="2486" y="372"/>
                  </a:cubicBezTo>
                  <a:cubicBezTo>
                    <a:pt x="1952" y="906"/>
                    <a:pt x="1986" y="1706"/>
                    <a:pt x="2753" y="2040"/>
                  </a:cubicBezTo>
                  <a:cubicBezTo>
                    <a:pt x="2762" y="2045"/>
                    <a:pt x="2771" y="2047"/>
                    <a:pt x="2780" y="2047"/>
                  </a:cubicBezTo>
                  <a:cubicBezTo>
                    <a:pt x="2837" y="2047"/>
                    <a:pt x="2891" y="1964"/>
                    <a:pt x="2920" y="1907"/>
                  </a:cubicBezTo>
                  <a:cubicBezTo>
                    <a:pt x="3153" y="1139"/>
                    <a:pt x="3587" y="539"/>
                    <a:pt x="4454" y="439"/>
                  </a:cubicBezTo>
                  <a:cubicBezTo>
                    <a:pt x="4387" y="439"/>
                    <a:pt x="4487" y="435"/>
                    <a:pt x="4627" y="435"/>
                  </a:cubicBezTo>
                  <a:cubicBezTo>
                    <a:pt x="4906" y="435"/>
                    <a:pt x="5344" y="450"/>
                    <a:pt x="4921" y="539"/>
                  </a:cubicBezTo>
                  <a:cubicBezTo>
                    <a:pt x="4654" y="572"/>
                    <a:pt x="4554" y="639"/>
                    <a:pt x="4421" y="872"/>
                  </a:cubicBezTo>
                  <a:cubicBezTo>
                    <a:pt x="4054" y="1373"/>
                    <a:pt x="4454" y="1973"/>
                    <a:pt x="4988" y="2040"/>
                  </a:cubicBezTo>
                  <a:cubicBezTo>
                    <a:pt x="5088" y="2040"/>
                    <a:pt x="5155" y="1873"/>
                    <a:pt x="5088" y="1873"/>
                  </a:cubicBezTo>
                  <a:cubicBezTo>
                    <a:pt x="5055" y="1506"/>
                    <a:pt x="4954" y="1073"/>
                    <a:pt x="4921" y="706"/>
                  </a:cubicBezTo>
                  <a:cubicBezTo>
                    <a:pt x="5055" y="706"/>
                    <a:pt x="5221" y="639"/>
                    <a:pt x="5321" y="572"/>
                  </a:cubicBezTo>
                  <a:cubicBezTo>
                    <a:pt x="5388" y="572"/>
                    <a:pt x="5488" y="439"/>
                    <a:pt x="5421" y="405"/>
                  </a:cubicBezTo>
                  <a:cubicBezTo>
                    <a:pt x="5152" y="320"/>
                    <a:pt x="4901" y="272"/>
                    <a:pt x="4655" y="272"/>
                  </a:cubicBezTo>
                  <a:cubicBezTo>
                    <a:pt x="4322" y="272"/>
                    <a:pt x="3999" y="361"/>
                    <a:pt x="3654" y="572"/>
                  </a:cubicBezTo>
                  <a:cubicBezTo>
                    <a:pt x="3453" y="706"/>
                    <a:pt x="3287" y="939"/>
                    <a:pt x="3120" y="1139"/>
                  </a:cubicBezTo>
                  <a:cubicBezTo>
                    <a:pt x="2986" y="1306"/>
                    <a:pt x="2953" y="1473"/>
                    <a:pt x="2886" y="1640"/>
                  </a:cubicBezTo>
                  <a:lnTo>
                    <a:pt x="2886" y="1706"/>
                  </a:lnTo>
                  <a:cubicBezTo>
                    <a:pt x="2152" y="1640"/>
                    <a:pt x="2219" y="1239"/>
                    <a:pt x="3053" y="372"/>
                  </a:cubicBezTo>
                  <a:cubicBezTo>
                    <a:pt x="3086" y="372"/>
                    <a:pt x="3220" y="239"/>
                    <a:pt x="3120" y="205"/>
                  </a:cubicBezTo>
                  <a:cubicBezTo>
                    <a:pt x="2930" y="56"/>
                    <a:pt x="2724" y="1"/>
                    <a:pt x="2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4"/>
            <p:cNvSpPr/>
            <p:nvPr/>
          </p:nvSpPr>
          <p:spPr>
            <a:xfrm>
              <a:off x="1987625" y="1685750"/>
              <a:ext cx="137425" cy="51500"/>
            </a:xfrm>
            <a:custGeom>
              <a:avLst/>
              <a:gdLst/>
              <a:ahLst/>
              <a:cxnLst/>
              <a:rect l="l" t="t" r="r" b="b"/>
              <a:pathLst>
                <a:path w="5497" h="2060" extrusionOk="0">
                  <a:moveTo>
                    <a:pt x="2533" y="1"/>
                  </a:moveTo>
                  <a:cubicBezTo>
                    <a:pt x="2220" y="1"/>
                    <a:pt x="1895" y="129"/>
                    <a:pt x="1594" y="270"/>
                  </a:cubicBezTo>
                  <a:cubicBezTo>
                    <a:pt x="760" y="604"/>
                    <a:pt x="560" y="1337"/>
                    <a:pt x="59" y="2005"/>
                  </a:cubicBezTo>
                  <a:cubicBezTo>
                    <a:pt x="9" y="2038"/>
                    <a:pt x="1" y="2055"/>
                    <a:pt x="13" y="2055"/>
                  </a:cubicBezTo>
                  <a:cubicBezTo>
                    <a:pt x="26" y="2055"/>
                    <a:pt x="59" y="2038"/>
                    <a:pt x="93" y="2005"/>
                  </a:cubicBezTo>
                  <a:cubicBezTo>
                    <a:pt x="726" y="1271"/>
                    <a:pt x="960" y="503"/>
                    <a:pt x="1961" y="203"/>
                  </a:cubicBezTo>
                  <a:lnTo>
                    <a:pt x="2761" y="203"/>
                  </a:lnTo>
                  <a:cubicBezTo>
                    <a:pt x="2661" y="270"/>
                    <a:pt x="2561" y="303"/>
                    <a:pt x="2494" y="370"/>
                  </a:cubicBezTo>
                  <a:cubicBezTo>
                    <a:pt x="1961" y="937"/>
                    <a:pt x="1994" y="1704"/>
                    <a:pt x="2761" y="2038"/>
                  </a:cubicBezTo>
                  <a:cubicBezTo>
                    <a:pt x="2777" y="2053"/>
                    <a:pt x="2792" y="2060"/>
                    <a:pt x="2807" y="2060"/>
                  </a:cubicBezTo>
                  <a:cubicBezTo>
                    <a:pt x="2857" y="2060"/>
                    <a:pt x="2902" y="1989"/>
                    <a:pt x="2928" y="1938"/>
                  </a:cubicBezTo>
                  <a:cubicBezTo>
                    <a:pt x="3161" y="1171"/>
                    <a:pt x="3595" y="537"/>
                    <a:pt x="4462" y="470"/>
                  </a:cubicBezTo>
                  <a:cubicBezTo>
                    <a:pt x="4382" y="470"/>
                    <a:pt x="4542" y="465"/>
                    <a:pt x="4723" y="465"/>
                  </a:cubicBezTo>
                  <a:cubicBezTo>
                    <a:pt x="4993" y="465"/>
                    <a:pt x="5310" y="477"/>
                    <a:pt x="4929" y="537"/>
                  </a:cubicBezTo>
                  <a:cubicBezTo>
                    <a:pt x="4662" y="604"/>
                    <a:pt x="4562" y="670"/>
                    <a:pt x="4429" y="870"/>
                  </a:cubicBezTo>
                  <a:cubicBezTo>
                    <a:pt x="4062" y="1371"/>
                    <a:pt x="4462" y="2005"/>
                    <a:pt x="4996" y="2038"/>
                  </a:cubicBezTo>
                  <a:cubicBezTo>
                    <a:pt x="5096" y="2038"/>
                    <a:pt x="5163" y="1871"/>
                    <a:pt x="5096" y="1871"/>
                  </a:cubicBezTo>
                  <a:cubicBezTo>
                    <a:pt x="5063" y="1504"/>
                    <a:pt x="4963" y="1104"/>
                    <a:pt x="4929" y="704"/>
                  </a:cubicBezTo>
                  <a:cubicBezTo>
                    <a:pt x="5063" y="704"/>
                    <a:pt x="5230" y="670"/>
                    <a:pt x="5330" y="604"/>
                  </a:cubicBezTo>
                  <a:cubicBezTo>
                    <a:pt x="5396" y="604"/>
                    <a:pt x="5496" y="470"/>
                    <a:pt x="5430" y="437"/>
                  </a:cubicBezTo>
                  <a:cubicBezTo>
                    <a:pt x="5155" y="336"/>
                    <a:pt x="4900" y="278"/>
                    <a:pt x="4649" y="278"/>
                  </a:cubicBezTo>
                  <a:cubicBezTo>
                    <a:pt x="4321" y="278"/>
                    <a:pt x="4002" y="377"/>
                    <a:pt x="3662" y="604"/>
                  </a:cubicBezTo>
                  <a:cubicBezTo>
                    <a:pt x="3462" y="704"/>
                    <a:pt x="3295" y="970"/>
                    <a:pt x="3128" y="1171"/>
                  </a:cubicBezTo>
                  <a:cubicBezTo>
                    <a:pt x="2995" y="1337"/>
                    <a:pt x="2961" y="1504"/>
                    <a:pt x="2895" y="1671"/>
                  </a:cubicBezTo>
                  <a:lnTo>
                    <a:pt x="2895" y="1704"/>
                  </a:lnTo>
                  <a:cubicBezTo>
                    <a:pt x="2161" y="1671"/>
                    <a:pt x="2227" y="1271"/>
                    <a:pt x="3061" y="370"/>
                  </a:cubicBezTo>
                  <a:cubicBezTo>
                    <a:pt x="3095" y="370"/>
                    <a:pt x="3228" y="270"/>
                    <a:pt x="3128" y="203"/>
                  </a:cubicBezTo>
                  <a:cubicBezTo>
                    <a:pt x="2942" y="57"/>
                    <a:pt x="2740" y="1"/>
                    <a:pt x="2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4"/>
            <p:cNvSpPr/>
            <p:nvPr/>
          </p:nvSpPr>
          <p:spPr>
            <a:xfrm>
              <a:off x="4483675" y="3382025"/>
              <a:ext cx="135650" cy="69250"/>
            </a:xfrm>
            <a:custGeom>
              <a:avLst/>
              <a:gdLst/>
              <a:ahLst/>
              <a:cxnLst/>
              <a:rect l="l" t="t" r="r" b="b"/>
              <a:pathLst>
                <a:path w="5426" h="2770" extrusionOk="0">
                  <a:moveTo>
                    <a:pt x="2557" y="1"/>
                  </a:moveTo>
                  <a:cubicBezTo>
                    <a:pt x="1736" y="1"/>
                    <a:pt x="1156" y="376"/>
                    <a:pt x="780" y="911"/>
                  </a:cubicBezTo>
                  <a:lnTo>
                    <a:pt x="780" y="911"/>
                  </a:lnTo>
                  <a:cubicBezTo>
                    <a:pt x="834" y="850"/>
                    <a:pt x="893" y="791"/>
                    <a:pt x="956" y="735"/>
                  </a:cubicBezTo>
                  <a:cubicBezTo>
                    <a:pt x="1371" y="392"/>
                    <a:pt x="1769" y="104"/>
                    <a:pt x="2266" y="66"/>
                  </a:cubicBezTo>
                  <a:lnTo>
                    <a:pt x="2266" y="66"/>
                  </a:lnTo>
                  <a:cubicBezTo>
                    <a:pt x="2357" y="25"/>
                    <a:pt x="2456" y="1"/>
                    <a:pt x="2557" y="1"/>
                  </a:cubicBezTo>
                  <a:close/>
                  <a:moveTo>
                    <a:pt x="780" y="911"/>
                  </a:moveTo>
                  <a:lnTo>
                    <a:pt x="780" y="911"/>
                  </a:lnTo>
                  <a:cubicBezTo>
                    <a:pt x="574" y="1143"/>
                    <a:pt x="427" y="1412"/>
                    <a:pt x="322" y="1702"/>
                  </a:cubicBezTo>
                  <a:cubicBezTo>
                    <a:pt x="236" y="1903"/>
                    <a:pt x="249" y="2376"/>
                    <a:pt x="169" y="2653"/>
                  </a:cubicBezTo>
                  <a:lnTo>
                    <a:pt x="169" y="2653"/>
                  </a:lnTo>
                  <a:cubicBezTo>
                    <a:pt x="176" y="2648"/>
                    <a:pt x="182" y="2642"/>
                    <a:pt x="189" y="2636"/>
                  </a:cubicBezTo>
                  <a:cubicBezTo>
                    <a:pt x="255" y="2536"/>
                    <a:pt x="255" y="2502"/>
                    <a:pt x="255" y="2369"/>
                  </a:cubicBezTo>
                  <a:cubicBezTo>
                    <a:pt x="314" y="1854"/>
                    <a:pt x="483" y="1333"/>
                    <a:pt x="780" y="911"/>
                  </a:cubicBezTo>
                  <a:close/>
                  <a:moveTo>
                    <a:pt x="2378" y="62"/>
                  </a:moveTo>
                  <a:cubicBezTo>
                    <a:pt x="2340" y="62"/>
                    <a:pt x="2303" y="63"/>
                    <a:pt x="2266" y="66"/>
                  </a:cubicBezTo>
                  <a:lnTo>
                    <a:pt x="2266" y="66"/>
                  </a:lnTo>
                  <a:cubicBezTo>
                    <a:pt x="2056" y="160"/>
                    <a:pt x="1883" y="338"/>
                    <a:pt x="1790" y="501"/>
                  </a:cubicBezTo>
                  <a:cubicBezTo>
                    <a:pt x="1223" y="1202"/>
                    <a:pt x="1656" y="2369"/>
                    <a:pt x="2457" y="2703"/>
                  </a:cubicBezTo>
                  <a:cubicBezTo>
                    <a:pt x="2470" y="2715"/>
                    <a:pt x="2484" y="2721"/>
                    <a:pt x="2498" y="2721"/>
                  </a:cubicBezTo>
                  <a:cubicBezTo>
                    <a:pt x="2558" y="2721"/>
                    <a:pt x="2624" y="2623"/>
                    <a:pt x="2624" y="2569"/>
                  </a:cubicBezTo>
                  <a:cubicBezTo>
                    <a:pt x="2690" y="1835"/>
                    <a:pt x="2657" y="1168"/>
                    <a:pt x="3391" y="668"/>
                  </a:cubicBezTo>
                  <a:cubicBezTo>
                    <a:pt x="3724" y="468"/>
                    <a:pt x="4325" y="334"/>
                    <a:pt x="4558" y="201"/>
                  </a:cubicBezTo>
                  <a:lnTo>
                    <a:pt x="4558" y="201"/>
                  </a:lnTo>
                  <a:cubicBezTo>
                    <a:pt x="4291" y="401"/>
                    <a:pt x="3925" y="668"/>
                    <a:pt x="3858" y="1035"/>
                  </a:cubicBezTo>
                  <a:cubicBezTo>
                    <a:pt x="3674" y="1921"/>
                    <a:pt x="4135" y="2723"/>
                    <a:pt x="5034" y="2723"/>
                  </a:cubicBezTo>
                  <a:cubicBezTo>
                    <a:pt x="5117" y="2723"/>
                    <a:pt x="5203" y="2717"/>
                    <a:pt x="5292" y="2703"/>
                  </a:cubicBezTo>
                  <a:cubicBezTo>
                    <a:pt x="5359" y="2703"/>
                    <a:pt x="5426" y="2536"/>
                    <a:pt x="5359" y="2536"/>
                  </a:cubicBezTo>
                  <a:cubicBezTo>
                    <a:pt x="5347" y="2536"/>
                    <a:pt x="5335" y="2536"/>
                    <a:pt x="5323" y="2536"/>
                  </a:cubicBezTo>
                  <a:cubicBezTo>
                    <a:pt x="4171" y="2536"/>
                    <a:pt x="3208" y="961"/>
                    <a:pt x="4859" y="301"/>
                  </a:cubicBezTo>
                  <a:cubicBezTo>
                    <a:pt x="4892" y="301"/>
                    <a:pt x="5025" y="167"/>
                    <a:pt x="4925" y="134"/>
                  </a:cubicBezTo>
                  <a:cubicBezTo>
                    <a:pt x="4823" y="98"/>
                    <a:pt x="4714" y="82"/>
                    <a:pt x="4600" y="82"/>
                  </a:cubicBezTo>
                  <a:cubicBezTo>
                    <a:pt x="3967" y="82"/>
                    <a:pt x="3196" y="582"/>
                    <a:pt x="2857" y="1035"/>
                  </a:cubicBezTo>
                  <a:cubicBezTo>
                    <a:pt x="2490" y="1502"/>
                    <a:pt x="2390" y="1835"/>
                    <a:pt x="2490" y="2469"/>
                  </a:cubicBezTo>
                  <a:cubicBezTo>
                    <a:pt x="2496" y="2529"/>
                    <a:pt x="2483" y="2555"/>
                    <a:pt x="2458" y="2555"/>
                  </a:cubicBezTo>
                  <a:cubicBezTo>
                    <a:pt x="2333" y="2555"/>
                    <a:pt x="1890" y="1902"/>
                    <a:pt x="1890" y="1902"/>
                  </a:cubicBezTo>
                  <a:cubicBezTo>
                    <a:pt x="1623" y="1302"/>
                    <a:pt x="1823" y="301"/>
                    <a:pt x="2724" y="301"/>
                  </a:cubicBezTo>
                  <a:cubicBezTo>
                    <a:pt x="2790" y="301"/>
                    <a:pt x="2957" y="134"/>
                    <a:pt x="2857" y="134"/>
                  </a:cubicBezTo>
                  <a:cubicBezTo>
                    <a:pt x="2686" y="84"/>
                    <a:pt x="2528" y="62"/>
                    <a:pt x="2378" y="62"/>
                  </a:cubicBezTo>
                  <a:close/>
                  <a:moveTo>
                    <a:pt x="169" y="2653"/>
                  </a:moveTo>
                  <a:cubicBezTo>
                    <a:pt x="99" y="2703"/>
                    <a:pt x="1" y="2709"/>
                    <a:pt x="122" y="2769"/>
                  </a:cubicBezTo>
                  <a:cubicBezTo>
                    <a:pt x="140" y="2737"/>
                    <a:pt x="156" y="2697"/>
                    <a:pt x="169" y="26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4"/>
            <p:cNvSpPr/>
            <p:nvPr/>
          </p:nvSpPr>
          <p:spPr>
            <a:xfrm>
              <a:off x="2235100" y="3454575"/>
              <a:ext cx="135950" cy="69250"/>
            </a:xfrm>
            <a:custGeom>
              <a:avLst/>
              <a:gdLst/>
              <a:ahLst/>
              <a:cxnLst/>
              <a:rect l="l" t="t" r="r" b="b"/>
              <a:pathLst>
                <a:path w="5438" h="2770" extrusionOk="0">
                  <a:moveTo>
                    <a:pt x="2536" y="1"/>
                  </a:moveTo>
                  <a:cubicBezTo>
                    <a:pt x="1694" y="1"/>
                    <a:pt x="1105" y="406"/>
                    <a:pt x="730" y="972"/>
                  </a:cubicBezTo>
                  <a:lnTo>
                    <a:pt x="730" y="972"/>
                  </a:lnTo>
                  <a:cubicBezTo>
                    <a:pt x="793" y="902"/>
                    <a:pt x="860" y="834"/>
                    <a:pt x="935" y="768"/>
                  </a:cubicBezTo>
                  <a:cubicBezTo>
                    <a:pt x="1349" y="423"/>
                    <a:pt x="1732" y="157"/>
                    <a:pt x="2192" y="91"/>
                  </a:cubicBezTo>
                  <a:lnTo>
                    <a:pt x="2192" y="91"/>
                  </a:lnTo>
                  <a:cubicBezTo>
                    <a:pt x="2299" y="36"/>
                    <a:pt x="2415" y="1"/>
                    <a:pt x="2536" y="1"/>
                  </a:cubicBezTo>
                  <a:close/>
                  <a:moveTo>
                    <a:pt x="730" y="972"/>
                  </a:moveTo>
                  <a:lnTo>
                    <a:pt x="730" y="972"/>
                  </a:lnTo>
                  <a:cubicBezTo>
                    <a:pt x="540" y="1189"/>
                    <a:pt x="401" y="1434"/>
                    <a:pt x="301" y="1735"/>
                  </a:cubicBezTo>
                  <a:cubicBezTo>
                    <a:pt x="245" y="1901"/>
                    <a:pt x="259" y="2365"/>
                    <a:pt x="170" y="2633"/>
                  </a:cubicBezTo>
                  <a:lnTo>
                    <a:pt x="170" y="2633"/>
                  </a:lnTo>
                  <a:cubicBezTo>
                    <a:pt x="234" y="2567"/>
                    <a:pt x="234" y="2501"/>
                    <a:pt x="234" y="2402"/>
                  </a:cubicBezTo>
                  <a:cubicBezTo>
                    <a:pt x="291" y="1904"/>
                    <a:pt x="451" y="1394"/>
                    <a:pt x="730" y="972"/>
                  </a:cubicBezTo>
                  <a:close/>
                  <a:moveTo>
                    <a:pt x="2415" y="75"/>
                  </a:moveTo>
                  <a:cubicBezTo>
                    <a:pt x="2339" y="75"/>
                    <a:pt x="2265" y="81"/>
                    <a:pt x="2192" y="91"/>
                  </a:cubicBezTo>
                  <a:lnTo>
                    <a:pt x="2192" y="91"/>
                  </a:lnTo>
                  <a:cubicBezTo>
                    <a:pt x="2003" y="189"/>
                    <a:pt x="1842" y="352"/>
                    <a:pt x="1735" y="501"/>
                  </a:cubicBezTo>
                  <a:cubicBezTo>
                    <a:pt x="1201" y="1235"/>
                    <a:pt x="1602" y="2402"/>
                    <a:pt x="2402" y="2736"/>
                  </a:cubicBezTo>
                  <a:cubicBezTo>
                    <a:pt x="2410" y="2740"/>
                    <a:pt x="2417" y="2741"/>
                    <a:pt x="2425" y="2741"/>
                  </a:cubicBezTo>
                  <a:cubicBezTo>
                    <a:pt x="2490" y="2741"/>
                    <a:pt x="2569" y="2632"/>
                    <a:pt x="2569" y="2603"/>
                  </a:cubicBezTo>
                  <a:cubicBezTo>
                    <a:pt x="2669" y="1835"/>
                    <a:pt x="2602" y="1168"/>
                    <a:pt x="3403" y="668"/>
                  </a:cubicBezTo>
                  <a:cubicBezTo>
                    <a:pt x="3737" y="468"/>
                    <a:pt x="4337" y="334"/>
                    <a:pt x="4570" y="234"/>
                  </a:cubicBezTo>
                  <a:lnTo>
                    <a:pt x="4570" y="234"/>
                  </a:lnTo>
                  <a:cubicBezTo>
                    <a:pt x="4270" y="434"/>
                    <a:pt x="3937" y="668"/>
                    <a:pt x="3870" y="1068"/>
                  </a:cubicBezTo>
                  <a:cubicBezTo>
                    <a:pt x="3655" y="1926"/>
                    <a:pt x="4145" y="2756"/>
                    <a:pt x="5027" y="2756"/>
                  </a:cubicBezTo>
                  <a:cubicBezTo>
                    <a:pt x="5106" y="2756"/>
                    <a:pt x="5187" y="2750"/>
                    <a:pt x="5271" y="2736"/>
                  </a:cubicBezTo>
                  <a:cubicBezTo>
                    <a:pt x="5371" y="2736"/>
                    <a:pt x="5438" y="2569"/>
                    <a:pt x="5371" y="2569"/>
                  </a:cubicBezTo>
                  <a:cubicBezTo>
                    <a:pt x="5359" y="2570"/>
                    <a:pt x="5347" y="2570"/>
                    <a:pt x="5336" y="2570"/>
                  </a:cubicBezTo>
                  <a:cubicBezTo>
                    <a:pt x="4184" y="2570"/>
                    <a:pt x="3220" y="961"/>
                    <a:pt x="4871" y="301"/>
                  </a:cubicBezTo>
                  <a:cubicBezTo>
                    <a:pt x="4904" y="301"/>
                    <a:pt x="5037" y="168"/>
                    <a:pt x="4937" y="134"/>
                  </a:cubicBezTo>
                  <a:cubicBezTo>
                    <a:pt x="4844" y="106"/>
                    <a:pt x="4744" y="93"/>
                    <a:pt x="4640" y="93"/>
                  </a:cubicBezTo>
                  <a:cubicBezTo>
                    <a:pt x="4001" y="93"/>
                    <a:pt x="3213" y="581"/>
                    <a:pt x="2869" y="1068"/>
                  </a:cubicBezTo>
                  <a:cubicBezTo>
                    <a:pt x="2469" y="1535"/>
                    <a:pt x="2402" y="1835"/>
                    <a:pt x="2469" y="2469"/>
                  </a:cubicBezTo>
                  <a:cubicBezTo>
                    <a:pt x="2480" y="2531"/>
                    <a:pt x="2471" y="2557"/>
                    <a:pt x="2449" y="2557"/>
                  </a:cubicBezTo>
                  <a:cubicBezTo>
                    <a:pt x="2339" y="2557"/>
                    <a:pt x="1902" y="1935"/>
                    <a:pt x="1902" y="1935"/>
                  </a:cubicBezTo>
                  <a:cubicBezTo>
                    <a:pt x="1602" y="1302"/>
                    <a:pt x="1802" y="301"/>
                    <a:pt x="2736" y="301"/>
                  </a:cubicBezTo>
                  <a:cubicBezTo>
                    <a:pt x="2769" y="301"/>
                    <a:pt x="2936" y="134"/>
                    <a:pt x="2869" y="134"/>
                  </a:cubicBezTo>
                  <a:cubicBezTo>
                    <a:pt x="2708" y="94"/>
                    <a:pt x="2558" y="75"/>
                    <a:pt x="2415" y="75"/>
                  </a:cubicBezTo>
                  <a:close/>
                  <a:moveTo>
                    <a:pt x="170" y="2633"/>
                  </a:moveTo>
                  <a:cubicBezTo>
                    <a:pt x="169" y="2634"/>
                    <a:pt x="168" y="2635"/>
                    <a:pt x="167" y="2636"/>
                  </a:cubicBezTo>
                  <a:cubicBezTo>
                    <a:pt x="101" y="2703"/>
                    <a:pt x="1" y="2703"/>
                    <a:pt x="101" y="2769"/>
                  </a:cubicBezTo>
                  <a:cubicBezTo>
                    <a:pt x="129" y="2735"/>
                    <a:pt x="152" y="2688"/>
                    <a:pt x="170" y="2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4"/>
            <p:cNvSpPr/>
            <p:nvPr/>
          </p:nvSpPr>
          <p:spPr>
            <a:xfrm>
              <a:off x="1975875" y="2712175"/>
              <a:ext cx="114575" cy="181325"/>
            </a:xfrm>
            <a:custGeom>
              <a:avLst/>
              <a:gdLst/>
              <a:ahLst/>
              <a:cxnLst/>
              <a:rect l="l" t="t" r="r" b="b"/>
              <a:pathLst>
                <a:path w="4583" h="7253" extrusionOk="0">
                  <a:moveTo>
                    <a:pt x="4524" y="1"/>
                  </a:moveTo>
                  <a:cubicBezTo>
                    <a:pt x="4490" y="1"/>
                    <a:pt x="4449" y="26"/>
                    <a:pt x="4432" y="76"/>
                  </a:cubicBezTo>
                  <a:cubicBezTo>
                    <a:pt x="2931" y="2411"/>
                    <a:pt x="1296" y="4746"/>
                    <a:pt x="29" y="7214"/>
                  </a:cubicBezTo>
                  <a:cubicBezTo>
                    <a:pt x="1" y="7242"/>
                    <a:pt x="2" y="7253"/>
                    <a:pt x="16" y="7253"/>
                  </a:cubicBezTo>
                  <a:cubicBezTo>
                    <a:pt x="35" y="7253"/>
                    <a:pt x="76" y="7233"/>
                    <a:pt x="96" y="7214"/>
                  </a:cubicBezTo>
                  <a:cubicBezTo>
                    <a:pt x="1563" y="4812"/>
                    <a:pt x="3031" y="2444"/>
                    <a:pt x="4565" y="76"/>
                  </a:cubicBezTo>
                  <a:cubicBezTo>
                    <a:pt x="4582" y="26"/>
                    <a:pt x="4557" y="1"/>
                    <a:pt x="4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74"/>
            <p:cNvSpPr/>
            <p:nvPr/>
          </p:nvSpPr>
          <p:spPr>
            <a:xfrm>
              <a:off x="2027000" y="2806225"/>
              <a:ext cx="27175" cy="44100"/>
            </a:xfrm>
            <a:custGeom>
              <a:avLst/>
              <a:gdLst/>
              <a:ahLst/>
              <a:cxnLst/>
              <a:rect l="l" t="t" r="r" b="b"/>
              <a:pathLst>
                <a:path w="1087" h="1764" extrusionOk="0">
                  <a:moveTo>
                    <a:pt x="1039" y="0"/>
                  </a:moveTo>
                  <a:cubicBezTo>
                    <a:pt x="990" y="0"/>
                    <a:pt x="919" y="51"/>
                    <a:pt x="919" y="116"/>
                  </a:cubicBezTo>
                  <a:cubicBezTo>
                    <a:pt x="719" y="683"/>
                    <a:pt x="352" y="1184"/>
                    <a:pt x="19" y="1684"/>
                  </a:cubicBezTo>
                  <a:cubicBezTo>
                    <a:pt x="0" y="1739"/>
                    <a:pt x="12" y="1764"/>
                    <a:pt x="32" y="1764"/>
                  </a:cubicBezTo>
                  <a:cubicBezTo>
                    <a:pt x="49" y="1764"/>
                    <a:pt x="70" y="1747"/>
                    <a:pt x="85" y="1717"/>
                  </a:cubicBezTo>
                  <a:cubicBezTo>
                    <a:pt x="552" y="1284"/>
                    <a:pt x="886" y="650"/>
                    <a:pt x="1086" y="50"/>
                  </a:cubicBezTo>
                  <a:cubicBezTo>
                    <a:pt x="1086" y="15"/>
                    <a:pt x="1066" y="0"/>
                    <a:pt x="1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74"/>
            <p:cNvSpPr/>
            <p:nvPr/>
          </p:nvSpPr>
          <p:spPr>
            <a:xfrm>
              <a:off x="3354700" y="3287675"/>
              <a:ext cx="110150" cy="167675"/>
            </a:xfrm>
            <a:custGeom>
              <a:avLst/>
              <a:gdLst/>
              <a:ahLst/>
              <a:cxnLst/>
              <a:rect l="l" t="t" r="r" b="b"/>
              <a:pathLst>
                <a:path w="4406" h="6707" extrusionOk="0">
                  <a:moveTo>
                    <a:pt x="4358" y="1"/>
                  </a:moveTo>
                  <a:cubicBezTo>
                    <a:pt x="4328" y="1"/>
                    <a:pt x="4283" y="26"/>
                    <a:pt x="4252" y="72"/>
                  </a:cubicBezTo>
                  <a:cubicBezTo>
                    <a:pt x="2784" y="2207"/>
                    <a:pt x="1116" y="4275"/>
                    <a:pt x="15" y="6643"/>
                  </a:cubicBezTo>
                  <a:cubicBezTo>
                    <a:pt x="0" y="6689"/>
                    <a:pt x="19" y="6707"/>
                    <a:pt x="44" y="6707"/>
                  </a:cubicBezTo>
                  <a:cubicBezTo>
                    <a:pt x="75" y="6707"/>
                    <a:pt x="115" y="6680"/>
                    <a:pt x="115" y="6643"/>
                  </a:cubicBezTo>
                  <a:cubicBezTo>
                    <a:pt x="1416" y="4375"/>
                    <a:pt x="2851" y="2274"/>
                    <a:pt x="4352" y="105"/>
                  </a:cubicBezTo>
                  <a:cubicBezTo>
                    <a:pt x="4405" y="34"/>
                    <a:pt x="4392" y="1"/>
                    <a:pt x="43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74"/>
            <p:cNvSpPr/>
            <p:nvPr/>
          </p:nvSpPr>
          <p:spPr>
            <a:xfrm>
              <a:off x="3440125" y="3364925"/>
              <a:ext cx="16700" cy="24425"/>
            </a:xfrm>
            <a:custGeom>
              <a:avLst/>
              <a:gdLst/>
              <a:ahLst/>
              <a:cxnLst/>
              <a:rect l="l" t="t" r="r" b="b"/>
              <a:pathLst>
                <a:path w="668" h="977" extrusionOk="0">
                  <a:moveTo>
                    <a:pt x="639" y="1"/>
                  </a:moveTo>
                  <a:cubicBezTo>
                    <a:pt x="618" y="1"/>
                    <a:pt x="584" y="18"/>
                    <a:pt x="568" y="51"/>
                  </a:cubicBezTo>
                  <a:cubicBezTo>
                    <a:pt x="434" y="218"/>
                    <a:pt x="368" y="351"/>
                    <a:pt x="234" y="518"/>
                  </a:cubicBezTo>
                  <a:cubicBezTo>
                    <a:pt x="167" y="651"/>
                    <a:pt x="34" y="818"/>
                    <a:pt x="1" y="952"/>
                  </a:cubicBezTo>
                  <a:cubicBezTo>
                    <a:pt x="1" y="968"/>
                    <a:pt x="9" y="977"/>
                    <a:pt x="21" y="977"/>
                  </a:cubicBezTo>
                  <a:cubicBezTo>
                    <a:pt x="34" y="977"/>
                    <a:pt x="51" y="968"/>
                    <a:pt x="67" y="952"/>
                  </a:cubicBezTo>
                  <a:cubicBezTo>
                    <a:pt x="201" y="818"/>
                    <a:pt x="267" y="685"/>
                    <a:pt x="368" y="518"/>
                  </a:cubicBezTo>
                  <a:cubicBezTo>
                    <a:pt x="434" y="351"/>
                    <a:pt x="568" y="218"/>
                    <a:pt x="634" y="51"/>
                  </a:cubicBezTo>
                  <a:cubicBezTo>
                    <a:pt x="668" y="18"/>
                    <a:pt x="659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74"/>
            <p:cNvSpPr/>
            <p:nvPr/>
          </p:nvSpPr>
          <p:spPr>
            <a:xfrm>
              <a:off x="5613850" y="1953850"/>
              <a:ext cx="128950" cy="178625"/>
            </a:xfrm>
            <a:custGeom>
              <a:avLst/>
              <a:gdLst/>
              <a:ahLst/>
              <a:cxnLst/>
              <a:rect l="l" t="t" r="r" b="b"/>
              <a:pathLst>
                <a:path w="5158" h="7145" extrusionOk="0">
                  <a:moveTo>
                    <a:pt x="5085" y="1"/>
                  </a:moveTo>
                  <a:cubicBezTo>
                    <a:pt x="5059" y="1"/>
                    <a:pt x="5030" y="14"/>
                    <a:pt x="5017" y="54"/>
                  </a:cubicBezTo>
                  <a:cubicBezTo>
                    <a:pt x="3449" y="2455"/>
                    <a:pt x="1315" y="4490"/>
                    <a:pt x="14" y="7092"/>
                  </a:cubicBezTo>
                  <a:cubicBezTo>
                    <a:pt x="1" y="7131"/>
                    <a:pt x="3" y="7145"/>
                    <a:pt x="15" y="7145"/>
                  </a:cubicBezTo>
                  <a:cubicBezTo>
                    <a:pt x="33" y="7145"/>
                    <a:pt x="73" y="7112"/>
                    <a:pt x="114" y="7092"/>
                  </a:cubicBezTo>
                  <a:cubicBezTo>
                    <a:pt x="1615" y="4623"/>
                    <a:pt x="3516" y="2455"/>
                    <a:pt x="5117" y="54"/>
                  </a:cubicBezTo>
                  <a:cubicBezTo>
                    <a:pt x="5158" y="33"/>
                    <a:pt x="5125" y="1"/>
                    <a:pt x="5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74"/>
            <p:cNvSpPr/>
            <p:nvPr/>
          </p:nvSpPr>
          <p:spPr>
            <a:xfrm>
              <a:off x="5646725" y="2086700"/>
              <a:ext cx="32725" cy="34625"/>
            </a:xfrm>
            <a:custGeom>
              <a:avLst/>
              <a:gdLst/>
              <a:ahLst/>
              <a:cxnLst/>
              <a:rect l="l" t="t" r="r" b="b"/>
              <a:pathLst>
                <a:path w="1309" h="1385" extrusionOk="0">
                  <a:moveTo>
                    <a:pt x="1271" y="1"/>
                  </a:moveTo>
                  <a:cubicBezTo>
                    <a:pt x="1255" y="1"/>
                    <a:pt x="1231" y="13"/>
                    <a:pt x="1200" y="43"/>
                  </a:cubicBezTo>
                  <a:cubicBezTo>
                    <a:pt x="1034" y="210"/>
                    <a:pt x="867" y="410"/>
                    <a:pt x="700" y="610"/>
                  </a:cubicBezTo>
                  <a:cubicBezTo>
                    <a:pt x="500" y="877"/>
                    <a:pt x="300" y="1077"/>
                    <a:pt x="33" y="1278"/>
                  </a:cubicBezTo>
                  <a:cubicBezTo>
                    <a:pt x="4" y="1306"/>
                    <a:pt x="0" y="1384"/>
                    <a:pt x="42" y="1384"/>
                  </a:cubicBezTo>
                  <a:cubicBezTo>
                    <a:pt x="49" y="1384"/>
                    <a:pt x="57" y="1382"/>
                    <a:pt x="66" y="1378"/>
                  </a:cubicBezTo>
                  <a:cubicBezTo>
                    <a:pt x="300" y="1278"/>
                    <a:pt x="500" y="1077"/>
                    <a:pt x="633" y="911"/>
                  </a:cubicBezTo>
                  <a:cubicBezTo>
                    <a:pt x="834" y="644"/>
                    <a:pt x="1034" y="377"/>
                    <a:pt x="1234" y="110"/>
                  </a:cubicBezTo>
                  <a:cubicBezTo>
                    <a:pt x="1304" y="64"/>
                    <a:pt x="1309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74"/>
            <p:cNvSpPr/>
            <p:nvPr/>
          </p:nvSpPr>
          <p:spPr>
            <a:xfrm>
              <a:off x="4630500" y="1534850"/>
              <a:ext cx="66675" cy="87325"/>
            </a:xfrm>
            <a:custGeom>
              <a:avLst/>
              <a:gdLst/>
              <a:ahLst/>
              <a:cxnLst/>
              <a:rect l="l" t="t" r="r" b="b"/>
              <a:pathLst>
                <a:path w="2667" h="3493" extrusionOk="0">
                  <a:moveTo>
                    <a:pt x="2647" y="0"/>
                  </a:moveTo>
                  <a:cubicBezTo>
                    <a:pt x="2621" y="0"/>
                    <a:pt x="2564" y="37"/>
                    <a:pt x="2521" y="102"/>
                  </a:cubicBezTo>
                  <a:cubicBezTo>
                    <a:pt x="1854" y="1336"/>
                    <a:pt x="854" y="2303"/>
                    <a:pt x="20" y="3437"/>
                  </a:cubicBezTo>
                  <a:cubicBezTo>
                    <a:pt x="0" y="3476"/>
                    <a:pt x="26" y="3493"/>
                    <a:pt x="58" y="3493"/>
                  </a:cubicBezTo>
                  <a:cubicBezTo>
                    <a:pt x="81" y="3493"/>
                    <a:pt x="106" y="3484"/>
                    <a:pt x="120" y="3471"/>
                  </a:cubicBezTo>
                  <a:cubicBezTo>
                    <a:pt x="1087" y="2470"/>
                    <a:pt x="1988" y="1302"/>
                    <a:pt x="2655" y="35"/>
                  </a:cubicBezTo>
                  <a:cubicBezTo>
                    <a:pt x="2667" y="11"/>
                    <a:pt x="2662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74"/>
            <p:cNvSpPr/>
            <p:nvPr/>
          </p:nvSpPr>
          <p:spPr>
            <a:xfrm>
              <a:off x="3357575" y="1481650"/>
              <a:ext cx="88550" cy="131000"/>
            </a:xfrm>
            <a:custGeom>
              <a:avLst/>
              <a:gdLst/>
              <a:ahLst/>
              <a:cxnLst/>
              <a:rect l="l" t="t" r="r" b="b"/>
              <a:pathLst>
                <a:path w="3542" h="5240" extrusionOk="0">
                  <a:moveTo>
                    <a:pt x="3455" y="1"/>
                  </a:moveTo>
                  <a:cubicBezTo>
                    <a:pt x="3421" y="1"/>
                    <a:pt x="3383" y="19"/>
                    <a:pt x="3369" y="61"/>
                  </a:cubicBezTo>
                  <a:cubicBezTo>
                    <a:pt x="2168" y="1496"/>
                    <a:pt x="334" y="3264"/>
                    <a:pt x="0" y="5165"/>
                  </a:cubicBezTo>
                  <a:cubicBezTo>
                    <a:pt x="0" y="5218"/>
                    <a:pt x="22" y="5240"/>
                    <a:pt x="47" y="5240"/>
                  </a:cubicBezTo>
                  <a:cubicBezTo>
                    <a:pt x="86" y="5240"/>
                    <a:pt x="134" y="5192"/>
                    <a:pt x="134" y="5132"/>
                  </a:cubicBezTo>
                  <a:cubicBezTo>
                    <a:pt x="701" y="3164"/>
                    <a:pt x="2202" y="1596"/>
                    <a:pt x="3503" y="95"/>
                  </a:cubicBezTo>
                  <a:cubicBezTo>
                    <a:pt x="3542" y="37"/>
                    <a:pt x="3501" y="1"/>
                    <a:pt x="34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74"/>
            <p:cNvSpPr/>
            <p:nvPr/>
          </p:nvSpPr>
          <p:spPr>
            <a:xfrm>
              <a:off x="3432275" y="1510900"/>
              <a:ext cx="13725" cy="19950"/>
            </a:xfrm>
            <a:custGeom>
              <a:avLst/>
              <a:gdLst/>
              <a:ahLst/>
              <a:cxnLst/>
              <a:rect l="l" t="t" r="r" b="b"/>
              <a:pathLst>
                <a:path w="549" h="798" extrusionOk="0">
                  <a:moveTo>
                    <a:pt x="477" y="0"/>
                  </a:moveTo>
                  <a:cubicBezTo>
                    <a:pt x="440" y="0"/>
                    <a:pt x="398" y="25"/>
                    <a:pt x="381" y="59"/>
                  </a:cubicBezTo>
                  <a:cubicBezTo>
                    <a:pt x="248" y="292"/>
                    <a:pt x="81" y="459"/>
                    <a:pt x="14" y="759"/>
                  </a:cubicBezTo>
                  <a:cubicBezTo>
                    <a:pt x="0" y="788"/>
                    <a:pt x="10" y="798"/>
                    <a:pt x="31" y="798"/>
                  </a:cubicBezTo>
                  <a:cubicBezTo>
                    <a:pt x="60" y="798"/>
                    <a:pt x="109" y="779"/>
                    <a:pt x="148" y="759"/>
                  </a:cubicBezTo>
                  <a:cubicBezTo>
                    <a:pt x="248" y="492"/>
                    <a:pt x="415" y="292"/>
                    <a:pt x="548" y="92"/>
                  </a:cubicBezTo>
                  <a:cubicBezTo>
                    <a:pt x="548" y="25"/>
                    <a:pt x="51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74"/>
            <p:cNvSpPr/>
            <p:nvPr/>
          </p:nvSpPr>
          <p:spPr>
            <a:xfrm>
              <a:off x="5564975" y="3924925"/>
              <a:ext cx="3375" cy="2525"/>
            </a:xfrm>
            <a:custGeom>
              <a:avLst/>
              <a:gdLst/>
              <a:ahLst/>
              <a:cxnLst/>
              <a:rect l="l" t="t" r="r" b="b"/>
              <a:pathLst>
                <a:path w="135" h="101" extrusionOk="0">
                  <a:moveTo>
                    <a:pt x="101" y="0"/>
                  </a:moveTo>
                  <a:cubicBezTo>
                    <a:pt x="67" y="0"/>
                    <a:pt x="1" y="100"/>
                    <a:pt x="67" y="100"/>
                  </a:cubicBezTo>
                  <a:cubicBezTo>
                    <a:pt x="101" y="100"/>
                    <a:pt x="134" y="0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74"/>
            <p:cNvSpPr/>
            <p:nvPr/>
          </p:nvSpPr>
          <p:spPr>
            <a:xfrm>
              <a:off x="2545325" y="1566575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534" y="0"/>
                  </a:moveTo>
                  <a:cubicBezTo>
                    <a:pt x="334" y="0"/>
                    <a:pt x="0" y="500"/>
                    <a:pt x="301" y="500"/>
                  </a:cubicBezTo>
                  <a:cubicBezTo>
                    <a:pt x="534" y="500"/>
                    <a:pt x="834" y="0"/>
                    <a:pt x="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74"/>
            <p:cNvSpPr/>
            <p:nvPr/>
          </p:nvSpPr>
          <p:spPr>
            <a:xfrm>
              <a:off x="2557000" y="1634950"/>
              <a:ext cx="20025" cy="11700"/>
            </a:xfrm>
            <a:custGeom>
              <a:avLst/>
              <a:gdLst/>
              <a:ahLst/>
              <a:cxnLst/>
              <a:rect l="l" t="t" r="r" b="b"/>
              <a:pathLst>
                <a:path w="801" h="468" extrusionOk="0">
                  <a:moveTo>
                    <a:pt x="501" y="0"/>
                  </a:moveTo>
                  <a:cubicBezTo>
                    <a:pt x="301" y="0"/>
                    <a:pt x="0" y="467"/>
                    <a:pt x="301" y="467"/>
                  </a:cubicBezTo>
                  <a:cubicBezTo>
                    <a:pt x="501" y="467"/>
                    <a:pt x="801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74"/>
            <p:cNvSpPr/>
            <p:nvPr/>
          </p:nvSpPr>
          <p:spPr>
            <a:xfrm>
              <a:off x="2598700" y="1617425"/>
              <a:ext cx="15875" cy="9200"/>
            </a:xfrm>
            <a:custGeom>
              <a:avLst/>
              <a:gdLst/>
              <a:ahLst/>
              <a:cxnLst/>
              <a:rect l="l" t="t" r="r" b="b"/>
              <a:pathLst>
                <a:path w="635" h="368" extrusionOk="0">
                  <a:moveTo>
                    <a:pt x="367" y="1"/>
                  </a:moveTo>
                  <a:cubicBezTo>
                    <a:pt x="234" y="34"/>
                    <a:pt x="0" y="368"/>
                    <a:pt x="200" y="368"/>
                  </a:cubicBezTo>
                  <a:cubicBezTo>
                    <a:pt x="367" y="368"/>
                    <a:pt x="634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74"/>
            <p:cNvSpPr/>
            <p:nvPr/>
          </p:nvSpPr>
          <p:spPr>
            <a:xfrm>
              <a:off x="2702100" y="1581575"/>
              <a:ext cx="19200" cy="11700"/>
            </a:xfrm>
            <a:custGeom>
              <a:avLst/>
              <a:gdLst/>
              <a:ahLst/>
              <a:cxnLst/>
              <a:rect l="l" t="t" r="r" b="b"/>
              <a:pathLst>
                <a:path w="768" h="468" extrusionOk="0">
                  <a:moveTo>
                    <a:pt x="468" y="0"/>
                  </a:moveTo>
                  <a:cubicBezTo>
                    <a:pt x="267" y="67"/>
                    <a:pt x="1" y="467"/>
                    <a:pt x="267" y="467"/>
                  </a:cubicBezTo>
                  <a:cubicBezTo>
                    <a:pt x="468" y="467"/>
                    <a:pt x="768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74"/>
            <p:cNvSpPr/>
            <p:nvPr/>
          </p:nvSpPr>
          <p:spPr>
            <a:xfrm>
              <a:off x="4293225" y="1580750"/>
              <a:ext cx="8375" cy="4175"/>
            </a:xfrm>
            <a:custGeom>
              <a:avLst/>
              <a:gdLst/>
              <a:ahLst/>
              <a:cxnLst/>
              <a:rect l="l" t="t" r="r" b="b"/>
              <a:pathLst>
                <a:path w="335" h="167" extrusionOk="0">
                  <a:moveTo>
                    <a:pt x="234" y="0"/>
                  </a:moveTo>
                  <a:cubicBezTo>
                    <a:pt x="134" y="0"/>
                    <a:pt x="1" y="167"/>
                    <a:pt x="134" y="167"/>
                  </a:cubicBezTo>
                  <a:cubicBezTo>
                    <a:pt x="234" y="167"/>
                    <a:pt x="335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74"/>
            <p:cNvSpPr/>
            <p:nvPr/>
          </p:nvSpPr>
          <p:spPr>
            <a:xfrm>
              <a:off x="4307425" y="1646775"/>
              <a:ext cx="13350" cy="10800"/>
            </a:xfrm>
            <a:custGeom>
              <a:avLst/>
              <a:gdLst/>
              <a:ahLst/>
              <a:cxnLst/>
              <a:rect l="l" t="t" r="r" b="b"/>
              <a:pathLst>
                <a:path w="534" h="432" extrusionOk="0">
                  <a:moveTo>
                    <a:pt x="359" y="1"/>
                  </a:moveTo>
                  <a:cubicBezTo>
                    <a:pt x="282" y="1"/>
                    <a:pt x="182" y="56"/>
                    <a:pt x="133" y="128"/>
                  </a:cubicBezTo>
                  <a:cubicBezTo>
                    <a:pt x="67" y="194"/>
                    <a:pt x="0" y="328"/>
                    <a:pt x="67" y="395"/>
                  </a:cubicBezTo>
                  <a:cubicBezTo>
                    <a:pt x="84" y="421"/>
                    <a:pt x="107" y="431"/>
                    <a:pt x="132" y="431"/>
                  </a:cubicBezTo>
                  <a:cubicBezTo>
                    <a:pt x="202" y="431"/>
                    <a:pt x="293" y="352"/>
                    <a:pt x="367" y="328"/>
                  </a:cubicBezTo>
                  <a:cubicBezTo>
                    <a:pt x="434" y="295"/>
                    <a:pt x="534" y="194"/>
                    <a:pt x="500" y="128"/>
                  </a:cubicBezTo>
                  <a:cubicBezTo>
                    <a:pt x="500" y="61"/>
                    <a:pt x="500" y="28"/>
                    <a:pt x="434" y="28"/>
                  </a:cubicBezTo>
                  <a:cubicBezTo>
                    <a:pt x="415" y="9"/>
                    <a:pt x="389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74"/>
            <p:cNvSpPr/>
            <p:nvPr/>
          </p:nvSpPr>
          <p:spPr>
            <a:xfrm>
              <a:off x="4324100" y="1689150"/>
              <a:ext cx="16700" cy="9200"/>
            </a:xfrm>
            <a:custGeom>
              <a:avLst/>
              <a:gdLst/>
              <a:ahLst/>
              <a:cxnLst/>
              <a:rect l="l" t="t" r="r" b="b"/>
              <a:pathLst>
                <a:path w="668" h="368" extrusionOk="0">
                  <a:moveTo>
                    <a:pt x="400" y="1"/>
                  </a:moveTo>
                  <a:cubicBezTo>
                    <a:pt x="234" y="1"/>
                    <a:pt x="0" y="367"/>
                    <a:pt x="234" y="367"/>
                  </a:cubicBezTo>
                  <a:cubicBezTo>
                    <a:pt x="400" y="367"/>
                    <a:pt x="667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74"/>
            <p:cNvSpPr/>
            <p:nvPr/>
          </p:nvSpPr>
          <p:spPr>
            <a:xfrm>
              <a:off x="4252375" y="1654900"/>
              <a:ext cx="18025" cy="18000"/>
            </a:xfrm>
            <a:custGeom>
              <a:avLst/>
              <a:gdLst/>
              <a:ahLst/>
              <a:cxnLst/>
              <a:rect l="l" t="t" r="r" b="b"/>
              <a:pathLst>
                <a:path w="721" h="720" extrusionOk="0">
                  <a:moveTo>
                    <a:pt x="583" y="0"/>
                  </a:moveTo>
                  <a:cubicBezTo>
                    <a:pt x="537" y="0"/>
                    <a:pt x="481" y="22"/>
                    <a:pt x="434" y="70"/>
                  </a:cubicBezTo>
                  <a:cubicBezTo>
                    <a:pt x="334" y="170"/>
                    <a:pt x="267" y="270"/>
                    <a:pt x="167" y="370"/>
                  </a:cubicBezTo>
                  <a:cubicBezTo>
                    <a:pt x="101" y="437"/>
                    <a:pt x="0" y="570"/>
                    <a:pt x="101" y="670"/>
                  </a:cubicBezTo>
                  <a:cubicBezTo>
                    <a:pt x="136" y="705"/>
                    <a:pt x="176" y="720"/>
                    <a:pt x="216" y="720"/>
                  </a:cubicBezTo>
                  <a:cubicBezTo>
                    <a:pt x="328" y="720"/>
                    <a:pt x="443" y="610"/>
                    <a:pt x="467" y="537"/>
                  </a:cubicBezTo>
                  <a:cubicBezTo>
                    <a:pt x="568" y="403"/>
                    <a:pt x="568" y="336"/>
                    <a:pt x="634" y="203"/>
                  </a:cubicBezTo>
                  <a:cubicBezTo>
                    <a:pt x="720" y="74"/>
                    <a:pt x="66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74"/>
            <p:cNvSpPr/>
            <p:nvPr/>
          </p:nvSpPr>
          <p:spPr>
            <a:xfrm>
              <a:off x="4347450" y="1609925"/>
              <a:ext cx="15850" cy="9200"/>
            </a:xfrm>
            <a:custGeom>
              <a:avLst/>
              <a:gdLst/>
              <a:ahLst/>
              <a:cxnLst/>
              <a:rect l="l" t="t" r="r" b="b"/>
              <a:pathLst>
                <a:path w="634" h="368" extrusionOk="0">
                  <a:moveTo>
                    <a:pt x="367" y="1"/>
                  </a:moveTo>
                  <a:cubicBezTo>
                    <a:pt x="267" y="1"/>
                    <a:pt x="0" y="368"/>
                    <a:pt x="200" y="368"/>
                  </a:cubicBezTo>
                  <a:cubicBezTo>
                    <a:pt x="367" y="368"/>
                    <a:pt x="634" y="1"/>
                    <a:pt x="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74"/>
            <p:cNvSpPr/>
            <p:nvPr/>
          </p:nvSpPr>
          <p:spPr>
            <a:xfrm>
              <a:off x="4381050" y="1525650"/>
              <a:ext cx="18125" cy="10075"/>
            </a:xfrm>
            <a:custGeom>
              <a:avLst/>
              <a:gdLst/>
              <a:ahLst/>
              <a:cxnLst/>
              <a:rect l="l" t="t" r="r" b="b"/>
              <a:pathLst>
                <a:path w="725" h="403" extrusionOk="0">
                  <a:moveTo>
                    <a:pt x="435" y="1"/>
                  </a:moveTo>
                  <a:cubicBezTo>
                    <a:pt x="238" y="1"/>
                    <a:pt x="0" y="403"/>
                    <a:pt x="257" y="403"/>
                  </a:cubicBezTo>
                  <a:cubicBezTo>
                    <a:pt x="457" y="403"/>
                    <a:pt x="724" y="3"/>
                    <a:pt x="457" y="3"/>
                  </a:cubicBezTo>
                  <a:cubicBezTo>
                    <a:pt x="450" y="1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74"/>
            <p:cNvSpPr/>
            <p:nvPr/>
          </p:nvSpPr>
          <p:spPr>
            <a:xfrm>
              <a:off x="4417500" y="1633150"/>
              <a:ext cx="13125" cy="13400"/>
            </a:xfrm>
            <a:custGeom>
              <a:avLst/>
              <a:gdLst/>
              <a:ahLst/>
              <a:cxnLst/>
              <a:rect l="l" t="t" r="r" b="b"/>
              <a:pathLst>
                <a:path w="525" h="536" extrusionOk="0">
                  <a:moveTo>
                    <a:pt x="363" y="0"/>
                  </a:moveTo>
                  <a:cubicBezTo>
                    <a:pt x="243" y="0"/>
                    <a:pt x="83" y="173"/>
                    <a:pt x="34" y="272"/>
                  </a:cubicBezTo>
                  <a:cubicBezTo>
                    <a:pt x="34" y="339"/>
                    <a:pt x="34" y="373"/>
                    <a:pt x="0" y="439"/>
                  </a:cubicBezTo>
                  <a:cubicBezTo>
                    <a:pt x="0" y="508"/>
                    <a:pt x="46" y="536"/>
                    <a:pt x="110" y="536"/>
                  </a:cubicBezTo>
                  <a:cubicBezTo>
                    <a:pt x="264" y="536"/>
                    <a:pt x="524" y="371"/>
                    <a:pt x="501" y="206"/>
                  </a:cubicBezTo>
                  <a:cubicBezTo>
                    <a:pt x="501" y="172"/>
                    <a:pt x="501" y="106"/>
                    <a:pt x="467" y="72"/>
                  </a:cubicBezTo>
                  <a:cubicBezTo>
                    <a:pt x="442" y="21"/>
                    <a:pt x="405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74"/>
            <p:cNvSpPr/>
            <p:nvPr/>
          </p:nvSpPr>
          <p:spPr>
            <a:xfrm>
              <a:off x="5393200" y="1739825"/>
              <a:ext cx="15850" cy="14925"/>
            </a:xfrm>
            <a:custGeom>
              <a:avLst/>
              <a:gdLst/>
              <a:ahLst/>
              <a:cxnLst/>
              <a:rect l="l" t="t" r="r" b="b"/>
              <a:pathLst>
                <a:path w="634" h="597" extrusionOk="0">
                  <a:moveTo>
                    <a:pt x="476" y="0"/>
                  </a:moveTo>
                  <a:cubicBezTo>
                    <a:pt x="411" y="0"/>
                    <a:pt x="314" y="71"/>
                    <a:pt x="267" y="142"/>
                  </a:cubicBezTo>
                  <a:lnTo>
                    <a:pt x="167" y="242"/>
                  </a:lnTo>
                  <a:cubicBezTo>
                    <a:pt x="100" y="309"/>
                    <a:pt x="0" y="409"/>
                    <a:pt x="33" y="509"/>
                  </a:cubicBezTo>
                  <a:cubicBezTo>
                    <a:pt x="64" y="571"/>
                    <a:pt x="117" y="597"/>
                    <a:pt x="171" y="597"/>
                  </a:cubicBezTo>
                  <a:cubicBezTo>
                    <a:pt x="234" y="597"/>
                    <a:pt x="298" y="562"/>
                    <a:pt x="334" y="509"/>
                  </a:cubicBezTo>
                  <a:lnTo>
                    <a:pt x="467" y="375"/>
                  </a:lnTo>
                  <a:cubicBezTo>
                    <a:pt x="534" y="309"/>
                    <a:pt x="634" y="142"/>
                    <a:pt x="534" y="42"/>
                  </a:cubicBezTo>
                  <a:cubicBezTo>
                    <a:pt x="524" y="12"/>
                    <a:pt x="503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4"/>
            <p:cNvSpPr/>
            <p:nvPr/>
          </p:nvSpPr>
          <p:spPr>
            <a:xfrm>
              <a:off x="5393200" y="1629950"/>
              <a:ext cx="20025" cy="11700"/>
            </a:xfrm>
            <a:custGeom>
              <a:avLst/>
              <a:gdLst/>
              <a:ahLst/>
              <a:cxnLst/>
              <a:rect l="l" t="t" r="r" b="b"/>
              <a:pathLst>
                <a:path w="801" h="468" extrusionOk="0">
                  <a:moveTo>
                    <a:pt x="500" y="0"/>
                  </a:moveTo>
                  <a:cubicBezTo>
                    <a:pt x="300" y="0"/>
                    <a:pt x="0" y="467"/>
                    <a:pt x="300" y="467"/>
                  </a:cubicBezTo>
                  <a:cubicBezTo>
                    <a:pt x="500" y="467"/>
                    <a:pt x="801" y="0"/>
                    <a:pt x="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4"/>
            <p:cNvSpPr/>
            <p:nvPr/>
          </p:nvSpPr>
          <p:spPr>
            <a:xfrm>
              <a:off x="5496600" y="1601600"/>
              <a:ext cx="18375" cy="10850"/>
            </a:xfrm>
            <a:custGeom>
              <a:avLst/>
              <a:gdLst/>
              <a:ahLst/>
              <a:cxnLst/>
              <a:rect l="l" t="t" r="r" b="b"/>
              <a:pathLst>
                <a:path w="735" h="434" extrusionOk="0">
                  <a:moveTo>
                    <a:pt x="501" y="0"/>
                  </a:moveTo>
                  <a:cubicBezTo>
                    <a:pt x="301" y="0"/>
                    <a:pt x="0" y="434"/>
                    <a:pt x="301" y="434"/>
                  </a:cubicBezTo>
                  <a:cubicBezTo>
                    <a:pt x="501" y="434"/>
                    <a:pt x="734" y="0"/>
                    <a:pt x="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4"/>
            <p:cNvSpPr/>
            <p:nvPr/>
          </p:nvSpPr>
          <p:spPr>
            <a:xfrm>
              <a:off x="5522350" y="1683075"/>
              <a:ext cx="19300" cy="18725"/>
            </a:xfrm>
            <a:custGeom>
              <a:avLst/>
              <a:gdLst/>
              <a:ahLst/>
              <a:cxnLst/>
              <a:rect l="l" t="t" r="r" b="b"/>
              <a:pathLst>
                <a:path w="772" h="749" extrusionOk="0">
                  <a:moveTo>
                    <a:pt x="400" y="1"/>
                  </a:moveTo>
                  <a:cubicBezTo>
                    <a:pt x="224" y="1"/>
                    <a:pt x="1" y="267"/>
                    <a:pt x="138" y="377"/>
                  </a:cubicBezTo>
                  <a:cubicBezTo>
                    <a:pt x="271" y="510"/>
                    <a:pt x="338" y="644"/>
                    <a:pt x="538" y="744"/>
                  </a:cubicBezTo>
                  <a:cubicBezTo>
                    <a:pt x="550" y="747"/>
                    <a:pt x="562" y="748"/>
                    <a:pt x="573" y="748"/>
                  </a:cubicBezTo>
                  <a:cubicBezTo>
                    <a:pt x="689" y="748"/>
                    <a:pt x="772" y="605"/>
                    <a:pt x="772" y="544"/>
                  </a:cubicBezTo>
                  <a:cubicBezTo>
                    <a:pt x="705" y="377"/>
                    <a:pt x="605" y="177"/>
                    <a:pt x="505" y="43"/>
                  </a:cubicBezTo>
                  <a:cubicBezTo>
                    <a:pt x="475" y="13"/>
                    <a:pt x="439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4"/>
            <p:cNvSpPr/>
            <p:nvPr/>
          </p:nvSpPr>
          <p:spPr>
            <a:xfrm>
              <a:off x="5502100" y="1759725"/>
              <a:ext cx="27875" cy="16275"/>
            </a:xfrm>
            <a:custGeom>
              <a:avLst/>
              <a:gdLst/>
              <a:ahLst/>
              <a:cxnLst/>
              <a:rect l="l" t="t" r="r" b="b"/>
              <a:pathLst>
                <a:path w="1115" h="651" extrusionOk="0">
                  <a:moveTo>
                    <a:pt x="974" y="0"/>
                  </a:moveTo>
                  <a:cubicBezTo>
                    <a:pt x="952" y="0"/>
                    <a:pt x="931" y="5"/>
                    <a:pt x="914" y="13"/>
                  </a:cubicBezTo>
                  <a:cubicBezTo>
                    <a:pt x="648" y="146"/>
                    <a:pt x="347" y="280"/>
                    <a:pt x="147" y="447"/>
                  </a:cubicBezTo>
                  <a:cubicBezTo>
                    <a:pt x="116" y="477"/>
                    <a:pt x="0" y="650"/>
                    <a:pt x="114" y="650"/>
                  </a:cubicBezTo>
                  <a:cubicBezTo>
                    <a:pt x="124" y="650"/>
                    <a:pt x="135" y="649"/>
                    <a:pt x="147" y="647"/>
                  </a:cubicBezTo>
                  <a:cubicBezTo>
                    <a:pt x="414" y="613"/>
                    <a:pt x="681" y="513"/>
                    <a:pt x="914" y="380"/>
                  </a:cubicBezTo>
                  <a:cubicBezTo>
                    <a:pt x="981" y="346"/>
                    <a:pt x="1115" y="213"/>
                    <a:pt x="1115" y="113"/>
                  </a:cubicBezTo>
                  <a:cubicBezTo>
                    <a:pt x="1115" y="38"/>
                    <a:pt x="1040" y="0"/>
                    <a:pt x="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4"/>
            <p:cNvSpPr/>
            <p:nvPr/>
          </p:nvSpPr>
          <p:spPr>
            <a:xfrm>
              <a:off x="5487425" y="177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4"/>
            <p:cNvSpPr/>
            <p:nvPr/>
          </p:nvSpPr>
          <p:spPr>
            <a:xfrm>
              <a:off x="5453675" y="1694075"/>
              <a:ext cx="15100" cy="13250"/>
            </a:xfrm>
            <a:custGeom>
              <a:avLst/>
              <a:gdLst/>
              <a:ahLst/>
              <a:cxnLst/>
              <a:rect l="l" t="t" r="r" b="b"/>
              <a:pathLst>
                <a:path w="604" h="530" extrusionOk="0">
                  <a:moveTo>
                    <a:pt x="477" y="286"/>
                  </a:moveTo>
                  <a:cubicBezTo>
                    <a:pt x="457" y="308"/>
                    <a:pt x="427" y="326"/>
                    <a:pt x="383" y="337"/>
                  </a:cubicBezTo>
                  <a:cubicBezTo>
                    <a:pt x="414" y="329"/>
                    <a:pt x="447" y="311"/>
                    <a:pt x="477" y="286"/>
                  </a:cubicBezTo>
                  <a:close/>
                  <a:moveTo>
                    <a:pt x="406" y="0"/>
                  </a:moveTo>
                  <a:cubicBezTo>
                    <a:pt x="225" y="0"/>
                    <a:pt x="80" y="183"/>
                    <a:pt x="49" y="337"/>
                  </a:cubicBezTo>
                  <a:cubicBezTo>
                    <a:pt x="0" y="461"/>
                    <a:pt x="97" y="530"/>
                    <a:pt x="178" y="530"/>
                  </a:cubicBezTo>
                  <a:cubicBezTo>
                    <a:pt x="206" y="530"/>
                    <a:pt x="232" y="521"/>
                    <a:pt x="250" y="504"/>
                  </a:cubicBezTo>
                  <a:cubicBezTo>
                    <a:pt x="378" y="453"/>
                    <a:pt x="486" y="362"/>
                    <a:pt x="514" y="247"/>
                  </a:cubicBezTo>
                  <a:lnTo>
                    <a:pt x="514" y="247"/>
                  </a:lnTo>
                  <a:cubicBezTo>
                    <a:pt x="584" y="164"/>
                    <a:pt x="603" y="48"/>
                    <a:pt x="450" y="4"/>
                  </a:cubicBezTo>
                  <a:cubicBezTo>
                    <a:pt x="435" y="1"/>
                    <a:pt x="420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4" name="Google Shape;2434;p74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2418188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Gaegu"/>
                <a:ea typeface="Gaegu"/>
                <a:cs typeface="Gaegu"/>
                <a:sym typeface="Gaegu"/>
              </a:rPr>
              <a:t>Turcia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436" name="Google Shape;2436;p74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3534463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Gaegu"/>
                <a:ea typeface="Gaegu"/>
                <a:cs typeface="Gaegu"/>
                <a:sym typeface="Gaegu"/>
              </a:rPr>
              <a:t>Spania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437" name="Google Shape;2437;p74"/>
          <p:cNvSpPr/>
          <p:nvPr/>
        </p:nvSpPr>
        <p:spPr>
          <a:xfrm>
            <a:off x="5284775" y="26497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74"/>
          <p:cNvSpPr/>
          <p:nvPr/>
        </p:nvSpPr>
        <p:spPr>
          <a:xfrm>
            <a:off x="5849925" y="35663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74"/>
          <p:cNvSpPr/>
          <p:nvPr/>
        </p:nvSpPr>
        <p:spPr>
          <a:xfrm>
            <a:off x="5985325" y="19658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74"/>
          <p:cNvSpPr/>
          <p:nvPr/>
        </p:nvSpPr>
        <p:spPr>
          <a:xfrm>
            <a:off x="4381250" y="36920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74"/>
          <p:cNvSpPr/>
          <p:nvPr/>
        </p:nvSpPr>
        <p:spPr>
          <a:xfrm>
            <a:off x="7708650" y="38423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74"/>
          <p:cNvSpPr/>
          <p:nvPr/>
        </p:nvSpPr>
        <p:spPr>
          <a:xfrm>
            <a:off x="7246000" y="21628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74"/>
          <p:cNvSpPr/>
          <p:nvPr/>
        </p:nvSpPr>
        <p:spPr>
          <a:xfrm>
            <a:off x="893188" y="15329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74"/>
          <p:cNvSpPr txBox="1">
            <a:spLocks noGrp="1"/>
          </p:cNvSpPr>
          <p:nvPr>
            <p:ph type="subTitle" idx="4294967295"/>
          </p:nvPr>
        </p:nvSpPr>
        <p:spPr>
          <a:xfrm flipH="1">
            <a:off x="1113875" y="1310613"/>
            <a:ext cx="19950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Gaegu"/>
                <a:ea typeface="Gaegu"/>
                <a:cs typeface="Gaegu"/>
                <a:sym typeface="Gaegu"/>
              </a:rPr>
              <a:t>România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Gaegu"/>
                <a:ea typeface="Gaegu"/>
                <a:cs typeface="Gaegu"/>
                <a:sym typeface="Gaegu"/>
              </a:rPr>
              <a:t>Estonia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o-RO" sz="2200" b="1" dirty="0">
              <a:latin typeface="Gaegu"/>
              <a:ea typeface="Gaegu"/>
              <a:cs typeface="Gaegu"/>
              <a:sym typeface="Gaegu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o-RO" sz="2200" b="1" dirty="0">
                <a:latin typeface="Gaegu"/>
                <a:ea typeface="Gaegu"/>
                <a:cs typeface="Gaegu"/>
                <a:sym typeface="Gaegu"/>
              </a:rPr>
              <a:t>Slovenia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446" name="Google Shape;2446;p74"/>
          <p:cNvSpPr/>
          <p:nvPr/>
        </p:nvSpPr>
        <p:spPr>
          <a:xfrm>
            <a:off x="3652438" y="20126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74"/>
          <p:cNvSpPr/>
          <p:nvPr/>
        </p:nvSpPr>
        <p:spPr>
          <a:xfrm>
            <a:off x="7110588" y="25865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75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STEAM </a:t>
            </a:r>
            <a:endParaRPr dirty="0"/>
          </a:p>
        </p:txBody>
      </p:sp>
      <p:grpSp>
        <p:nvGrpSpPr>
          <p:cNvPr id="2453" name="Google Shape;2453;p75"/>
          <p:cNvGrpSpPr/>
          <p:nvPr/>
        </p:nvGrpSpPr>
        <p:grpSpPr>
          <a:xfrm>
            <a:off x="1378492" y="1350771"/>
            <a:ext cx="2977676" cy="2883961"/>
            <a:chOff x="1171054" y="1350771"/>
            <a:chExt cx="2977676" cy="2883961"/>
          </a:xfrm>
        </p:grpSpPr>
        <p:sp>
          <p:nvSpPr>
            <p:cNvPr id="2454" name="Google Shape;2454;p75"/>
            <p:cNvSpPr/>
            <p:nvPr/>
          </p:nvSpPr>
          <p:spPr>
            <a:xfrm>
              <a:off x="2713661" y="1384253"/>
              <a:ext cx="1430361" cy="1928744"/>
            </a:xfrm>
            <a:custGeom>
              <a:avLst/>
              <a:gdLst/>
              <a:ahLst/>
              <a:cxnLst/>
              <a:rect l="l" t="t" r="r" b="b"/>
              <a:pathLst>
                <a:path w="103894" h="140094" extrusionOk="0">
                  <a:moveTo>
                    <a:pt x="10907" y="1"/>
                  </a:moveTo>
                  <a:cubicBezTo>
                    <a:pt x="5391" y="1"/>
                    <a:pt x="0" y="8177"/>
                    <a:pt x="6779" y="14001"/>
                  </a:cubicBezTo>
                  <a:cubicBezTo>
                    <a:pt x="7261" y="14421"/>
                    <a:pt x="7812" y="14765"/>
                    <a:pt x="8423" y="14963"/>
                  </a:cubicBezTo>
                  <a:cubicBezTo>
                    <a:pt x="9388" y="15282"/>
                    <a:pt x="10386" y="15387"/>
                    <a:pt x="11398" y="15387"/>
                  </a:cubicBezTo>
                  <a:cubicBezTo>
                    <a:pt x="12971" y="15387"/>
                    <a:pt x="14580" y="15133"/>
                    <a:pt x="16156" y="15029"/>
                  </a:cubicBezTo>
                  <a:cubicBezTo>
                    <a:pt x="16454" y="15010"/>
                    <a:pt x="16758" y="15000"/>
                    <a:pt x="17063" y="15000"/>
                  </a:cubicBezTo>
                  <a:cubicBezTo>
                    <a:pt x="19943" y="15000"/>
                    <a:pt x="23008" y="15887"/>
                    <a:pt x="23823" y="18985"/>
                  </a:cubicBezTo>
                  <a:cubicBezTo>
                    <a:pt x="24183" y="20327"/>
                    <a:pt x="23949" y="21764"/>
                    <a:pt x="23362" y="23019"/>
                  </a:cubicBezTo>
                  <a:cubicBezTo>
                    <a:pt x="21256" y="27482"/>
                    <a:pt x="16207" y="29138"/>
                    <a:pt x="14218" y="33711"/>
                  </a:cubicBezTo>
                  <a:cubicBezTo>
                    <a:pt x="13640" y="35047"/>
                    <a:pt x="13499" y="36581"/>
                    <a:pt x="14015" y="37943"/>
                  </a:cubicBezTo>
                  <a:cubicBezTo>
                    <a:pt x="14833" y="40125"/>
                    <a:pt x="16722" y="41015"/>
                    <a:pt x="18805" y="41015"/>
                  </a:cubicBezTo>
                  <a:cubicBezTo>
                    <a:pt x="20849" y="41015"/>
                    <a:pt x="23079" y="40159"/>
                    <a:pt x="24668" y="38824"/>
                  </a:cubicBezTo>
                  <a:cubicBezTo>
                    <a:pt x="27618" y="36353"/>
                    <a:pt x="29547" y="32750"/>
                    <a:pt x="32754" y="30621"/>
                  </a:cubicBezTo>
                  <a:cubicBezTo>
                    <a:pt x="35674" y="28683"/>
                    <a:pt x="39313" y="28198"/>
                    <a:pt x="42814" y="28000"/>
                  </a:cubicBezTo>
                  <a:cubicBezTo>
                    <a:pt x="44366" y="27914"/>
                    <a:pt x="45918" y="27866"/>
                    <a:pt x="47470" y="27866"/>
                  </a:cubicBezTo>
                  <a:cubicBezTo>
                    <a:pt x="50485" y="27866"/>
                    <a:pt x="53496" y="28044"/>
                    <a:pt x="56489" y="28455"/>
                  </a:cubicBezTo>
                  <a:cubicBezTo>
                    <a:pt x="58771" y="28773"/>
                    <a:pt x="61245" y="29507"/>
                    <a:pt x="61898" y="31876"/>
                  </a:cubicBezTo>
                  <a:cubicBezTo>
                    <a:pt x="62338" y="33490"/>
                    <a:pt x="61635" y="35185"/>
                    <a:pt x="60386" y="36293"/>
                  </a:cubicBezTo>
                  <a:cubicBezTo>
                    <a:pt x="58140" y="38282"/>
                    <a:pt x="55142" y="38369"/>
                    <a:pt x="52299" y="38515"/>
                  </a:cubicBezTo>
                  <a:cubicBezTo>
                    <a:pt x="41080" y="39096"/>
                    <a:pt x="29466" y="41450"/>
                    <a:pt x="20624" y="48393"/>
                  </a:cubicBezTo>
                  <a:cubicBezTo>
                    <a:pt x="17791" y="50615"/>
                    <a:pt x="15254" y="53347"/>
                    <a:pt x="13859" y="56668"/>
                  </a:cubicBezTo>
                  <a:cubicBezTo>
                    <a:pt x="12466" y="59986"/>
                    <a:pt x="12355" y="63964"/>
                    <a:pt x="14137" y="67088"/>
                  </a:cubicBezTo>
                  <a:cubicBezTo>
                    <a:pt x="15524" y="69510"/>
                    <a:pt x="17953" y="71343"/>
                    <a:pt x="18753" y="74015"/>
                  </a:cubicBezTo>
                  <a:cubicBezTo>
                    <a:pt x="19370" y="76046"/>
                    <a:pt x="18935" y="78277"/>
                    <a:pt x="19456" y="80346"/>
                  </a:cubicBezTo>
                  <a:cubicBezTo>
                    <a:pt x="20367" y="83913"/>
                    <a:pt x="23868" y="86151"/>
                    <a:pt x="27264" y="87558"/>
                  </a:cubicBezTo>
                  <a:cubicBezTo>
                    <a:pt x="32111" y="89562"/>
                    <a:pt x="37347" y="90550"/>
                    <a:pt x="42586" y="90550"/>
                  </a:cubicBezTo>
                  <a:cubicBezTo>
                    <a:pt x="48151" y="90550"/>
                    <a:pt x="53721" y="89436"/>
                    <a:pt x="58831" y="87244"/>
                  </a:cubicBezTo>
                  <a:cubicBezTo>
                    <a:pt x="59484" y="86964"/>
                    <a:pt x="60162" y="86832"/>
                    <a:pt x="60825" y="86832"/>
                  </a:cubicBezTo>
                  <a:cubicBezTo>
                    <a:pt x="62891" y="86832"/>
                    <a:pt x="64823" y="88115"/>
                    <a:pt x="65480" y="90230"/>
                  </a:cubicBezTo>
                  <a:lnTo>
                    <a:pt x="67577" y="96995"/>
                  </a:lnTo>
                  <a:cubicBezTo>
                    <a:pt x="68418" y="99709"/>
                    <a:pt x="69592" y="102359"/>
                    <a:pt x="71419" y="104540"/>
                  </a:cubicBezTo>
                  <a:cubicBezTo>
                    <a:pt x="72674" y="106043"/>
                    <a:pt x="73129" y="108868"/>
                    <a:pt x="73028" y="110784"/>
                  </a:cubicBezTo>
                  <a:cubicBezTo>
                    <a:pt x="72881" y="113441"/>
                    <a:pt x="72015" y="116205"/>
                    <a:pt x="72989" y="118679"/>
                  </a:cubicBezTo>
                  <a:cubicBezTo>
                    <a:pt x="74157" y="121644"/>
                    <a:pt x="77619" y="123214"/>
                    <a:pt x="78793" y="126170"/>
                  </a:cubicBezTo>
                  <a:cubicBezTo>
                    <a:pt x="79652" y="128320"/>
                    <a:pt x="79116" y="130734"/>
                    <a:pt x="78904" y="133031"/>
                  </a:cubicBezTo>
                  <a:cubicBezTo>
                    <a:pt x="78691" y="135334"/>
                    <a:pt x="78985" y="138006"/>
                    <a:pt x="80868" y="139348"/>
                  </a:cubicBezTo>
                  <a:cubicBezTo>
                    <a:pt x="81595" y="139865"/>
                    <a:pt x="82466" y="140094"/>
                    <a:pt x="83358" y="140094"/>
                  </a:cubicBezTo>
                  <a:cubicBezTo>
                    <a:pt x="84348" y="140094"/>
                    <a:pt x="85364" y="139812"/>
                    <a:pt x="86232" y="139333"/>
                  </a:cubicBezTo>
                  <a:cubicBezTo>
                    <a:pt x="87883" y="138425"/>
                    <a:pt x="89108" y="136919"/>
                    <a:pt x="90240" y="135409"/>
                  </a:cubicBezTo>
                  <a:cubicBezTo>
                    <a:pt x="96257" y="127380"/>
                    <a:pt x="101099" y="122267"/>
                    <a:pt x="103513" y="112530"/>
                  </a:cubicBezTo>
                  <a:cubicBezTo>
                    <a:pt x="103768" y="109526"/>
                    <a:pt x="103894" y="106478"/>
                    <a:pt x="103894" y="103381"/>
                  </a:cubicBezTo>
                  <a:cubicBezTo>
                    <a:pt x="103894" y="49780"/>
                    <a:pt x="62560" y="8365"/>
                    <a:pt x="11556" y="39"/>
                  </a:cubicBezTo>
                  <a:cubicBezTo>
                    <a:pt x="11340" y="13"/>
                    <a:pt x="11123" y="1"/>
                    <a:pt x="109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5"/>
            <p:cNvSpPr/>
            <p:nvPr/>
          </p:nvSpPr>
          <p:spPr>
            <a:xfrm>
              <a:off x="1188154" y="1378884"/>
              <a:ext cx="1548789" cy="2659496"/>
            </a:xfrm>
            <a:custGeom>
              <a:avLst/>
              <a:gdLst/>
              <a:ahLst/>
              <a:cxnLst/>
              <a:rect l="l" t="t" r="r" b="b"/>
              <a:pathLst>
                <a:path w="112496" h="193172" extrusionOk="0">
                  <a:moveTo>
                    <a:pt x="87457" y="1"/>
                  </a:moveTo>
                  <a:cubicBezTo>
                    <a:pt x="37591" y="7081"/>
                    <a:pt x="1705" y="47190"/>
                    <a:pt x="1" y="99844"/>
                  </a:cubicBezTo>
                  <a:cubicBezTo>
                    <a:pt x="1611" y="97279"/>
                    <a:pt x="4597" y="96177"/>
                    <a:pt x="7695" y="96177"/>
                  </a:cubicBezTo>
                  <a:cubicBezTo>
                    <a:pt x="9497" y="96177"/>
                    <a:pt x="11337" y="96550"/>
                    <a:pt x="12966" y="97224"/>
                  </a:cubicBezTo>
                  <a:cubicBezTo>
                    <a:pt x="17414" y="99057"/>
                    <a:pt x="20987" y="102501"/>
                    <a:pt x="25171" y="104870"/>
                  </a:cubicBezTo>
                  <a:cubicBezTo>
                    <a:pt x="30130" y="107673"/>
                    <a:pt x="38142" y="108775"/>
                    <a:pt x="40116" y="114115"/>
                  </a:cubicBezTo>
                  <a:cubicBezTo>
                    <a:pt x="42787" y="121330"/>
                    <a:pt x="35854" y="129549"/>
                    <a:pt x="38612" y="136725"/>
                  </a:cubicBezTo>
                  <a:cubicBezTo>
                    <a:pt x="39852" y="139944"/>
                    <a:pt x="42832" y="142175"/>
                    <a:pt x="45929" y="143694"/>
                  </a:cubicBezTo>
                  <a:cubicBezTo>
                    <a:pt x="49023" y="145212"/>
                    <a:pt x="52377" y="146198"/>
                    <a:pt x="55378" y="147899"/>
                  </a:cubicBezTo>
                  <a:cubicBezTo>
                    <a:pt x="65432" y="153613"/>
                    <a:pt x="69356" y="165803"/>
                    <a:pt x="73369" y="176654"/>
                  </a:cubicBezTo>
                  <a:cubicBezTo>
                    <a:pt x="75322" y="181946"/>
                    <a:pt x="77757" y="187493"/>
                    <a:pt x="82504" y="190538"/>
                  </a:cubicBezTo>
                  <a:cubicBezTo>
                    <a:pt x="86496" y="193090"/>
                    <a:pt x="96233" y="193171"/>
                    <a:pt x="96233" y="193171"/>
                  </a:cubicBezTo>
                  <a:cubicBezTo>
                    <a:pt x="91369" y="191638"/>
                    <a:pt x="88889" y="184336"/>
                    <a:pt x="90231" y="179415"/>
                  </a:cubicBezTo>
                  <a:cubicBezTo>
                    <a:pt x="91575" y="174491"/>
                    <a:pt x="94876" y="170358"/>
                    <a:pt x="96858" y="165656"/>
                  </a:cubicBezTo>
                  <a:cubicBezTo>
                    <a:pt x="98575" y="161577"/>
                    <a:pt x="97209" y="156360"/>
                    <a:pt x="98847" y="152242"/>
                  </a:cubicBezTo>
                  <a:cubicBezTo>
                    <a:pt x="100240" y="148743"/>
                    <a:pt x="104349" y="146315"/>
                    <a:pt x="105933" y="142894"/>
                  </a:cubicBezTo>
                  <a:cubicBezTo>
                    <a:pt x="108767" y="136805"/>
                    <a:pt x="110087" y="130142"/>
                    <a:pt x="111387" y="123553"/>
                  </a:cubicBezTo>
                  <a:cubicBezTo>
                    <a:pt x="111965" y="120579"/>
                    <a:pt x="112495" y="117263"/>
                    <a:pt x="110842" y="114717"/>
                  </a:cubicBezTo>
                  <a:cubicBezTo>
                    <a:pt x="109419" y="112531"/>
                    <a:pt x="106712" y="111528"/>
                    <a:pt x="104115" y="111255"/>
                  </a:cubicBezTo>
                  <a:cubicBezTo>
                    <a:pt x="103214" y="111162"/>
                    <a:pt x="102310" y="111139"/>
                    <a:pt x="101405" y="111139"/>
                  </a:cubicBezTo>
                  <a:cubicBezTo>
                    <a:pt x="100507" y="111139"/>
                    <a:pt x="99607" y="111161"/>
                    <a:pt x="98709" y="111161"/>
                  </a:cubicBezTo>
                  <a:cubicBezTo>
                    <a:pt x="97902" y="111161"/>
                    <a:pt x="97096" y="111143"/>
                    <a:pt x="96292" y="111073"/>
                  </a:cubicBezTo>
                  <a:cubicBezTo>
                    <a:pt x="89455" y="110471"/>
                    <a:pt x="83561" y="106221"/>
                    <a:pt x="77179" y="103696"/>
                  </a:cubicBezTo>
                  <a:cubicBezTo>
                    <a:pt x="72605" y="101902"/>
                    <a:pt x="67750" y="100989"/>
                    <a:pt x="62866" y="100989"/>
                  </a:cubicBezTo>
                  <a:cubicBezTo>
                    <a:pt x="61155" y="100989"/>
                    <a:pt x="59440" y="101101"/>
                    <a:pt x="57732" y="101327"/>
                  </a:cubicBezTo>
                  <a:cubicBezTo>
                    <a:pt x="56407" y="101503"/>
                    <a:pt x="55058" y="101745"/>
                    <a:pt x="53731" y="101745"/>
                  </a:cubicBezTo>
                  <a:cubicBezTo>
                    <a:pt x="53001" y="101745"/>
                    <a:pt x="52277" y="101671"/>
                    <a:pt x="51568" y="101474"/>
                  </a:cubicBezTo>
                  <a:cubicBezTo>
                    <a:pt x="50329" y="101123"/>
                    <a:pt x="49170" y="100213"/>
                    <a:pt x="48597" y="99096"/>
                  </a:cubicBezTo>
                  <a:cubicBezTo>
                    <a:pt x="48346" y="98606"/>
                    <a:pt x="47856" y="98339"/>
                    <a:pt x="47357" y="98339"/>
                  </a:cubicBezTo>
                  <a:cubicBezTo>
                    <a:pt x="47035" y="98339"/>
                    <a:pt x="46709" y="98450"/>
                    <a:pt x="46441" y="98685"/>
                  </a:cubicBezTo>
                  <a:cubicBezTo>
                    <a:pt x="44291" y="100533"/>
                    <a:pt x="41913" y="101965"/>
                    <a:pt x="39310" y="103037"/>
                  </a:cubicBezTo>
                  <a:cubicBezTo>
                    <a:pt x="38448" y="103392"/>
                    <a:pt x="37538" y="103565"/>
                    <a:pt x="36635" y="103565"/>
                  </a:cubicBezTo>
                  <a:cubicBezTo>
                    <a:pt x="34701" y="103565"/>
                    <a:pt x="32803" y="102769"/>
                    <a:pt x="31502" y="101252"/>
                  </a:cubicBezTo>
                  <a:cubicBezTo>
                    <a:pt x="29199" y="98574"/>
                    <a:pt x="28046" y="94885"/>
                    <a:pt x="28786" y="91378"/>
                  </a:cubicBezTo>
                  <a:cubicBezTo>
                    <a:pt x="29001" y="90386"/>
                    <a:pt x="28917" y="89353"/>
                    <a:pt x="28543" y="88412"/>
                  </a:cubicBezTo>
                  <a:cubicBezTo>
                    <a:pt x="27851" y="86673"/>
                    <a:pt x="26589" y="86039"/>
                    <a:pt x="25148" y="86039"/>
                  </a:cubicBezTo>
                  <a:cubicBezTo>
                    <a:pt x="24162" y="86039"/>
                    <a:pt x="23093" y="86336"/>
                    <a:pt x="22065" y="86777"/>
                  </a:cubicBezTo>
                  <a:cubicBezTo>
                    <a:pt x="21456" y="87038"/>
                    <a:pt x="20829" y="87157"/>
                    <a:pt x="20217" y="87157"/>
                  </a:cubicBezTo>
                  <a:cubicBezTo>
                    <a:pt x="17504" y="87157"/>
                    <a:pt x="15072" y="84808"/>
                    <a:pt x="15659" y="81934"/>
                  </a:cubicBezTo>
                  <a:cubicBezTo>
                    <a:pt x="15701" y="81725"/>
                    <a:pt x="15758" y="81518"/>
                    <a:pt x="15829" y="81317"/>
                  </a:cubicBezTo>
                  <a:cubicBezTo>
                    <a:pt x="16806" y="78499"/>
                    <a:pt x="19783" y="76744"/>
                    <a:pt x="22748" y="76409"/>
                  </a:cubicBezTo>
                  <a:cubicBezTo>
                    <a:pt x="23196" y="76358"/>
                    <a:pt x="23645" y="76335"/>
                    <a:pt x="24093" y="76335"/>
                  </a:cubicBezTo>
                  <a:cubicBezTo>
                    <a:pt x="26606" y="76335"/>
                    <a:pt x="29103" y="77071"/>
                    <a:pt x="31487" y="77912"/>
                  </a:cubicBezTo>
                  <a:cubicBezTo>
                    <a:pt x="33223" y="78523"/>
                    <a:pt x="35000" y="79208"/>
                    <a:pt x="36826" y="79208"/>
                  </a:cubicBezTo>
                  <a:cubicBezTo>
                    <a:pt x="37455" y="79208"/>
                    <a:pt x="38089" y="79127"/>
                    <a:pt x="38729" y="78933"/>
                  </a:cubicBezTo>
                  <a:cubicBezTo>
                    <a:pt x="40212" y="78484"/>
                    <a:pt x="41436" y="77274"/>
                    <a:pt x="41628" y="75732"/>
                  </a:cubicBezTo>
                  <a:cubicBezTo>
                    <a:pt x="42032" y="72461"/>
                    <a:pt x="37813" y="70772"/>
                    <a:pt x="36072" y="67978"/>
                  </a:cubicBezTo>
                  <a:cubicBezTo>
                    <a:pt x="34246" y="65043"/>
                    <a:pt x="35375" y="61242"/>
                    <a:pt x="36549" y="57998"/>
                  </a:cubicBezTo>
                  <a:cubicBezTo>
                    <a:pt x="38415" y="52826"/>
                    <a:pt x="40454" y="47402"/>
                    <a:pt x="44686" y="43895"/>
                  </a:cubicBezTo>
                  <a:cubicBezTo>
                    <a:pt x="48196" y="40990"/>
                    <a:pt x="52757" y="39786"/>
                    <a:pt x="57037" y="38217"/>
                  </a:cubicBezTo>
                  <a:cubicBezTo>
                    <a:pt x="65130" y="35246"/>
                    <a:pt x="72740" y="30612"/>
                    <a:pt x="78403" y="24113"/>
                  </a:cubicBezTo>
                  <a:cubicBezTo>
                    <a:pt x="84070" y="17611"/>
                    <a:pt x="87679" y="9144"/>
                    <a:pt x="87532" y="522"/>
                  </a:cubicBezTo>
                  <a:lnTo>
                    <a:pt x="874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5"/>
            <p:cNvSpPr/>
            <p:nvPr/>
          </p:nvSpPr>
          <p:spPr>
            <a:xfrm>
              <a:off x="1815525" y="2410317"/>
              <a:ext cx="551223" cy="187692"/>
            </a:xfrm>
            <a:custGeom>
              <a:avLst/>
              <a:gdLst/>
              <a:ahLst/>
              <a:cxnLst/>
              <a:rect l="l" t="t" r="r" b="b"/>
              <a:pathLst>
                <a:path w="40038" h="13633" extrusionOk="0">
                  <a:moveTo>
                    <a:pt x="19015" y="1"/>
                  </a:moveTo>
                  <a:cubicBezTo>
                    <a:pt x="17844" y="1"/>
                    <a:pt x="16569" y="423"/>
                    <a:pt x="15386" y="643"/>
                  </a:cubicBezTo>
                  <a:cubicBezTo>
                    <a:pt x="14665" y="777"/>
                    <a:pt x="13938" y="828"/>
                    <a:pt x="13208" y="828"/>
                  </a:cubicBezTo>
                  <a:cubicBezTo>
                    <a:pt x="11562" y="828"/>
                    <a:pt x="9899" y="569"/>
                    <a:pt x="8252" y="421"/>
                  </a:cubicBezTo>
                  <a:cubicBezTo>
                    <a:pt x="7621" y="364"/>
                    <a:pt x="6979" y="327"/>
                    <a:pt x="6338" y="327"/>
                  </a:cubicBezTo>
                  <a:cubicBezTo>
                    <a:pt x="4558" y="327"/>
                    <a:pt x="2788" y="615"/>
                    <a:pt x="1312" y="1568"/>
                  </a:cubicBezTo>
                  <a:cubicBezTo>
                    <a:pt x="635" y="2009"/>
                    <a:pt x="1" y="2674"/>
                    <a:pt x="4" y="3482"/>
                  </a:cubicBezTo>
                  <a:cubicBezTo>
                    <a:pt x="7" y="4540"/>
                    <a:pt x="991" y="4764"/>
                    <a:pt x="2041" y="4764"/>
                  </a:cubicBezTo>
                  <a:cubicBezTo>
                    <a:pt x="2810" y="4764"/>
                    <a:pt x="3616" y="4643"/>
                    <a:pt x="4095" y="4643"/>
                  </a:cubicBezTo>
                  <a:cubicBezTo>
                    <a:pt x="4121" y="4643"/>
                    <a:pt x="4146" y="4644"/>
                    <a:pt x="4170" y="4644"/>
                  </a:cubicBezTo>
                  <a:cubicBezTo>
                    <a:pt x="6272" y="4710"/>
                    <a:pt x="8351" y="5106"/>
                    <a:pt x="10396" y="5576"/>
                  </a:cubicBezTo>
                  <a:cubicBezTo>
                    <a:pt x="14355" y="6484"/>
                    <a:pt x="18311" y="7756"/>
                    <a:pt x="22406" y="7756"/>
                  </a:cubicBezTo>
                  <a:cubicBezTo>
                    <a:pt x="22564" y="7756"/>
                    <a:pt x="22723" y="7754"/>
                    <a:pt x="22882" y="7750"/>
                  </a:cubicBezTo>
                  <a:cubicBezTo>
                    <a:pt x="24418" y="7713"/>
                    <a:pt x="25967" y="7486"/>
                    <a:pt x="27499" y="7486"/>
                  </a:cubicBezTo>
                  <a:cubicBezTo>
                    <a:pt x="28201" y="7486"/>
                    <a:pt x="28899" y="7534"/>
                    <a:pt x="29591" y="7669"/>
                  </a:cubicBezTo>
                  <a:cubicBezTo>
                    <a:pt x="31789" y="8101"/>
                    <a:pt x="33721" y="9382"/>
                    <a:pt x="35584" y="10637"/>
                  </a:cubicBezTo>
                  <a:lnTo>
                    <a:pt x="40037" y="13632"/>
                  </a:lnTo>
                  <a:cubicBezTo>
                    <a:pt x="38855" y="8324"/>
                    <a:pt x="33692" y="4192"/>
                    <a:pt x="28254" y="4192"/>
                  </a:cubicBezTo>
                  <a:cubicBezTo>
                    <a:pt x="28237" y="4192"/>
                    <a:pt x="28219" y="4192"/>
                    <a:pt x="28201" y="4192"/>
                  </a:cubicBezTo>
                  <a:cubicBezTo>
                    <a:pt x="27578" y="4194"/>
                    <a:pt x="26927" y="4238"/>
                    <a:pt x="26287" y="4238"/>
                  </a:cubicBezTo>
                  <a:cubicBezTo>
                    <a:pt x="25210" y="4238"/>
                    <a:pt x="24165" y="4115"/>
                    <a:pt x="23340" y="3464"/>
                  </a:cubicBezTo>
                  <a:cubicBezTo>
                    <a:pt x="22331" y="2668"/>
                    <a:pt x="21933" y="1260"/>
                    <a:pt x="20876" y="526"/>
                  </a:cubicBezTo>
                  <a:cubicBezTo>
                    <a:pt x="20313" y="137"/>
                    <a:pt x="19681" y="1"/>
                    <a:pt x="19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5"/>
            <p:cNvSpPr/>
            <p:nvPr/>
          </p:nvSpPr>
          <p:spPr>
            <a:xfrm>
              <a:off x="1171715" y="1350771"/>
              <a:ext cx="2977015" cy="2883961"/>
            </a:xfrm>
            <a:custGeom>
              <a:avLst/>
              <a:gdLst/>
              <a:ahLst/>
              <a:cxnLst/>
              <a:rect l="l" t="t" r="r" b="b"/>
              <a:pathLst>
                <a:path w="216235" h="209476" extrusionOk="0">
                  <a:moveTo>
                    <a:pt x="104219" y="1468"/>
                  </a:moveTo>
                  <a:cubicBezTo>
                    <a:pt x="133222" y="1468"/>
                    <a:pt x="160704" y="12019"/>
                    <a:pt x="181603" y="31175"/>
                  </a:cubicBezTo>
                  <a:cubicBezTo>
                    <a:pt x="202990" y="50780"/>
                    <a:pt x="214767" y="77217"/>
                    <a:pt x="214767" y="105615"/>
                  </a:cubicBezTo>
                  <a:cubicBezTo>
                    <a:pt x="214767" y="134130"/>
                    <a:pt x="203679" y="160256"/>
                    <a:pt x="183547" y="179184"/>
                  </a:cubicBezTo>
                  <a:cubicBezTo>
                    <a:pt x="163774" y="197771"/>
                    <a:pt x="136987" y="208008"/>
                    <a:pt x="108119" y="208008"/>
                  </a:cubicBezTo>
                  <a:cubicBezTo>
                    <a:pt x="79250" y="208008"/>
                    <a:pt x="52463" y="197771"/>
                    <a:pt x="32690" y="179184"/>
                  </a:cubicBezTo>
                  <a:cubicBezTo>
                    <a:pt x="12555" y="160256"/>
                    <a:pt x="1468" y="134130"/>
                    <a:pt x="1468" y="105615"/>
                  </a:cubicBezTo>
                  <a:cubicBezTo>
                    <a:pt x="1468" y="76740"/>
                    <a:pt x="11872" y="50292"/>
                    <a:pt x="30758" y="31151"/>
                  </a:cubicBezTo>
                  <a:cubicBezTo>
                    <a:pt x="49648" y="12010"/>
                    <a:pt x="75737" y="1468"/>
                    <a:pt x="104219" y="1468"/>
                  </a:cubicBezTo>
                  <a:close/>
                  <a:moveTo>
                    <a:pt x="104219" y="0"/>
                  </a:moveTo>
                  <a:cubicBezTo>
                    <a:pt x="75339" y="0"/>
                    <a:pt x="48878" y="10698"/>
                    <a:pt x="29716" y="30121"/>
                  </a:cubicBezTo>
                  <a:cubicBezTo>
                    <a:pt x="10554" y="49540"/>
                    <a:pt x="0" y="76351"/>
                    <a:pt x="0" y="105615"/>
                  </a:cubicBezTo>
                  <a:cubicBezTo>
                    <a:pt x="0" y="134538"/>
                    <a:pt x="11252" y="161046"/>
                    <a:pt x="31684" y="180253"/>
                  </a:cubicBezTo>
                  <a:cubicBezTo>
                    <a:pt x="51729" y="199098"/>
                    <a:pt x="78876" y="209475"/>
                    <a:pt x="108119" y="209475"/>
                  </a:cubicBezTo>
                  <a:cubicBezTo>
                    <a:pt x="137362" y="209475"/>
                    <a:pt x="164505" y="199098"/>
                    <a:pt x="184550" y="180253"/>
                  </a:cubicBezTo>
                  <a:cubicBezTo>
                    <a:pt x="204982" y="161046"/>
                    <a:pt x="216234" y="134538"/>
                    <a:pt x="216234" y="105615"/>
                  </a:cubicBezTo>
                  <a:cubicBezTo>
                    <a:pt x="216234" y="76800"/>
                    <a:pt x="204287" y="49980"/>
                    <a:pt x="182595" y="30094"/>
                  </a:cubicBezTo>
                  <a:cubicBezTo>
                    <a:pt x="161423" y="10689"/>
                    <a:pt x="133591" y="0"/>
                    <a:pt x="104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5"/>
            <p:cNvSpPr/>
            <p:nvPr/>
          </p:nvSpPr>
          <p:spPr>
            <a:xfrm>
              <a:off x="1171054" y="1373198"/>
              <a:ext cx="1570417" cy="2672602"/>
            </a:xfrm>
            <a:custGeom>
              <a:avLst/>
              <a:gdLst/>
              <a:ahLst/>
              <a:cxnLst/>
              <a:rect l="l" t="t" r="r" b="b"/>
              <a:pathLst>
                <a:path w="114067" h="194124" extrusionOk="0">
                  <a:moveTo>
                    <a:pt x="88373" y="0"/>
                  </a:moveTo>
                  <a:cubicBezTo>
                    <a:pt x="87965" y="9"/>
                    <a:pt x="87642" y="345"/>
                    <a:pt x="87651" y="749"/>
                  </a:cubicBezTo>
                  <a:cubicBezTo>
                    <a:pt x="87792" y="8740"/>
                    <a:pt x="84530" y="17159"/>
                    <a:pt x="78705" y="23843"/>
                  </a:cubicBezTo>
                  <a:cubicBezTo>
                    <a:pt x="73536" y="29773"/>
                    <a:pt x="66252" y="34580"/>
                    <a:pt x="57638" y="37743"/>
                  </a:cubicBezTo>
                  <a:cubicBezTo>
                    <a:pt x="56854" y="38031"/>
                    <a:pt x="56060" y="38306"/>
                    <a:pt x="55263" y="38582"/>
                  </a:cubicBezTo>
                  <a:cubicBezTo>
                    <a:pt x="51711" y="39816"/>
                    <a:pt x="48039" y="41088"/>
                    <a:pt x="45074" y="43544"/>
                  </a:cubicBezTo>
                  <a:cubicBezTo>
                    <a:pt x="40570" y="47276"/>
                    <a:pt x="38432" y="53200"/>
                    <a:pt x="36712" y="57962"/>
                  </a:cubicBezTo>
                  <a:cubicBezTo>
                    <a:pt x="35467" y="61412"/>
                    <a:pt x="34308" y="65366"/>
                    <a:pt x="36308" y="68579"/>
                  </a:cubicBezTo>
                  <a:cubicBezTo>
                    <a:pt x="37000" y="69694"/>
                    <a:pt x="38021" y="70613"/>
                    <a:pt x="39007" y="71503"/>
                  </a:cubicBezTo>
                  <a:cubicBezTo>
                    <a:pt x="40594" y="72931"/>
                    <a:pt x="41963" y="74165"/>
                    <a:pt x="41753" y="75860"/>
                  </a:cubicBezTo>
                  <a:cubicBezTo>
                    <a:pt x="41609" y="77037"/>
                    <a:pt x="40675" y="78053"/>
                    <a:pt x="39369" y="78448"/>
                  </a:cubicBezTo>
                  <a:cubicBezTo>
                    <a:pt x="38798" y="78620"/>
                    <a:pt x="38231" y="78694"/>
                    <a:pt x="37665" y="78694"/>
                  </a:cubicBezTo>
                  <a:cubicBezTo>
                    <a:pt x="36119" y="78694"/>
                    <a:pt x="34580" y="78146"/>
                    <a:pt x="32975" y="77573"/>
                  </a:cubicBezTo>
                  <a:lnTo>
                    <a:pt x="32585" y="77436"/>
                  </a:lnTo>
                  <a:cubicBezTo>
                    <a:pt x="30171" y="76583"/>
                    <a:pt x="27593" y="75817"/>
                    <a:pt x="24955" y="75817"/>
                  </a:cubicBezTo>
                  <a:cubicBezTo>
                    <a:pt x="24478" y="75817"/>
                    <a:pt x="24000" y="75842"/>
                    <a:pt x="23520" y="75896"/>
                  </a:cubicBezTo>
                  <a:cubicBezTo>
                    <a:pt x="19944" y="76297"/>
                    <a:pt x="16988" y="78412"/>
                    <a:pt x="15990" y="81287"/>
                  </a:cubicBezTo>
                  <a:cubicBezTo>
                    <a:pt x="15909" y="81521"/>
                    <a:pt x="15843" y="81757"/>
                    <a:pt x="15796" y="82000"/>
                  </a:cubicBezTo>
                  <a:cubicBezTo>
                    <a:pt x="15424" y="83833"/>
                    <a:pt x="16089" y="85651"/>
                    <a:pt x="17581" y="86861"/>
                  </a:cubicBezTo>
                  <a:cubicBezTo>
                    <a:pt x="18588" y="87681"/>
                    <a:pt x="19819" y="88106"/>
                    <a:pt x="21062" y="88106"/>
                  </a:cubicBezTo>
                  <a:cubicBezTo>
                    <a:pt x="21788" y="88106"/>
                    <a:pt x="22519" y="87961"/>
                    <a:pt x="23211" y="87663"/>
                  </a:cubicBezTo>
                  <a:cubicBezTo>
                    <a:pt x="24010" y="87323"/>
                    <a:pt x="25042" y="86986"/>
                    <a:pt x="26009" y="86986"/>
                  </a:cubicBezTo>
                  <a:cubicBezTo>
                    <a:pt x="26427" y="86986"/>
                    <a:pt x="26833" y="87049"/>
                    <a:pt x="27203" y="87202"/>
                  </a:cubicBezTo>
                  <a:cubicBezTo>
                    <a:pt x="27880" y="87484"/>
                    <a:pt x="28377" y="88038"/>
                    <a:pt x="28719" y="88897"/>
                  </a:cubicBezTo>
                  <a:cubicBezTo>
                    <a:pt x="29036" y="89706"/>
                    <a:pt x="29108" y="90593"/>
                    <a:pt x="28929" y="91443"/>
                  </a:cubicBezTo>
                  <a:cubicBezTo>
                    <a:pt x="28168" y="95040"/>
                    <a:pt x="29240" y="98967"/>
                    <a:pt x="31801" y="101947"/>
                  </a:cubicBezTo>
                  <a:cubicBezTo>
                    <a:pt x="33240" y="103621"/>
                    <a:pt x="35318" y="104523"/>
                    <a:pt x="37467" y="104523"/>
                  </a:cubicBezTo>
                  <a:cubicBezTo>
                    <a:pt x="38463" y="104523"/>
                    <a:pt x="39474" y="104329"/>
                    <a:pt x="40444" y="103929"/>
                  </a:cubicBezTo>
                  <a:cubicBezTo>
                    <a:pt x="43164" y="102809"/>
                    <a:pt x="45629" y="101306"/>
                    <a:pt x="47773" y="99461"/>
                  </a:cubicBezTo>
                  <a:cubicBezTo>
                    <a:pt x="47897" y="99351"/>
                    <a:pt x="48056" y="99293"/>
                    <a:pt x="48218" y="99293"/>
                  </a:cubicBezTo>
                  <a:cubicBezTo>
                    <a:pt x="48260" y="99293"/>
                    <a:pt x="48303" y="99297"/>
                    <a:pt x="48345" y="99305"/>
                  </a:cubicBezTo>
                  <a:cubicBezTo>
                    <a:pt x="48543" y="99341"/>
                    <a:pt x="48710" y="99470"/>
                    <a:pt x="48797" y="99649"/>
                  </a:cubicBezTo>
                  <a:cubicBezTo>
                    <a:pt x="49456" y="100928"/>
                    <a:pt x="50771" y="101982"/>
                    <a:pt x="52226" y="102393"/>
                  </a:cubicBezTo>
                  <a:cubicBezTo>
                    <a:pt x="53011" y="102616"/>
                    <a:pt x="53802" y="102697"/>
                    <a:pt x="54592" y="102697"/>
                  </a:cubicBezTo>
                  <a:cubicBezTo>
                    <a:pt x="55692" y="102697"/>
                    <a:pt x="56790" y="102539"/>
                    <a:pt x="57866" y="102384"/>
                  </a:cubicBezTo>
                  <a:cubicBezTo>
                    <a:pt x="58139" y="102345"/>
                    <a:pt x="58414" y="102306"/>
                    <a:pt x="58684" y="102270"/>
                  </a:cubicBezTo>
                  <a:cubicBezTo>
                    <a:pt x="60363" y="102046"/>
                    <a:pt x="62050" y="101935"/>
                    <a:pt x="63733" y="101935"/>
                  </a:cubicBezTo>
                  <a:cubicBezTo>
                    <a:pt x="68520" y="101935"/>
                    <a:pt x="73279" y="102833"/>
                    <a:pt x="77762" y="104597"/>
                  </a:cubicBezTo>
                  <a:cubicBezTo>
                    <a:pt x="79804" y="105403"/>
                    <a:pt x="81844" y="106412"/>
                    <a:pt x="83814" y="107388"/>
                  </a:cubicBezTo>
                  <a:cubicBezTo>
                    <a:pt x="87998" y="109458"/>
                    <a:pt x="92326" y="111599"/>
                    <a:pt x="97085" y="112019"/>
                  </a:cubicBezTo>
                  <a:cubicBezTo>
                    <a:pt x="97914" y="112092"/>
                    <a:pt x="98746" y="112111"/>
                    <a:pt x="99568" y="112111"/>
                  </a:cubicBezTo>
                  <a:cubicBezTo>
                    <a:pt x="100023" y="112111"/>
                    <a:pt x="100475" y="112105"/>
                    <a:pt x="100922" y="112100"/>
                  </a:cubicBezTo>
                  <a:cubicBezTo>
                    <a:pt x="101370" y="112092"/>
                    <a:pt x="101824" y="112086"/>
                    <a:pt x="102280" y="112086"/>
                  </a:cubicBezTo>
                  <a:cubicBezTo>
                    <a:pt x="103155" y="112086"/>
                    <a:pt x="104036" y="112110"/>
                    <a:pt x="104893" y="112198"/>
                  </a:cubicBezTo>
                  <a:cubicBezTo>
                    <a:pt x="106558" y="112375"/>
                    <a:pt x="109574" y="113013"/>
                    <a:pt x="111081" y="115337"/>
                  </a:cubicBezTo>
                  <a:cubicBezTo>
                    <a:pt x="112545" y="117592"/>
                    <a:pt x="112099" y="120668"/>
                    <a:pt x="111518" y="123624"/>
                  </a:cubicBezTo>
                  <a:cubicBezTo>
                    <a:pt x="110251" y="130084"/>
                    <a:pt x="108936" y="136760"/>
                    <a:pt x="106127" y="142801"/>
                  </a:cubicBezTo>
                  <a:cubicBezTo>
                    <a:pt x="105414" y="144335"/>
                    <a:pt x="104147" y="145667"/>
                    <a:pt x="102803" y="147078"/>
                  </a:cubicBezTo>
                  <a:cubicBezTo>
                    <a:pt x="101323" y="148632"/>
                    <a:pt x="99793" y="150238"/>
                    <a:pt x="99020" y="152190"/>
                  </a:cubicBezTo>
                  <a:cubicBezTo>
                    <a:pt x="98163" y="154338"/>
                    <a:pt x="98086" y="156737"/>
                    <a:pt x="98008" y="159058"/>
                  </a:cubicBezTo>
                  <a:cubicBezTo>
                    <a:pt x="97930" y="161418"/>
                    <a:pt x="97855" y="163643"/>
                    <a:pt x="97037" y="165584"/>
                  </a:cubicBezTo>
                  <a:cubicBezTo>
                    <a:pt x="96250" y="167456"/>
                    <a:pt x="95222" y="169283"/>
                    <a:pt x="94228" y="171050"/>
                  </a:cubicBezTo>
                  <a:cubicBezTo>
                    <a:pt x="92736" y="173691"/>
                    <a:pt x="91200" y="176423"/>
                    <a:pt x="90379" y="179436"/>
                  </a:cubicBezTo>
                  <a:cubicBezTo>
                    <a:pt x="89220" y="183683"/>
                    <a:pt x="90682" y="189535"/>
                    <a:pt x="94108" y="192512"/>
                  </a:cubicBezTo>
                  <a:cubicBezTo>
                    <a:pt x="90978" y="192284"/>
                    <a:pt x="86183" y="191688"/>
                    <a:pt x="83758" y="190134"/>
                  </a:cubicBezTo>
                  <a:cubicBezTo>
                    <a:pt x="79106" y="187148"/>
                    <a:pt x="76752" y="181589"/>
                    <a:pt x="74913" y="176611"/>
                  </a:cubicBezTo>
                  <a:lnTo>
                    <a:pt x="74150" y="174536"/>
                  </a:lnTo>
                  <a:cubicBezTo>
                    <a:pt x="70262" y="163931"/>
                    <a:pt x="66243" y="152960"/>
                    <a:pt x="56593" y="147476"/>
                  </a:cubicBezTo>
                  <a:cubicBezTo>
                    <a:pt x="54820" y="146470"/>
                    <a:pt x="52924" y="145706"/>
                    <a:pt x="51088" y="144969"/>
                  </a:cubicBezTo>
                  <a:cubicBezTo>
                    <a:pt x="49762" y="144433"/>
                    <a:pt x="48393" y="143882"/>
                    <a:pt x="47102" y="143250"/>
                  </a:cubicBezTo>
                  <a:cubicBezTo>
                    <a:pt x="43487" y="141480"/>
                    <a:pt x="41148" y="139267"/>
                    <a:pt x="40151" y="136676"/>
                  </a:cubicBezTo>
                  <a:cubicBezTo>
                    <a:pt x="38851" y="133295"/>
                    <a:pt x="39848" y="129650"/>
                    <a:pt x="40905" y="125793"/>
                  </a:cubicBezTo>
                  <a:cubicBezTo>
                    <a:pt x="41969" y="121908"/>
                    <a:pt x="43071" y="117889"/>
                    <a:pt x="41660" y="114079"/>
                  </a:cubicBezTo>
                  <a:cubicBezTo>
                    <a:pt x="40169" y="110054"/>
                    <a:pt x="35721" y="108326"/>
                    <a:pt x="31417" y="106658"/>
                  </a:cubicBezTo>
                  <a:cubicBezTo>
                    <a:pt x="29581" y="105945"/>
                    <a:pt x="27850" y="105274"/>
                    <a:pt x="26386" y="104444"/>
                  </a:cubicBezTo>
                  <a:cubicBezTo>
                    <a:pt x="24727" y="103510"/>
                    <a:pt x="23124" y="102366"/>
                    <a:pt x="21573" y="101264"/>
                  </a:cubicBezTo>
                  <a:cubicBezTo>
                    <a:pt x="19240" y="99601"/>
                    <a:pt x="16826" y="97882"/>
                    <a:pt x="14103" y="96759"/>
                  </a:cubicBezTo>
                  <a:cubicBezTo>
                    <a:pt x="12403" y="96058"/>
                    <a:pt x="10462" y="95663"/>
                    <a:pt x="8549" y="95663"/>
                  </a:cubicBezTo>
                  <a:cubicBezTo>
                    <a:pt x="5224" y="95663"/>
                    <a:pt x="1980" y="96854"/>
                    <a:pt x="213" y="99697"/>
                  </a:cubicBezTo>
                  <a:cubicBezTo>
                    <a:pt x="0" y="100042"/>
                    <a:pt x="105" y="100494"/>
                    <a:pt x="449" y="100710"/>
                  </a:cubicBezTo>
                  <a:cubicBezTo>
                    <a:pt x="570" y="100784"/>
                    <a:pt x="704" y="100820"/>
                    <a:pt x="836" y="100820"/>
                  </a:cubicBezTo>
                  <a:cubicBezTo>
                    <a:pt x="1081" y="100820"/>
                    <a:pt x="1321" y="100697"/>
                    <a:pt x="1462" y="100473"/>
                  </a:cubicBezTo>
                  <a:cubicBezTo>
                    <a:pt x="2931" y="98108"/>
                    <a:pt x="5671" y="97119"/>
                    <a:pt x="8519" y="97119"/>
                  </a:cubicBezTo>
                  <a:cubicBezTo>
                    <a:pt x="10240" y="97119"/>
                    <a:pt x="12000" y="97480"/>
                    <a:pt x="13543" y="98116"/>
                  </a:cubicBezTo>
                  <a:cubicBezTo>
                    <a:pt x="16113" y="99179"/>
                    <a:pt x="18350" y="100772"/>
                    <a:pt x="20722" y="102459"/>
                  </a:cubicBezTo>
                  <a:cubicBezTo>
                    <a:pt x="22301" y="103585"/>
                    <a:pt x="23936" y="104750"/>
                    <a:pt x="25664" y="105726"/>
                  </a:cubicBezTo>
                  <a:cubicBezTo>
                    <a:pt x="27218" y="106604"/>
                    <a:pt x="29081" y="107328"/>
                    <a:pt x="30884" y="108026"/>
                  </a:cubicBezTo>
                  <a:cubicBezTo>
                    <a:pt x="34883" y="109581"/>
                    <a:pt x="39022" y="111186"/>
                    <a:pt x="40280" y="114588"/>
                  </a:cubicBezTo>
                  <a:cubicBezTo>
                    <a:pt x="41528" y="117961"/>
                    <a:pt x="40537" y="121576"/>
                    <a:pt x="39489" y="125406"/>
                  </a:cubicBezTo>
                  <a:cubicBezTo>
                    <a:pt x="38417" y="129324"/>
                    <a:pt x="37305" y="133373"/>
                    <a:pt x="38779" y="137203"/>
                  </a:cubicBezTo>
                  <a:cubicBezTo>
                    <a:pt x="39911" y="140154"/>
                    <a:pt x="42496" y="142633"/>
                    <a:pt x="46455" y="144571"/>
                  </a:cubicBezTo>
                  <a:cubicBezTo>
                    <a:pt x="47791" y="145227"/>
                    <a:pt x="49190" y="145787"/>
                    <a:pt x="50537" y="146332"/>
                  </a:cubicBezTo>
                  <a:cubicBezTo>
                    <a:pt x="52328" y="147051"/>
                    <a:pt x="54179" y="147797"/>
                    <a:pt x="55862" y="148752"/>
                  </a:cubicBezTo>
                  <a:cubicBezTo>
                    <a:pt x="65045" y="153972"/>
                    <a:pt x="68968" y="164682"/>
                    <a:pt x="72766" y="175042"/>
                  </a:cubicBezTo>
                  <a:lnTo>
                    <a:pt x="73530" y="177121"/>
                  </a:lnTo>
                  <a:cubicBezTo>
                    <a:pt x="75452" y="182320"/>
                    <a:pt x="77923" y="188139"/>
                    <a:pt x="82961" y="191371"/>
                  </a:cubicBezTo>
                  <a:cubicBezTo>
                    <a:pt x="87079" y="194012"/>
                    <a:pt x="96669" y="194114"/>
                    <a:pt x="97073" y="194117"/>
                  </a:cubicBezTo>
                  <a:lnTo>
                    <a:pt x="97079" y="194117"/>
                  </a:lnTo>
                  <a:lnTo>
                    <a:pt x="97073" y="194123"/>
                  </a:lnTo>
                  <a:cubicBezTo>
                    <a:pt x="97439" y="194123"/>
                    <a:pt x="97744" y="193857"/>
                    <a:pt x="97801" y="193500"/>
                  </a:cubicBezTo>
                  <a:cubicBezTo>
                    <a:pt x="97855" y="193141"/>
                    <a:pt x="97642" y="192796"/>
                    <a:pt x="97295" y="192689"/>
                  </a:cubicBezTo>
                  <a:cubicBezTo>
                    <a:pt x="92823" y="191278"/>
                    <a:pt x="90526" y="184437"/>
                    <a:pt x="91781" y="179825"/>
                  </a:cubicBezTo>
                  <a:cubicBezTo>
                    <a:pt x="92557" y="176989"/>
                    <a:pt x="93982" y="174455"/>
                    <a:pt x="95495" y="171772"/>
                  </a:cubicBezTo>
                  <a:cubicBezTo>
                    <a:pt x="96510" y="169969"/>
                    <a:pt x="97558" y="168106"/>
                    <a:pt x="98379" y="166156"/>
                  </a:cubicBezTo>
                  <a:cubicBezTo>
                    <a:pt x="99304" y="163964"/>
                    <a:pt x="99385" y="161496"/>
                    <a:pt x="99463" y="159109"/>
                  </a:cubicBezTo>
                  <a:cubicBezTo>
                    <a:pt x="99541" y="156815"/>
                    <a:pt x="99613" y="154643"/>
                    <a:pt x="100371" y="152732"/>
                  </a:cubicBezTo>
                  <a:cubicBezTo>
                    <a:pt x="101042" y="151046"/>
                    <a:pt x="102410" y="149612"/>
                    <a:pt x="103857" y="148090"/>
                  </a:cubicBezTo>
                  <a:cubicBezTo>
                    <a:pt x="105223" y="146656"/>
                    <a:pt x="106633" y="145173"/>
                    <a:pt x="107448" y="143421"/>
                  </a:cubicBezTo>
                  <a:cubicBezTo>
                    <a:pt x="110335" y="137221"/>
                    <a:pt x="111665" y="130456"/>
                    <a:pt x="112950" y="123912"/>
                  </a:cubicBezTo>
                  <a:cubicBezTo>
                    <a:pt x="113591" y="120656"/>
                    <a:pt x="114067" y="117254"/>
                    <a:pt x="112306" y="114540"/>
                  </a:cubicBezTo>
                  <a:cubicBezTo>
                    <a:pt x="110464" y="111704"/>
                    <a:pt x="106963" y="110943"/>
                    <a:pt x="105040" y="110743"/>
                  </a:cubicBezTo>
                  <a:cubicBezTo>
                    <a:pt x="104107" y="110644"/>
                    <a:pt x="103172" y="110620"/>
                    <a:pt x="102248" y="110620"/>
                  </a:cubicBezTo>
                  <a:cubicBezTo>
                    <a:pt x="101793" y="110620"/>
                    <a:pt x="101340" y="110626"/>
                    <a:pt x="100892" y="110632"/>
                  </a:cubicBezTo>
                  <a:cubicBezTo>
                    <a:pt x="100450" y="110638"/>
                    <a:pt x="100003" y="110645"/>
                    <a:pt x="99555" y="110645"/>
                  </a:cubicBezTo>
                  <a:cubicBezTo>
                    <a:pt x="98768" y="110645"/>
                    <a:pt x="97978" y="110626"/>
                    <a:pt x="97205" y="110557"/>
                  </a:cubicBezTo>
                  <a:cubicBezTo>
                    <a:pt x="92722" y="110162"/>
                    <a:pt x="88708" y="108176"/>
                    <a:pt x="84458" y="106074"/>
                  </a:cubicBezTo>
                  <a:cubicBezTo>
                    <a:pt x="82461" y="105085"/>
                    <a:pt x="80394" y="104061"/>
                    <a:pt x="78292" y="103234"/>
                  </a:cubicBezTo>
                  <a:cubicBezTo>
                    <a:pt x="73638" y="101401"/>
                    <a:pt x="68696" y="100468"/>
                    <a:pt x="63725" y="100468"/>
                  </a:cubicBezTo>
                  <a:cubicBezTo>
                    <a:pt x="61981" y="100468"/>
                    <a:pt x="60232" y="100583"/>
                    <a:pt x="58492" y="100814"/>
                  </a:cubicBezTo>
                  <a:cubicBezTo>
                    <a:pt x="58216" y="100850"/>
                    <a:pt x="57938" y="100892"/>
                    <a:pt x="57662" y="100931"/>
                  </a:cubicBezTo>
                  <a:cubicBezTo>
                    <a:pt x="56607" y="101082"/>
                    <a:pt x="55586" y="101228"/>
                    <a:pt x="54600" y="101228"/>
                  </a:cubicBezTo>
                  <a:cubicBezTo>
                    <a:pt x="53927" y="101228"/>
                    <a:pt x="53270" y="101160"/>
                    <a:pt x="52631" y="100979"/>
                  </a:cubicBezTo>
                  <a:cubicBezTo>
                    <a:pt x="51565" y="100680"/>
                    <a:pt x="50576" y="99895"/>
                    <a:pt x="50106" y="98978"/>
                  </a:cubicBezTo>
                  <a:cubicBezTo>
                    <a:pt x="49813" y="98397"/>
                    <a:pt x="49267" y="97987"/>
                    <a:pt x="48629" y="97864"/>
                  </a:cubicBezTo>
                  <a:cubicBezTo>
                    <a:pt x="48492" y="97837"/>
                    <a:pt x="48353" y="97823"/>
                    <a:pt x="48215" y="97823"/>
                  </a:cubicBezTo>
                  <a:cubicBezTo>
                    <a:pt x="47706" y="97823"/>
                    <a:pt x="47209" y="98007"/>
                    <a:pt x="46818" y="98347"/>
                  </a:cubicBezTo>
                  <a:cubicBezTo>
                    <a:pt x="44766" y="100114"/>
                    <a:pt x="42499" y="101494"/>
                    <a:pt x="39887" y="102572"/>
                  </a:cubicBezTo>
                  <a:cubicBezTo>
                    <a:pt x="39121" y="102889"/>
                    <a:pt x="38312" y="103041"/>
                    <a:pt x="37511" y="103041"/>
                  </a:cubicBezTo>
                  <a:cubicBezTo>
                    <a:pt x="35765" y="103041"/>
                    <a:pt x="34059" y="102317"/>
                    <a:pt x="32915" y="100988"/>
                  </a:cubicBezTo>
                  <a:cubicBezTo>
                    <a:pt x="30651" y="98356"/>
                    <a:pt x="29698" y="94899"/>
                    <a:pt x="30366" y="91746"/>
                  </a:cubicBezTo>
                  <a:cubicBezTo>
                    <a:pt x="30606" y="90611"/>
                    <a:pt x="30507" y="89430"/>
                    <a:pt x="30085" y="88352"/>
                  </a:cubicBezTo>
                  <a:cubicBezTo>
                    <a:pt x="29593" y="87124"/>
                    <a:pt x="28815" y="86283"/>
                    <a:pt x="27766" y="85848"/>
                  </a:cubicBezTo>
                  <a:cubicBezTo>
                    <a:pt x="27232" y="85627"/>
                    <a:pt x="26642" y="85516"/>
                    <a:pt x="26000" y="85516"/>
                  </a:cubicBezTo>
                  <a:cubicBezTo>
                    <a:pt x="25002" y="85516"/>
                    <a:pt x="23876" y="85783"/>
                    <a:pt x="22633" y="86316"/>
                  </a:cubicBezTo>
                  <a:cubicBezTo>
                    <a:pt x="22129" y="86533"/>
                    <a:pt x="21596" y="86639"/>
                    <a:pt x="21065" y="86639"/>
                  </a:cubicBezTo>
                  <a:cubicBezTo>
                    <a:pt x="20155" y="86639"/>
                    <a:pt x="19251" y="86326"/>
                    <a:pt x="18509" y="85723"/>
                  </a:cubicBezTo>
                  <a:cubicBezTo>
                    <a:pt x="17434" y="84851"/>
                    <a:pt x="16970" y="83599"/>
                    <a:pt x="17236" y="82290"/>
                  </a:cubicBezTo>
                  <a:cubicBezTo>
                    <a:pt x="17269" y="82114"/>
                    <a:pt x="17317" y="81940"/>
                    <a:pt x="17377" y="81769"/>
                  </a:cubicBezTo>
                  <a:cubicBezTo>
                    <a:pt x="18302" y="79104"/>
                    <a:pt x="21213" y="77630"/>
                    <a:pt x="23684" y="77352"/>
                  </a:cubicBezTo>
                  <a:cubicBezTo>
                    <a:pt x="24104" y="77305"/>
                    <a:pt x="24525" y="77283"/>
                    <a:pt x="24946" y="77283"/>
                  </a:cubicBezTo>
                  <a:cubicBezTo>
                    <a:pt x="27377" y="77283"/>
                    <a:pt x="29807" y="78010"/>
                    <a:pt x="32100" y="78819"/>
                  </a:cubicBezTo>
                  <a:lnTo>
                    <a:pt x="32484" y="78954"/>
                  </a:lnTo>
                  <a:cubicBezTo>
                    <a:pt x="34155" y="79550"/>
                    <a:pt x="35869" y="80159"/>
                    <a:pt x="37667" y="80159"/>
                  </a:cubicBezTo>
                  <a:cubicBezTo>
                    <a:pt x="38363" y="80159"/>
                    <a:pt x="39071" y="80068"/>
                    <a:pt x="39794" y="79850"/>
                  </a:cubicBezTo>
                  <a:cubicBezTo>
                    <a:pt x="41654" y="79289"/>
                    <a:pt x="42996" y="77792"/>
                    <a:pt x="43212" y="76037"/>
                  </a:cubicBezTo>
                  <a:cubicBezTo>
                    <a:pt x="43514" y="73584"/>
                    <a:pt x="41723" y="71970"/>
                    <a:pt x="39992" y="70409"/>
                  </a:cubicBezTo>
                  <a:cubicBezTo>
                    <a:pt x="39082" y="69589"/>
                    <a:pt x="38141" y="68741"/>
                    <a:pt x="37557" y="67801"/>
                  </a:cubicBezTo>
                  <a:cubicBezTo>
                    <a:pt x="35901" y="65144"/>
                    <a:pt x="36967" y="61586"/>
                    <a:pt x="38096" y="58456"/>
                  </a:cubicBezTo>
                  <a:cubicBezTo>
                    <a:pt x="39839" y="53625"/>
                    <a:pt x="41816" y="48148"/>
                    <a:pt x="46012" y="44673"/>
                  </a:cubicBezTo>
                  <a:cubicBezTo>
                    <a:pt x="48770" y="42388"/>
                    <a:pt x="52316" y="41157"/>
                    <a:pt x="55746" y="39965"/>
                  </a:cubicBezTo>
                  <a:cubicBezTo>
                    <a:pt x="56551" y="39687"/>
                    <a:pt x="57354" y="39408"/>
                    <a:pt x="58148" y="39118"/>
                  </a:cubicBezTo>
                  <a:cubicBezTo>
                    <a:pt x="66992" y="35871"/>
                    <a:pt x="74482" y="30920"/>
                    <a:pt x="79810" y="24808"/>
                  </a:cubicBezTo>
                  <a:cubicBezTo>
                    <a:pt x="85872" y="17850"/>
                    <a:pt x="89265" y="9072"/>
                    <a:pt x="89119" y="722"/>
                  </a:cubicBezTo>
                  <a:cubicBezTo>
                    <a:pt x="89113" y="315"/>
                    <a:pt x="88756" y="6"/>
                    <a:pt x="88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5"/>
            <p:cNvSpPr/>
            <p:nvPr/>
          </p:nvSpPr>
          <p:spPr>
            <a:xfrm>
              <a:off x="2736185" y="1371408"/>
              <a:ext cx="1408374" cy="1949051"/>
            </a:xfrm>
            <a:custGeom>
              <a:avLst/>
              <a:gdLst/>
              <a:ahLst/>
              <a:cxnLst/>
              <a:rect l="l" t="t" r="r" b="b"/>
              <a:pathLst>
                <a:path w="102297" h="141569" extrusionOk="0">
                  <a:moveTo>
                    <a:pt x="8882" y="1"/>
                  </a:moveTo>
                  <a:cubicBezTo>
                    <a:pt x="5911" y="1"/>
                    <a:pt x="2919" y="2083"/>
                    <a:pt x="1555" y="5192"/>
                  </a:cubicBezTo>
                  <a:cubicBezTo>
                    <a:pt x="0" y="8723"/>
                    <a:pt x="1016" y="12500"/>
                    <a:pt x="4265" y="15294"/>
                  </a:cubicBezTo>
                  <a:cubicBezTo>
                    <a:pt x="4861" y="15806"/>
                    <a:pt x="5499" y="16177"/>
                    <a:pt x="6161" y="16396"/>
                  </a:cubicBezTo>
                  <a:cubicBezTo>
                    <a:pt x="7212" y="16742"/>
                    <a:pt x="8285" y="16855"/>
                    <a:pt x="9360" y="16855"/>
                  </a:cubicBezTo>
                  <a:cubicBezTo>
                    <a:pt x="10377" y="16855"/>
                    <a:pt x="11395" y="16754"/>
                    <a:pt x="12397" y="16654"/>
                  </a:cubicBezTo>
                  <a:cubicBezTo>
                    <a:pt x="12990" y="16594"/>
                    <a:pt x="13583" y="16537"/>
                    <a:pt x="14173" y="16498"/>
                  </a:cubicBezTo>
                  <a:cubicBezTo>
                    <a:pt x="14445" y="16481"/>
                    <a:pt x="14743" y="16470"/>
                    <a:pt x="15057" y="16470"/>
                  </a:cubicBezTo>
                  <a:cubicBezTo>
                    <a:pt x="17284" y="16470"/>
                    <a:pt x="20323" y="17024"/>
                    <a:pt x="21082" y="19906"/>
                  </a:cubicBezTo>
                  <a:cubicBezTo>
                    <a:pt x="21372" y="20996"/>
                    <a:pt x="21223" y="22251"/>
                    <a:pt x="20660" y="23440"/>
                  </a:cubicBezTo>
                  <a:cubicBezTo>
                    <a:pt x="19695" y="25489"/>
                    <a:pt x="18063" y="26908"/>
                    <a:pt x="16335" y="28415"/>
                  </a:cubicBezTo>
                  <a:cubicBezTo>
                    <a:pt x="14493" y="30014"/>
                    <a:pt x="12591" y="31670"/>
                    <a:pt x="11513" y="34156"/>
                  </a:cubicBezTo>
                  <a:cubicBezTo>
                    <a:pt x="10818" y="35762"/>
                    <a:pt x="10737" y="37460"/>
                    <a:pt x="11291" y="38933"/>
                  </a:cubicBezTo>
                  <a:cubicBezTo>
                    <a:pt x="11932" y="40646"/>
                    <a:pt x="13205" y="41796"/>
                    <a:pt x="14969" y="42261"/>
                  </a:cubicBezTo>
                  <a:cubicBezTo>
                    <a:pt x="15525" y="42407"/>
                    <a:pt x="16123" y="42477"/>
                    <a:pt x="16741" y="42477"/>
                  </a:cubicBezTo>
                  <a:cubicBezTo>
                    <a:pt x="18907" y="42477"/>
                    <a:pt x="21327" y="41613"/>
                    <a:pt x="23107" y="40122"/>
                  </a:cubicBezTo>
                  <a:cubicBezTo>
                    <a:pt x="24451" y="38993"/>
                    <a:pt x="25586" y="37645"/>
                    <a:pt x="26686" y="36340"/>
                  </a:cubicBezTo>
                  <a:cubicBezTo>
                    <a:pt x="28087" y="34674"/>
                    <a:pt x="29414" y="33102"/>
                    <a:pt x="31124" y="31967"/>
                  </a:cubicBezTo>
                  <a:cubicBezTo>
                    <a:pt x="33954" y="30092"/>
                    <a:pt x="37611" y="29652"/>
                    <a:pt x="40819" y="29472"/>
                  </a:cubicBezTo>
                  <a:cubicBezTo>
                    <a:pt x="42421" y="29382"/>
                    <a:pt x="43971" y="29337"/>
                    <a:pt x="45479" y="29337"/>
                  </a:cubicBezTo>
                  <a:cubicBezTo>
                    <a:pt x="48593" y="29337"/>
                    <a:pt x="51526" y="29530"/>
                    <a:pt x="54353" y="29921"/>
                  </a:cubicBezTo>
                  <a:cubicBezTo>
                    <a:pt x="57237" y="30317"/>
                    <a:pt x="58717" y="31206"/>
                    <a:pt x="59157" y="32803"/>
                  </a:cubicBezTo>
                  <a:cubicBezTo>
                    <a:pt x="59496" y="34042"/>
                    <a:pt x="58989" y="35486"/>
                    <a:pt x="57866" y="36480"/>
                  </a:cubicBezTo>
                  <a:cubicBezTo>
                    <a:pt x="55890" y="38229"/>
                    <a:pt x="53155" y="38370"/>
                    <a:pt x="50511" y="38505"/>
                  </a:cubicBezTo>
                  <a:lnTo>
                    <a:pt x="50232" y="38520"/>
                  </a:lnTo>
                  <a:cubicBezTo>
                    <a:pt x="36314" y="39242"/>
                    <a:pt x="25817" y="42521"/>
                    <a:pt x="18138" y="48550"/>
                  </a:cubicBezTo>
                  <a:cubicBezTo>
                    <a:pt x="14781" y="51186"/>
                    <a:pt x="12429" y="54067"/>
                    <a:pt x="11151" y="57119"/>
                  </a:cubicBezTo>
                  <a:cubicBezTo>
                    <a:pt x="9557" y="60916"/>
                    <a:pt x="9677" y="65059"/>
                    <a:pt x="11468" y="68191"/>
                  </a:cubicBezTo>
                  <a:cubicBezTo>
                    <a:pt x="12049" y="69210"/>
                    <a:pt x="12798" y="70117"/>
                    <a:pt x="13520" y="70995"/>
                  </a:cubicBezTo>
                  <a:cubicBezTo>
                    <a:pt x="14580" y="72279"/>
                    <a:pt x="15580" y="73495"/>
                    <a:pt x="16020" y="74960"/>
                  </a:cubicBezTo>
                  <a:cubicBezTo>
                    <a:pt x="16314" y="75933"/>
                    <a:pt x="16347" y="76973"/>
                    <a:pt x="16380" y="78072"/>
                  </a:cubicBezTo>
                  <a:cubicBezTo>
                    <a:pt x="16413" y="79117"/>
                    <a:pt x="16443" y="80198"/>
                    <a:pt x="16715" y="81261"/>
                  </a:cubicBezTo>
                  <a:cubicBezTo>
                    <a:pt x="17524" y="84454"/>
                    <a:pt x="20297" y="87048"/>
                    <a:pt x="24951" y="88973"/>
                  </a:cubicBezTo>
                  <a:cubicBezTo>
                    <a:pt x="29901" y="91019"/>
                    <a:pt x="35221" y="92040"/>
                    <a:pt x="40564" y="92040"/>
                  </a:cubicBezTo>
                  <a:cubicBezTo>
                    <a:pt x="46182" y="92040"/>
                    <a:pt x="51825" y="90911"/>
                    <a:pt x="57088" y="88656"/>
                  </a:cubicBezTo>
                  <a:cubicBezTo>
                    <a:pt x="57630" y="88422"/>
                    <a:pt x="58210" y="88305"/>
                    <a:pt x="58788" y="88305"/>
                  </a:cubicBezTo>
                  <a:cubicBezTo>
                    <a:pt x="59394" y="88305"/>
                    <a:pt x="60000" y="88433"/>
                    <a:pt x="60562" y="88689"/>
                  </a:cubicBezTo>
                  <a:cubicBezTo>
                    <a:pt x="61616" y="89168"/>
                    <a:pt x="62410" y="90079"/>
                    <a:pt x="62745" y="91184"/>
                  </a:cubicBezTo>
                  <a:lnTo>
                    <a:pt x="64842" y="97952"/>
                  </a:lnTo>
                  <a:cubicBezTo>
                    <a:pt x="65848" y="101196"/>
                    <a:pt x="67151" y="103748"/>
                    <a:pt x="68825" y="105748"/>
                  </a:cubicBezTo>
                  <a:cubicBezTo>
                    <a:pt x="69903" y="107039"/>
                    <a:pt x="70364" y="109609"/>
                    <a:pt x="70262" y="111481"/>
                  </a:cubicBezTo>
                  <a:cubicBezTo>
                    <a:pt x="70224" y="112203"/>
                    <a:pt x="70125" y="112954"/>
                    <a:pt x="70029" y="113685"/>
                  </a:cubicBezTo>
                  <a:cubicBezTo>
                    <a:pt x="69771" y="115674"/>
                    <a:pt x="69505" y="117731"/>
                    <a:pt x="70274" y="119684"/>
                  </a:cubicBezTo>
                  <a:cubicBezTo>
                    <a:pt x="70918" y="121313"/>
                    <a:pt x="72152" y="122523"/>
                    <a:pt x="73350" y="123691"/>
                  </a:cubicBezTo>
                  <a:cubicBezTo>
                    <a:pt x="74485" y="124799"/>
                    <a:pt x="75555" y="125848"/>
                    <a:pt x="76085" y="127180"/>
                  </a:cubicBezTo>
                  <a:cubicBezTo>
                    <a:pt x="76711" y="128762"/>
                    <a:pt x="76504" y="130535"/>
                    <a:pt x="76285" y="132410"/>
                  </a:cubicBezTo>
                  <a:cubicBezTo>
                    <a:pt x="76234" y="132841"/>
                    <a:pt x="76184" y="133272"/>
                    <a:pt x="76142" y="133701"/>
                  </a:cubicBezTo>
                  <a:cubicBezTo>
                    <a:pt x="75929" y="135998"/>
                    <a:pt x="76151" y="139074"/>
                    <a:pt x="78412" y="140682"/>
                  </a:cubicBezTo>
                  <a:cubicBezTo>
                    <a:pt x="79241" y="141272"/>
                    <a:pt x="80269" y="141568"/>
                    <a:pt x="81347" y="141568"/>
                  </a:cubicBezTo>
                  <a:cubicBezTo>
                    <a:pt x="82407" y="141568"/>
                    <a:pt x="83521" y="141284"/>
                    <a:pt x="84551" y="140715"/>
                  </a:cubicBezTo>
                  <a:cubicBezTo>
                    <a:pt x="86369" y="139714"/>
                    <a:pt x="87696" y="138058"/>
                    <a:pt x="88798" y="136588"/>
                  </a:cubicBezTo>
                  <a:cubicBezTo>
                    <a:pt x="89712" y="135366"/>
                    <a:pt x="90598" y="134216"/>
                    <a:pt x="91455" y="133102"/>
                  </a:cubicBezTo>
                  <a:cubicBezTo>
                    <a:pt x="96292" y="126815"/>
                    <a:pt x="100113" y="121846"/>
                    <a:pt x="102198" y="113439"/>
                  </a:cubicBezTo>
                  <a:cubicBezTo>
                    <a:pt x="102297" y="113047"/>
                    <a:pt x="102054" y="112649"/>
                    <a:pt x="101662" y="112553"/>
                  </a:cubicBezTo>
                  <a:cubicBezTo>
                    <a:pt x="101602" y="112538"/>
                    <a:pt x="101542" y="112531"/>
                    <a:pt x="101483" y="112531"/>
                  </a:cubicBezTo>
                  <a:cubicBezTo>
                    <a:pt x="101155" y="112531"/>
                    <a:pt x="100856" y="112754"/>
                    <a:pt x="100772" y="113089"/>
                  </a:cubicBezTo>
                  <a:cubicBezTo>
                    <a:pt x="98763" y="121196"/>
                    <a:pt x="95025" y="126054"/>
                    <a:pt x="90290" y="132209"/>
                  </a:cubicBezTo>
                  <a:cubicBezTo>
                    <a:pt x="89433" y="133323"/>
                    <a:pt x="88541" y="134482"/>
                    <a:pt x="87624" y="135707"/>
                  </a:cubicBezTo>
                  <a:cubicBezTo>
                    <a:pt x="86615" y="137058"/>
                    <a:pt x="85405" y="138567"/>
                    <a:pt x="83845" y="139430"/>
                  </a:cubicBezTo>
                  <a:cubicBezTo>
                    <a:pt x="83125" y="139828"/>
                    <a:pt x="82217" y="140096"/>
                    <a:pt x="81320" y="140096"/>
                  </a:cubicBezTo>
                  <a:cubicBezTo>
                    <a:pt x="80591" y="140096"/>
                    <a:pt x="79869" y="139918"/>
                    <a:pt x="79262" y="139487"/>
                  </a:cubicBezTo>
                  <a:cubicBezTo>
                    <a:pt x="77480" y="138220"/>
                    <a:pt x="77459" y="135402"/>
                    <a:pt x="77603" y="133838"/>
                  </a:cubicBezTo>
                  <a:cubicBezTo>
                    <a:pt x="77642" y="133422"/>
                    <a:pt x="77693" y="133003"/>
                    <a:pt x="77741" y="132580"/>
                  </a:cubicBezTo>
                  <a:cubicBezTo>
                    <a:pt x="77972" y="130607"/>
                    <a:pt x="78211" y="128567"/>
                    <a:pt x="77447" y="126638"/>
                  </a:cubicBezTo>
                  <a:cubicBezTo>
                    <a:pt x="76803" y="125015"/>
                    <a:pt x="75570" y="123811"/>
                    <a:pt x="74378" y="122643"/>
                  </a:cubicBezTo>
                  <a:cubicBezTo>
                    <a:pt x="73239" y="121532"/>
                    <a:pt x="72167" y="120484"/>
                    <a:pt x="71640" y="119148"/>
                  </a:cubicBezTo>
                  <a:cubicBezTo>
                    <a:pt x="71008" y="117546"/>
                    <a:pt x="71239" y="115764"/>
                    <a:pt x="71484" y="113874"/>
                  </a:cubicBezTo>
                  <a:cubicBezTo>
                    <a:pt x="71583" y="113119"/>
                    <a:pt x="71682" y="112337"/>
                    <a:pt x="71727" y="111565"/>
                  </a:cubicBezTo>
                  <a:cubicBezTo>
                    <a:pt x="71841" y="109471"/>
                    <a:pt x="71335" y="106461"/>
                    <a:pt x="69948" y="104808"/>
                  </a:cubicBezTo>
                  <a:cubicBezTo>
                    <a:pt x="68400" y="102960"/>
                    <a:pt x="67190" y="100573"/>
                    <a:pt x="66243" y="97518"/>
                  </a:cubicBezTo>
                  <a:lnTo>
                    <a:pt x="64147" y="90749"/>
                  </a:lnTo>
                  <a:cubicBezTo>
                    <a:pt x="63688" y="89246"/>
                    <a:pt x="62607" y="88009"/>
                    <a:pt x="61176" y="87359"/>
                  </a:cubicBezTo>
                  <a:cubicBezTo>
                    <a:pt x="60416" y="87012"/>
                    <a:pt x="59599" y="86837"/>
                    <a:pt x="58782" y="86837"/>
                  </a:cubicBezTo>
                  <a:cubicBezTo>
                    <a:pt x="58009" y="86837"/>
                    <a:pt x="57235" y="86994"/>
                    <a:pt x="56510" y="87308"/>
                  </a:cubicBezTo>
                  <a:cubicBezTo>
                    <a:pt x="51502" y="89454"/>
                    <a:pt x="46014" y="90530"/>
                    <a:pt x="40554" y="90530"/>
                  </a:cubicBezTo>
                  <a:cubicBezTo>
                    <a:pt x="35370" y="90530"/>
                    <a:pt x="30210" y="89560"/>
                    <a:pt x="25512" y="87617"/>
                  </a:cubicBezTo>
                  <a:cubicBezTo>
                    <a:pt x="21307" y="85880"/>
                    <a:pt x="18827" y="83618"/>
                    <a:pt x="18135" y="80902"/>
                  </a:cubicBezTo>
                  <a:cubicBezTo>
                    <a:pt x="17904" y="79995"/>
                    <a:pt x="17874" y="79039"/>
                    <a:pt x="17844" y="78030"/>
                  </a:cubicBezTo>
                  <a:cubicBezTo>
                    <a:pt x="17811" y="76880"/>
                    <a:pt x="17773" y="75694"/>
                    <a:pt x="17425" y="74535"/>
                  </a:cubicBezTo>
                  <a:cubicBezTo>
                    <a:pt x="16901" y="72789"/>
                    <a:pt x="15757" y="71405"/>
                    <a:pt x="14655" y="70063"/>
                  </a:cubicBezTo>
                  <a:cubicBezTo>
                    <a:pt x="13939" y="69195"/>
                    <a:pt x="13262" y="68374"/>
                    <a:pt x="12741" y="67463"/>
                  </a:cubicBezTo>
                  <a:cubicBezTo>
                    <a:pt x="11178" y="64723"/>
                    <a:pt x="11088" y="61069"/>
                    <a:pt x="12504" y="57688"/>
                  </a:cubicBezTo>
                  <a:cubicBezTo>
                    <a:pt x="13684" y="54870"/>
                    <a:pt x="15886" y="52183"/>
                    <a:pt x="19042" y="49706"/>
                  </a:cubicBezTo>
                  <a:cubicBezTo>
                    <a:pt x="26476" y="43869"/>
                    <a:pt x="36704" y="40691"/>
                    <a:pt x="50307" y="39988"/>
                  </a:cubicBezTo>
                  <a:lnTo>
                    <a:pt x="50585" y="39973"/>
                  </a:lnTo>
                  <a:cubicBezTo>
                    <a:pt x="53350" y="39832"/>
                    <a:pt x="56480" y="39670"/>
                    <a:pt x="58840" y="37580"/>
                  </a:cubicBezTo>
                  <a:cubicBezTo>
                    <a:pt x="60379" y="36217"/>
                    <a:pt x="61059" y="34189"/>
                    <a:pt x="60571" y="32416"/>
                  </a:cubicBezTo>
                  <a:cubicBezTo>
                    <a:pt x="59774" y="29511"/>
                    <a:pt x="56755" y="28771"/>
                    <a:pt x="54554" y="28466"/>
                  </a:cubicBezTo>
                  <a:cubicBezTo>
                    <a:pt x="51658" y="28068"/>
                    <a:pt x="48659" y="27869"/>
                    <a:pt x="45477" y="27869"/>
                  </a:cubicBezTo>
                  <a:cubicBezTo>
                    <a:pt x="43942" y="27869"/>
                    <a:pt x="42364" y="27915"/>
                    <a:pt x="40735" y="28008"/>
                  </a:cubicBezTo>
                  <a:cubicBezTo>
                    <a:pt x="37333" y="28199"/>
                    <a:pt x="33433" y="28675"/>
                    <a:pt x="30315" y="30745"/>
                  </a:cubicBezTo>
                  <a:cubicBezTo>
                    <a:pt x="28426" y="31997"/>
                    <a:pt x="26970" y="33725"/>
                    <a:pt x="25562" y="35396"/>
                  </a:cubicBezTo>
                  <a:cubicBezTo>
                    <a:pt x="24505" y="36654"/>
                    <a:pt x="23412" y="37951"/>
                    <a:pt x="22163" y="38996"/>
                  </a:cubicBezTo>
                  <a:cubicBezTo>
                    <a:pt x="20639" y="40274"/>
                    <a:pt x="18587" y="41016"/>
                    <a:pt x="16777" y="41016"/>
                  </a:cubicBezTo>
                  <a:cubicBezTo>
                    <a:pt x="16275" y="41016"/>
                    <a:pt x="15792" y="40959"/>
                    <a:pt x="15344" y="40841"/>
                  </a:cubicBezTo>
                  <a:cubicBezTo>
                    <a:pt x="14041" y="40500"/>
                    <a:pt x="13139" y="39685"/>
                    <a:pt x="12666" y="38418"/>
                  </a:cubicBezTo>
                  <a:cubicBezTo>
                    <a:pt x="12253" y="37319"/>
                    <a:pt x="12325" y="35977"/>
                    <a:pt x="12861" y="34740"/>
                  </a:cubicBezTo>
                  <a:cubicBezTo>
                    <a:pt x="13804" y="32560"/>
                    <a:pt x="15502" y="31083"/>
                    <a:pt x="17299" y="29520"/>
                  </a:cubicBezTo>
                  <a:cubicBezTo>
                    <a:pt x="19066" y="27984"/>
                    <a:pt x="20893" y="26393"/>
                    <a:pt x="21989" y="24066"/>
                  </a:cubicBezTo>
                  <a:cubicBezTo>
                    <a:pt x="22696" y="22566"/>
                    <a:pt x="22876" y="20954"/>
                    <a:pt x="22502" y="19532"/>
                  </a:cubicBezTo>
                  <a:cubicBezTo>
                    <a:pt x="21736" y="16620"/>
                    <a:pt x="19036" y="15003"/>
                    <a:pt x="15050" y="15003"/>
                  </a:cubicBezTo>
                  <a:cubicBezTo>
                    <a:pt x="14734" y="15003"/>
                    <a:pt x="14411" y="15013"/>
                    <a:pt x="14080" y="15033"/>
                  </a:cubicBezTo>
                  <a:cubicBezTo>
                    <a:pt x="13475" y="15072"/>
                    <a:pt x="12864" y="15132"/>
                    <a:pt x="12253" y="15195"/>
                  </a:cubicBezTo>
                  <a:cubicBezTo>
                    <a:pt x="11256" y="15294"/>
                    <a:pt x="10287" y="15390"/>
                    <a:pt x="9350" y="15390"/>
                  </a:cubicBezTo>
                  <a:cubicBezTo>
                    <a:pt x="8409" y="15390"/>
                    <a:pt x="7498" y="15293"/>
                    <a:pt x="6622" y="15003"/>
                  </a:cubicBezTo>
                  <a:cubicBezTo>
                    <a:pt x="6143" y="14845"/>
                    <a:pt x="5670" y="14569"/>
                    <a:pt x="5221" y="14183"/>
                  </a:cubicBezTo>
                  <a:cubicBezTo>
                    <a:pt x="2447" y="11796"/>
                    <a:pt x="1600" y="8735"/>
                    <a:pt x="2896" y="5782"/>
                  </a:cubicBezTo>
                  <a:cubicBezTo>
                    <a:pt x="4015" y="3236"/>
                    <a:pt x="6533" y="1468"/>
                    <a:pt x="8899" y="1468"/>
                  </a:cubicBezTo>
                  <a:cubicBezTo>
                    <a:pt x="9080" y="1468"/>
                    <a:pt x="9259" y="1478"/>
                    <a:pt x="9438" y="1499"/>
                  </a:cubicBezTo>
                  <a:cubicBezTo>
                    <a:pt x="9467" y="1502"/>
                    <a:pt x="9496" y="1504"/>
                    <a:pt x="9525" y="1504"/>
                  </a:cubicBezTo>
                  <a:cubicBezTo>
                    <a:pt x="9891" y="1504"/>
                    <a:pt x="10208" y="1230"/>
                    <a:pt x="10252" y="858"/>
                  </a:cubicBezTo>
                  <a:cubicBezTo>
                    <a:pt x="10300" y="457"/>
                    <a:pt x="10013" y="91"/>
                    <a:pt x="9611" y="43"/>
                  </a:cubicBezTo>
                  <a:cubicBezTo>
                    <a:pt x="9369" y="15"/>
                    <a:pt x="9125" y="1"/>
                    <a:pt x="8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5"/>
            <p:cNvSpPr/>
            <p:nvPr/>
          </p:nvSpPr>
          <p:spPr>
            <a:xfrm>
              <a:off x="1263365" y="2855710"/>
              <a:ext cx="14828" cy="49356"/>
            </a:xfrm>
            <a:custGeom>
              <a:avLst/>
              <a:gdLst/>
              <a:ahLst/>
              <a:cxnLst/>
              <a:rect l="l" t="t" r="r" b="b"/>
              <a:pathLst>
                <a:path w="1077" h="3585" extrusionOk="0">
                  <a:moveTo>
                    <a:pt x="389" y="1"/>
                  </a:moveTo>
                  <a:cubicBezTo>
                    <a:pt x="376" y="1"/>
                    <a:pt x="364" y="2"/>
                    <a:pt x="351" y="3"/>
                  </a:cubicBezTo>
                  <a:cubicBezTo>
                    <a:pt x="148" y="21"/>
                    <a:pt x="1" y="198"/>
                    <a:pt x="19" y="401"/>
                  </a:cubicBezTo>
                  <a:cubicBezTo>
                    <a:pt x="109" y="1357"/>
                    <a:pt x="210" y="2309"/>
                    <a:pt x="324" y="3264"/>
                  </a:cubicBezTo>
                  <a:cubicBezTo>
                    <a:pt x="348" y="3447"/>
                    <a:pt x="504" y="3585"/>
                    <a:pt x="690" y="3585"/>
                  </a:cubicBezTo>
                  <a:lnTo>
                    <a:pt x="735" y="3585"/>
                  </a:lnTo>
                  <a:cubicBezTo>
                    <a:pt x="935" y="3558"/>
                    <a:pt x="1076" y="3375"/>
                    <a:pt x="1055" y="3175"/>
                  </a:cubicBezTo>
                  <a:cubicBezTo>
                    <a:pt x="938" y="2228"/>
                    <a:pt x="839" y="1282"/>
                    <a:pt x="750" y="332"/>
                  </a:cubicBezTo>
                  <a:cubicBezTo>
                    <a:pt x="733" y="144"/>
                    <a:pt x="574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5"/>
            <p:cNvSpPr/>
            <p:nvPr/>
          </p:nvSpPr>
          <p:spPr>
            <a:xfrm>
              <a:off x="1273677" y="2940669"/>
              <a:ext cx="711780" cy="1043521"/>
            </a:xfrm>
            <a:custGeom>
              <a:avLst/>
              <a:gdLst/>
              <a:ahLst/>
              <a:cxnLst/>
              <a:rect l="l" t="t" r="r" b="b"/>
              <a:pathLst>
                <a:path w="51700" h="75796" extrusionOk="0">
                  <a:moveTo>
                    <a:pt x="394" y="0"/>
                  </a:moveTo>
                  <a:cubicBezTo>
                    <a:pt x="376" y="0"/>
                    <a:pt x="357" y="2"/>
                    <a:pt x="339" y="5"/>
                  </a:cubicBezTo>
                  <a:cubicBezTo>
                    <a:pt x="138" y="38"/>
                    <a:pt x="1" y="223"/>
                    <a:pt x="34" y="424"/>
                  </a:cubicBezTo>
                  <a:cubicBezTo>
                    <a:pt x="2579" y="17025"/>
                    <a:pt x="9105" y="32961"/>
                    <a:pt x="18896" y="46514"/>
                  </a:cubicBezTo>
                  <a:cubicBezTo>
                    <a:pt x="27360" y="58227"/>
                    <a:pt x="38462" y="68335"/>
                    <a:pt x="51005" y="75745"/>
                  </a:cubicBezTo>
                  <a:cubicBezTo>
                    <a:pt x="51062" y="75778"/>
                    <a:pt x="51125" y="75796"/>
                    <a:pt x="51191" y="75796"/>
                  </a:cubicBezTo>
                  <a:cubicBezTo>
                    <a:pt x="51565" y="75796"/>
                    <a:pt x="51700" y="75301"/>
                    <a:pt x="51379" y="75113"/>
                  </a:cubicBezTo>
                  <a:cubicBezTo>
                    <a:pt x="38923" y="67754"/>
                    <a:pt x="27896" y="57715"/>
                    <a:pt x="19489" y="46082"/>
                  </a:cubicBezTo>
                  <a:cubicBezTo>
                    <a:pt x="9764" y="32626"/>
                    <a:pt x="3289" y="16797"/>
                    <a:pt x="758" y="313"/>
                  </a:cubicBezTo>
                  <a:cubicBezTo>
                    <a:pt x="731" y="131"/>
                    <a:pt x="573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5"/>
            <p:cNvSpPr/>
            <p:nvPr/>
          </p:nvSpPr>
          <p:spPr>
            <a:xfrm>
              <a:off x="2023634" y="4002832"/>
              <a:ext cx="50678" cy="29765"/>
            </a:xfrm>
            <a:custGeom>
              <a:avLst/>
              <a:gdLst/>
              <a:ahLst/>
              <a:cxnLst/>
              <a:rect l="l" t="t" r="r" b="b"/>
              <a:pathLst>
                <a:path w="3681" h="2162" extrusionOk="0">
                  <a:moveTo>
                    <a:pt x="422" y="0"/>
                  </a:moveTo>
                  <a:cubicBezTo>
                    <a:pt x="291" y="0"/>
                    <a:pt x="165" y="70"/>
                    <a:pt x="99" y="194"/>
                  </a:cubicBezTo>
                  <a:cubicBezTo>
                    <a:pt x="0" y="374"/>
                    <a:pt x="69" y="595"/>
                    <a:pt x="246" y="691"/>
                  </a:cubicBezTo>
                  <a:cubicBezTo>
                    <a:pt x="1159" y="1182"/>
                    <a:pt x="2079" y="1659"/>
                    <a:pt x="3007" y="2123"/>
                  </a:cubicBezTo>
                  <a:cubicBezTo>
                    <a:pt x="3051" y="2145"/>
                    <a:pt x="3102" y="2159"/>
                    <a:pt x="3154" y="2159"/>
                  </a:cubicBezTo>
                  <a:cubicBezTo>
                    <a:pt x="3159" y="2159"/>
                    <a:pt x="3164" y="2159"/>
                    <a:pt x="3169" y="2159"/>
                  </a:cubicBezTo>
                  <a:lnTo>
                    <a:pt x="3169" y="2162"/>
                  </a:lnTo>
                  <a:cubicBezTo>
                    <a:pt x="3558" y="2162"/>
                    <a:pt x="3681" y="1638"/>
                    <a:pt x="3334" y="1467"/>
                  </a:cubicBezTo>
                  <a:cubicBezTo>
                    <a:pt x="2414" y="1006"/>
                    <a:pt x="1501" y="532"/>
                    <a:pt x="596" y="44"/>
                  </a:cubicBezTo>
                  <a:cubicBezTo>
                    <a:pt x="540" y="15"/>
                    <a:pt x="481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5"/>
            <p:cNvSpPr/>
            <p:nvPr/>
          </p:nvSpPr>
          <p:spPr>
            <a:xfrm>
              <a:off x="2099121" y="4040596"/>
              <a:ext cx="42321" cy="23419"/>
            </a:xfrm>
            <a:custGeom>
              <a:avLst/>
              <a:gdLst/>
              <a:ahLst/>
              <a:cxnLst/>
              <a:rect l="l" t="t" r="r" b="b"/>
              <a:pathLst>
                <a:path w="3074" h="1701" extrusionOk="0">
                  <a:moveTo>
                    <a:pt x="418" y="1"/>
                  </a:moveTo>
                  <a:cubicBezTo>
                    <a:pt x="281" y="1"/>
                    <a:pt x="149" y="80"/>
                    <a:pt x="88" y="212"/>
                  </a:cubicBezTo>
                  <a:cubicBezTo>
                    <a:pt x="1" y="395"/>
                    <a:pt x="82" y="614"/>
                    <a:pt x="265" y="701"/>
                  </a:cubicBezTo>
                  <a:cubicBezTo>
                    <a:pt x="980" y="1030"/>
                    <a:pt x="1696" y="1353"/>
                    <a:pt x="2418" y="1668"/>
                  </a:cubicBezTo>
                  <a:cubicBezTo>
                    <a:pt x="2463" y="1689"/>
                    <a:pt x="2514" y="1701"/>
                    <a:pt x="2565" y="1701"/>
                  </a:cubicBezTo>
                  <a:cubicBezTo>
                    <a:pt x="2960" y="1701"/>
                    <a:pt x="3074" y="1156"/>
                    <a:pt x="2711" y="997"/>
                  </a:cubicBezTo>
                  <a:cubicBezTo>
                    <a:pt x="1993" y="683"/>
                    <a:pt x="1283" y="362"/>
                    <a:pt x="573" y="36"/>
                  </a:cubicBezTo>
                  <a:cubicBezTo>
                    <a:pt x="523" y="12"/>
                    <a:pt x="470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5"/>
            <p:cNvSpPr/>
            <p:nvPr/>
          </p:nvSpPr>
          <p:spPr>
            <a:xfrm>
              <a:off x="3767343" y="3509349"/>
              <a:ext cx="30110" cy="37145"/>
            </a:xfrm>
            <a:custGeom>
              <a:avLst/>
              <a:gdLst/>
              <a:ahLst/>
              <a:cxnLst/>
              <a:rect l="l" t="t" r="r" b="b"/>
              <a:pathLst>
                <a:path w="2187" h="2698" extrusionOk="0">
                  <a:moveTo>
                    <a:pt x="1770" y="1"/>
                  </a:moveTo>
                  <a:cubicBezTo>
                    <a:pt x="1651" y="1"/>
                    <a:pt x="1535" y="58"/>
                    <a:pt x="1465" y="164"/>
                  </a:cubicBezTo>
                  <a:cubicBezTo>
                    <a:pt x="1040" y="823"/>
                    <a:pt x="606" y="1476"/>
                    <a:pt x="165" y="2123"/>
                  </a:cubicBezTo>
                  <a:cubicBezTo>
                    <a:pt x="1" y="2368"/>
                    <a:pt x="174" y="2698"/>
                    <a:pt x="471" y="2698"/>
                  </a:cubicBezTo>
                  <a:cubicBezTo>
                    <a:pt x="591" y="2698"/>
                    <a:pt x="704" y="2638"/>
                    <a:pt x="770" y="2536"/>
                  </a:cubicBezTo>
                  <a:cubicBezTo>
                    <a:pt x="1217" y="1883"/>
                    <a:pt x="1654" y="1224"/>
                    <a:pt x="2082" y="559"/>
                  </a:cubicBezTo>
                  <a:cubicBezTo>
                    <a:pt x="2187" y="392"/>
                    <a:pt x="2136" y="167"/>
                    <a:pt x="1968" y="59"/>
                  </a:cubicBezTo>
                  <a:cubicBezTo>
                    <a:pt x="1907" y="20"/>
                    <a:pt x="1838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5"/>
            <p:cNvSpPr/>
            <p:nvPr/>
          </p:nvSpPr>
          <p:spPr>
            <a:xfrm>
              <a:off x="3007914" y="3580472"/>
              <a:ext cx="740265" cy="514023"/>
            </a:xfrm>
            <a:custGeom>
              <a:avLst/>
              <a:gdLst/>
              <a:ahLst/>
              <a:cxnLst/>
              <a:rect l="l" t="t" r="r" b="b"/>
              <a:pathLst>
                <a:path w="53769" h="37336" extrusionOk="0">
                  <a:moveTo>
                    <a:pt x="53355" y="1"/>
                  </a:moveTo>
                  <a:cubicBezTo>
                    <a:pt x="53246" y="1"/>
                    <a:pt x="53138" y="49"/>
                    <a:pt x="53065" y="140"/>
                  </a:cubicBezTo>
                  <a:cubicBezTo>
                    <a:pt x="40094" y="17622"/>
                    <a:pt x="21348" y="30576"/>
                    <a:pt x="288" y="36616"/>
                  </a:cubicBezTo>
                  <a:cubicBezTo>
                    <a:pt x="111" y="36667"/>
                    <a:pt x="0" y="36841"/>
                    <a:pt x="24" y="37021"/>
                  </a:cubicBezTo>
                  <a:cubicBezTo>
                    <a:pt x="51" y="37200"/>
                    <a:pt x="204" y="37335"/>
                    <a:pt x="387" y="37335"/>
                  </a:cubicBezTo>
                  <a:cubicBezTo>
                    <a:pt x="423" y="37335"/>
                    <a:pt x="455" y="37332"/>
                    <a:pt x="488" y="37323"/>
                  </a:cubicBezTo>
                  <a:cubicBezTo>
                    <a:pt x="21705" y="31237"/>
                    <a:pt x="40588" y="18188"/>
                    <a:pt x="53655" y="578"/>
                  </a:cubicBezTo>
                  <a:cubicBezTo>
                    <a:pt x="53769" y="416"/>
                    <a:pt x="53733" y="191"/>
                    <a:pt x="53574" y="72"/>
                  </a:cubicBezTo>
                  <a:cubicBezTo>
                    <a:pt x="53508" y="24"/>
                    <a:pt x="53431" y="1"/>
                    <a:pt x="53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5"/>
            <p:cNvSpPr/>
            <p:nvPr/>
          </p:nvSpPr>
          <p:spPr>
            <a:xfrm>
              <a:off x="2925240" y="4096492"/>
              <a:ext cx="48420" cy="18903"/>
            </a:xfrm>
            <a:custGeom>
              <a:avLst/>
              <a:gdLst/>
              <a:ahLst/>
              <a:cxnLst/>
              <a:rect l="l" t="t" r="r" b="b"/>
              <a:pathLst>
                <a:path w="3517" h="1373" extrusionOk="0">
                  <a:moveTo>
                    <a:pt x="3114" y="1"/>
                  </a:moveTo>
                  <a:cubicBezTo>
                    <a:pt x="3092" y="1"/>
                    <a:pt x="3069" y="3"/>
                    <a:pt x="3046" y="7"/>
                  </a:cubicBezTo>
                  <a:cubicBezTo>
                    <a:pt x="2136" y="235"/>
                    <a:pt x="1222" y="447"/>
                    <a:pt x="306" y="648"/>
                  </a:cubicBezTo>
                  <a:cubicBezTo>
                    <a:pt x="123" y="687"/>
                    <a:pt x="0" y="861"/>
                    <a:pt x="21" y="1046"/>
                  </a:cubicBezTo>
                  <a:cubicBezTo>
                    <a:pt x="42" y="1232"/>
                    <a:pt x="198" y="1373"/>
                    <a:pt x="384" y="1373"/>
                  </a:cubicBezTo>
                  <a:cubicBezTo>
                    <a:pt x="411" y="1373"/>
                    <a:pt x="438" y="1370"/>
                    <a:pt x="462" y="1364"/>
                  </a:cubicBezTo>
                  <a:cubicBezTo>
                    <a:pt x="1387" y="1160"/>
                    <a:pt x="2306" y="944"/>
                    <a:pt x="3226" y="717"/>
                  </a:cubicBezTo>
                  <a:cubicBezTo>
                    <a:pt x="3412" y="660"/>
                    <a:pt x="3516" y="465"/>
                    <a:pt x="3471" y="279"/>
                  </a:cubicBezTo>
                  <a:cubicBezTo>
                    <a:pt x="3429" y="113"/>
                    <a:pt x="3280" y="1"/>
                    <a:pt x="3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5"/>
            <p:cNvSpPr/>
            <p:nvPr/>
          </p:nvSpPr>
          <p:spPr>
            <a:xfrm>
              <a:off x="2840377" y="4114169"/>
              <a:ext cx="51435" cy="16893"/>
            </a:xfrm>
            <a:custGeom>
              <a:avLst/>
              <a:gdLst/>
              <a:ahLst/>
              <a:cxnLst/>
              <a:rect l="l" t="t" r="r" b="b"/>
              <a:pathLst>
                <a:path w="3736" h="1227" extrusionOk="0">
                  <a:moveTo>
                    <a:pt x="3328" y="0"/>
                  </a:moveTo>
                  <a:cubicBezTo>
                    <a:pt x="3309" y="0"/>
                    <a:pt x="3290" y="2"/>
                    <a:pt x="3271" y="5"/>
                  </a:cubicBezTo>
                  <a:cubicBezTo>
                    <a:pt x="2292" y="184"/>
                    <a:pt x="1309" y="349"/>
                    <a:pt x="324" y="499"/>
                  </a:cubicBezTo>
                  <a:cubicBezTo>
                    <a:pt x="135" y="526"/>
                    <a:pt x="1" y="697"/>
                    <a:pt x="13" y="888"/>
                  </a:cubicBezTo>
                  <a:cubicBezTo>
                    <a:pt x="28" y="1077"/>
                    <a:pt x="186" y="1227"/>
                    <a:pt x="378" y="1227"/>
                  </a:cubicBezTo>
                  <a:cubicBezTo>
                    <a:pt x="396" y="1227"/>
                    <a:pt x="417" y="1227"/>
                    <a:pt x="435" y="1224"/>
                  </a:cubicBezTo>
                  <a:cubicBezTo>
                    <a:pt x="1426" y="1074"/>
                    <a:pt x="2418" y="909"/>
                    <a:pt x="3403" y="730"/>
                  </a:cubicBezTo>
                  <a:cubicBezTo>
                    <a:pt x="3604" y="691"/>
                    <a:pt x="3735" y="502"/>
                    <a:pt x="3699" y="301"/>
                  </a:cubicBezTo>
                  <a:cubicBezTo>
                    <a:pt x="3662" y="123"/>
                    <a:pt x="3504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5"/>
            <p:cNvSpPr/>
            <p:nvPr/>
          </p:nvSpPr>
          <p:spPr>
            <a:xfrm>
              <a:off x="3094787" y="2654787"/>
              <a:ext cx="421134" cy="50017"/>
            </a:xfrm>
            <a:custGeom>
              <a:avLst/>
              <a:gdLst/>
              <a:ahLst/>
              <a:cxnLst/>
              <a:rect l="l" t="t" r="r" b="b"/>
              <a:pathLst>
                <a:path w="30589" h="3633" extrusionOk="0">
                  <a:moveTo>
                    <a:pt x="30176" y="1"/>
                  </a:moveTo>
                  <a:cubicBezTo>
                    <a:pt x="30132" y="1"/>
                    <a:pt x="30087" y="9"/>
                    <a:pt x="30043" y="26"/>
                  </a:cubicBezTo>
                  <a:cubicBezTo>
                    <a:pt x="25018" y="1936"/>
                    <a:pt x="19467" y="2897"/>
                    <a:pt x="13743" y="2897"/>
                  </a:cubicBezTo>
                  <a:cubicBezTo>
                    <a:pt x="9376" y="2897"/>
                    <a:pt x="4909" y="2337"/>
                    <a:pt x="498" y="1212"/>
                  </a:cubicBezTo>
                  <a:cubicBezTo>
                    <a:pt x="468" y="1205"/>
                    <a:pt x="438" y="1202"/>
                    <a:pt x="408" y="1202"/>
                  </a:cubicBezTo>
                  <a:cubicBezTo>
                    <a:pt x="243" y="1202"/>
                    <a:pt x="92" y="1311"/>
                    <a:pt x="52" y="1479"/>
                  </a:cubicBezTo>
                  <a:cubicBezTo>
                    <a:pt x="1" y="1674"/>
                    <a:pt x="117" y="1874"/>
                    <a:pt x="315" y="1925"/>
                  </a:cubicBezTo>
                  <a:cubicBezTo>
                    <a:pt x="4784" y="3063"/>
                    <a:pt x="9309" y="3632"/>
                    <a:pt x="13736" y="3632"/>
                  </a:cubicBezTo>
                  <a:cubicBezTo>
                    <a:pt x="19549" y="3632"/>
                    <a:pt x="25191" y="2653"/>
                    <a:pt x="30304" y="712"/>
                  </a:cubicBezTo>
                  <a:cubicBezTo>
                    <a:pt x="30495" y="637"/>
                    <a:pt x="30588" y="428"/>
                    <a:pt x="30516" y="236"/>
                  </a:cubicBezTo>
                  <a:cubicBezTo>
                    <a:pt x="30461" y="91"/>
                    <a:pt x="30323" y="1"/>
                    <a:pt x="3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5"/>
            <p:cNvSpPr/>
            <p:nvPr/>
          </p:nvSpPr>
          <p:spPr>
            <a:xfrm>
              <a:off x="3003743" y="2642176"/>
              <a:ext cx="56874" cy="26296"/>
            </a:xfrm>
            <a:custGeom>
              <a:avLst/>
              <a:gdLst/>
              <a:ahLst/>
              <a:cxnLst/>
              <a:rect l="l" t="t" r="r" b="b"/>
              <a:pathLst>
                <a:path w="4131" h="1910" extrusionOk="0">
                  <a:moveTo>
                    <a:pt x="416" y="0"/>
                  </a:moveTo>
                  <a:cubicBezTo>
                    <a:pt x="269" y="0"/>
                    <a:pt x="131" y="90"/>
                    <a:pt x="76" y="235"/>
                  </a:cubicBezTo>
                  <a:cubicBezTo>
                    <a:pt x="1" y="424"/>
                    <a:pt x="97" y="637"/>
                    <a:pt x="285" y="709"/>
                  </a:cubicBezTo>
                  <a:cubicBezTo>
                    <a:pt x="1381" y="1137"/>
                    <a:pt x="2508" y="1535"/>
                    <a:pt x="3628" y="1895"/>
                  </a:cubicBezTo>
                  <a:cubicBezTo>
                    <a:pt x="3663" y="1904"/>
                    <a:pt x="3702" y="1910"/>
                    <a:pt x="3740" y="1910"/>
                  </a:cubicBezTo>
                  <a:lnTo>
                    <a:pt x="3740" y="1910"/>
                  </a:lnTo>
                  <a:cubicBezTo>
                    <a:pt x="3922" y="1909"/>
                    <a:pt x="4074" y="1777"/>
                    <a:pt x="4101" y="1601"/>
                  </a:cubicBezTo>
                  <a:cubicBezTo>
                    <a:pt x="4131" y="1422"/>
                    <a:pt x="4023" y="1251"/>
                    <a:pt x="3852" y="1194"/>
                  </a:cubicBezTo>
                  <a:cubicBezTo>
                    <a:pt x="2747" y="840"/>
                    <a:pt x="1636" y="448"/>
                    <a:pt x="549" y="26"/>
                  </a:cubicBezTo>
                  <a:cubicBezTo>
                    <a:pt x="505" y="9"/>
                    <a:pt x="460" y="0"/>
                    <a:pt x="416" y="0"/>
                  </a:cubicBezTo>
                  <a:close/>
                  <a:moveTo>
                    <a:pt x="3740" y="1910"/>
                  </a:moveTo>
                  <a:cubicBezTo>
                    <a:pt x="3739" y="1910"/>
                    <a:pt x="3739" y="1910"/>
                    <a:pt x="3738" y="1910"/>
                  </a:cubicBezTo>
                  <a:lnTo>
                    <a:pt x="3741" y="1910"/>
                  </a:lnTo>
                  <a:cubicBezTo>
                    <a:pt x="3741" y="1910"/>
                    <a:pt x="3740" y="1910"/>
                    <a:pt x="3740" y="1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5"/>
            <p:cNvSpPr/>
            <p:nvPr/>
          </p:nvSpPr>
          <p:spPr>
            <a:xfrm>
              <a:off x="2443515" y="1543571"/>
              <a:ext cx="18559" cy="46025"/>
            </a:xfrm>
            <a:custGeom>
              <a:avLst/>
              <a:gdLst/>
              <a:ahLst/>
              <a:cxnLst/>
              <a:rect l="l" t="t" r="r" b="b"/>
              <a:pathLst>
                <a:path w="1348" h="3343" extrusionOk="0">
                  <a:moveTo>
                    <a:pt x="945" y="1"/>
                  </a:moveTo>
                  <a:cubicBezTo>
                    <a:pt x="769" y="1"/>
                    <a:pt x="614" y="130"/>
                    <a:pt x="587" y="312"/>
                  </a:cubicBezTo>
                  <a:cubicBezTo>
                    <a:pt x="443" y="1169"/>
                    <a:pt x="264" y="2034"/>
                    <a:pt x="48" y="2885"/>
                  </a:cubicBezTo>
                  <a:cubicBezTo>
                    <a:pt x="0" y="3082"/>
                    <a:pt x="120" y="3280"/>
                    <a:pt x="314" y="3331"/>
                  </a:cubicBezTo>
                  <a:cubicBezTo>
                    <a:pt x="344" y="3337"/>
                    <a:pt x="374" y="3343"/>
                    <a:pt x="404" y="3343"/>
                  </a:cubicBezTo>
                  <a:cubicBezTo>
                    <a:pt x="572" y="3343"/>
                    <a:pt x="719" y="3226"/>
                    <a:pt x="761" y="3064"/>
                  </a:cubicBezTo>
                  <a:cubicBezTo>
                    <a:pt x="979" y="2193"/>
                    <a:pt x="1165" y="1309"/>
                    <a:pt x="1312" y="432"/>
                  </a:cubicBezTo>
                  <a:cubicBezTo>
                    <a:pt x="1348" y="231"/>
                    <a:pt x="1213" y="39"/>
                    <a:pt x="1009" y="7"/>
                  </a:cubicBezTo>
                  <a:cubicBezTo>
                    <a:pt x="988" y="3"/>
                    <a:pt x="966" y="1"/>
                    <a:pt x="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5"/>
            <p:cNvSpPr/>
            <p:nvPr/>
          </p:nvSpPr>
          <p:spPr>
            <a:xfrm>
              <a:off x="1793510" y="1635138"/>
              <a:ext cx="643493" cy="550204"/>
            </a:xfrm>
            <a:custGeom>
              <a:avLst/>
              <a:gdLst/>
              <a:ahLst/>
              <a:cxnLst/>
              <a:rect l="l" t="t" r="r" b="b"/>
              <a:pathLst>
                <a:path w="46740" h="39964" extrusionOk="0">
                  <a:moveTo>
                    <a:pt x="46326" y="0"/>
                  </a:moveTo>
                  <a:cubicBezTo>
                    <a:pt x="46183" y="0"/>
                    <a:pt x="46047" y="84"/>
                    <a:pt x="45988" y="223"/>
                  </a:cubicBezTo>
                  <a:cubicBezTo>
                    <a:pt x="43748" y="5982"/>
                    <a:pt x="40028" y="10996"/>
                    <a:pt x="35236" y="14722"/>
                  </a:cubicBezTo>
                  <a:cubicBezTo>
                    <a:pt x="30720" y="18232"/>
                    <a:pt x="25335" y="20553"/>
                    <a:pt x="20129" y="22799"/>
                  </a:cubicBezTo>
                  <a:cubicBezTo>
                    <a:pt x="17611" y="23883"/>
                    <a:pt x="15005" y="25010"/>
                    <a:pt x="12534" y="26249"/>
                  </a:cubicBezTo>
                  <a:cubicBezTo>
                    <a:pt x="3759" y="30248"/>
                    <a:pt x="1375" y="33994"/>
                    <a:pt x="48" y="39511"/>
                  </a:cubicBezTo>
                  <a:cubicBezTo>
                    <a:pt x="0" y="39706"/>
                    <a:pt x="120" y="39904"/>
                    <a:pt x="318" y="39951"/>
                  </a:cubicBezTo>
                  <a:cubicBezTo>
                    <a:pt x="348" y="39960"/>
                    <a:pt x="375" y="39963"/>
                    <a:pt x="405" y="39963"/>
                  </a:cubicBezTo>
                  <a:cubicBezTo>
                    <a:pt x="572" y="39960"/>
                    <a:pt x="719" y="39847"/>
                    <a:pt x="761" y="39682"/>
                  </a:cubicBezTo>
                  <a:cubicBezTo>
                    <a:pt x="2034" y="34393"/>
                    <a:pt x="4337" y="30793"/>
                    <a:pt x="12852" y="26911"/>
                  </a:cubicBezTo>
                  <a:cubicBezTo>
                    <a:pt x="15320" y="25674"/>
                    <a:pt x="17913" y="24554"/>
                    <a:pt x="20420" y="23473"/>
                  </a:cubicBezTo>
                  <a:cubicBezTo>
                    <a:pt x="25667" y="21209"/>
                    <a:pt x="31094" y="18867"/>
                    <a:pt x="35685" y="15300"/>
                  </a:cubicBezTo>
                  <a:cubicBezTo>
                    <a:pt x="40582" y="11493"/>
                    <a:pt x="44383" y="6372"/>
                    <a:pt x="46671" y="490"/>
                  </a:cubicBezTo>
                  <a:cubicBezTo>
                    <a:pt x="46740" y="301"/>
                    <a:pt x="46644" y="97"/>
                    <a:pt x="46458" y="25"/>
                  </a:cubicBezTo>
                  <a:cubicBezTo>
                    <a:pt x="46415" y="8"/>
                    <a:pt x="46370" y="0"/>
                    <a:pt x="46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5"/>
            <p:cNvSpPr/>
            <p:nvPr/>
          </p:nvSpPr>
          <p:spPr>
            <a:xfrm>
              <a:off x="1778297" y="2220422"/>
              <a:ext cx="16962" cy="42239"/>
            </a:xfrm>
            <a:custGeom>
              <a:avLst/>
              <a:gdLst/>
              <a:ahLst/>
              <a:cxnLst/>
              <a:rect l="l" t="t" r="r" b="b"/>
              <a:pathLst>
                <a:path w="1232" h="3068" extrusionOk="0">
                  <a:moveTo>
                    <a:pt x="835" y="0"/>
                  </a:moveTo>
                  <a:cubicBezTo>
                    <a:pt x="660" y="0"/>
                    <a:pt x="505" y="124"/>
                    <a:pt x="473" y="300"/>
                  </a:cubicBezTo>
                  <a:lnTo>
                    <a:pt x="353" y="959"/>
                  </a:lnTo>
                  <a:cubicBezTo>
                    <a:pt x="252" y="1501"/>
                    <a:pt x="150" y="2058"/>
                    <a:pt x="39" y="2630"/>
                  </a:cubicBezTo>
                  <a:cubicBezTo>
                    <a:pt x="0" y="2830"/>
                    <a:pt x="132" y="3022"/>
                    <a:pt x="330" y="3061"/>
                  </a:cubicBezTo>
                  <a:cubicBezTo>
                    <a:pt x="353" y="3064"/>
                    <a:pt x="377" y="3067"/>
                    <a:pt x="401" y="3067"/>
                  </a:cubicBezTo>
                  <a:cubicBezTo>
                    <a:pt x="575" y="3067"/>
                    <a:pt x="728" y="2941"/>
                    <a:pt x="761" y="2768"/>
                  </a:cubicBezTo>
                  <a:cubicBezTo>
                    <a:pt x="869" y="2193"/>
                    <a:pt x="973" y="1635"/>
                    <a:pt x="1075" y="1090"/>
                  </a:cubicBezTo>
                  <a:lnTo>
                    <a:pt x="1195" y="434"/>
                  </a:lnTo>
                  <a:cubicBezTo>
                    <a:pt x="1231" y="234"/>
                    <a:pt x="1099" y="45"/>
                    <a:pt x="902" y="6"/>
                  </a:cubicBezTo>
                  <a:cubicBezTo>
                    <a:pt x="879" y="2"/>
                    <a:pt x="857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5"/>
            <p:cNvSpPr/>
            <p:nvPr/>
          </p:nvSpPr>
          <p:spPr>
            <a:xfrm>
              <a:off x="1745434" y="3411518"/>
              <a:ext cx="352104" cy="329856"/>
            </a:xfrm>
            <a:custGeom>
              <a:avLst/>
              <a:gdLst/>
              <a:ahLst/>
              <a:cxnLst/>
              <a:rect l="l" t="t" r="r" b="b"/>
              <a:pathLst>
                <a:path w="25575" h="23959" extrusionOk="0">
                  <a:moveTo>
                    <a:pt x="417" y="1"/>
                  </a:moveTo>
                  <a:cubicBezTo>
                    <a:pt x="269" y="1"/>
                    <a:pt x="130" y="89"/>
                    <a:pt x="72" y="235"/>
                  </a:cubicBezTo>
                  <a:cubicBezTo>
                    <a:pt x="0" y="424"/>
                    <a:pt x="93" y="636"/>
                    <a:pt x="282" y="711"/>
                  </a:cubicBezTo>
                  <a:cubicBezTo>
                    <a:pt x="10926" y="4835"/>
                    <a:pt x="19863" y="13230"/>
                    <a:pt x="24795" y="23746"/>
                  </a:cubicBezTo>
                  <a:cubicBezTo>
                    <a:pt x="24858" y="23874"/>
                    <a:pt x="24987" y="23958"/>
                    <a:pt x="25131" y="23958"/>
                  </a:cubicBezTo>
                  <a:cubicBezTo>
                    <a:pt x="25397" y="23958"/>
                    <a:pt x="25574" y="23677"/>
                    <a:pt x="25460" y="23434"/>
                  </a:cubicBezTo>
                  <a:cubicBezTo>
                    <a:pt x="20447" y="12751"/>
                    <a:pt x="11366" y="4218"/>
                    <a:pt x="548" y="25"/>
                  </a:cubicBezTo>
                  <a:cubicBezTo>
                    <a:pt x="505" y="9"/>
                    <a:pt x="460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5"/>
            <p:cNvSpPr/>
            <p:nvPr/>
          </p:nvSpPr>
          <p:spPr>
            <a:xfrm>
              <a:off x="2105110" y="3777485"/>
              <a:ext cx="24300" cy="48407"/>
            </a:xfrm>
            <a:custGeom>
              <a:avLst/>
              <a:gdLst/>
              <a:ahLst/>
              <a:cxnLst/>
              <a:rect l="l" t="t" r="r" b="b"/>
              <a:pathLst>
                <a:path w="1765" h="3516" extrusionOk="0">
                  <a:moveTo>
                    <a:pt x="415" y="0"/>
                  </a:moveTo>
                  <a:cubicBezTo>
                    <a:pt x="373" y="0"/>
                    <a:pt x="330" y="8"/>
                    <a:pt x="288" y="24"/>
                  </a:cubicBezTo>
                  <a:cubicBezTo>
                    <a:pt x="96" y="96"/>
                    <a:pt x="0" y="305"/>
                    <a:pt x="72" y="497"/>
                  </a:cubicBezTo>
                  <a:cubicBezTo>
                    <a:pt x="408" y="1398"/>
                    <a:pt x="716" y="2324"/>
                    <a:pt x="992" y="3252"/>
                  </a:cubicBezTo>
                  <a:cubicBezTo>
                    <a:pt x="1037" y="3408"/>
                    <a:pt x="1180" y="3516"/>
                    <a:pt x="1342" y="3516"/>
                  </a:cubicBezTo>
                  <a:cubicBezTo>
                    <a:pt x="1588" y="3516"/>
                    <a:pt x="1764" y="3279"/>
                    <a:pt x="1695" y="3046"/>
                  </a:cubicBezTo>
                  <a:cubicBezTo>
                    <a:pt x="1414" y="2099"/>
                    <a:pt x="1099" y="1156"/>
                    <a:pt x="758" y="239"/>
                  </a:cubicBezTo>
                  <a:cubicBezTo>
                    <a:pt x="704" y="93"/>
                    <a:pt x="564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5"/>
            <p:cNvSpPr/>
            <p:nvPr/>
          </p:nvSpPr>
          <p:spPr>
            <a:xfrm>
              <a:off x="3558834" y="3641297"/>
              <a:ext cx="38026" cy="38673"/>
            </a:xfrm>
            <a:custGeom>
              <a:avLst/>
              <a:gdLst/>
              <a:ahLst/>
              <a:cxnLst/>
              <a:rect l="l" t="t" r="r" b="b"/>
              <a:pathLst>
                <a:path w="2762" h="2809" extrusionOk="0">
                  <a:moveTo>
                    <a:pt x="2353" y="0"/>
                  </a:moveTo>
                  <a:cubicBezTo>
                    <a:pt x="2253" y="0"/>
                    <a:pt x="2154" y="40"/>
                    <a:pt x="2082" y="119"/>
                  </a:cubicBezTo>
                  <a:cubicBezTo>
                    <a:pt x="1474" y="820"/>
                    <a:pt x="851" y="1509"/>
                    <a:pt x="219" y="2192"/>
                  </a:cubicBezTo>
                  <a:cubicBezTo>
                    <a:pt x="0" y="2425"/>
                    <a:pt x="168" y="2809"/>
                    <a:pt x="488" y="2809"/>
                  </a:cubicBezTo>
                  <a:cubicBezTo>
                    <a:pt x="590" y="2809"/>
                    <a:pt x="689" y="2764"/>
                    <a:pt x="758" y="2689"/>
                  </a:cubicBezTo>
                  <a:cubicBezTo>
                    <a:pt x="1396" y="2003"/>
                    <a:pt x="2022" y="1305"/>
                    <a:pt x="2636" y="598"/>
                  </a:cubicBezTo>
                  <a:cubicBezTo>
                    <a:pt x="2761" y="446"/>
                    <a:pt x="2743" y="221"/>
                    <a:pt x="2594" y="89"/>
                  </a:cubicBezTo>
                  <a:cubicBezTo>
                    <a:pt x="2525" y="30"/>
                    <a:pt x="2439" y="0"/>
                    <a:pt x="2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5"/>
            <p:cNvSpPr/>
            <p:nvPr/>
          </p:nvSpPr>
          <p:spPr>
            <a:xfrm>
              <a:off x="2998800" y="3698336"/>
              <a:ext cx="545069" cy="333476"/>
            </a:xfrm>
            <a:custGeom>
              <a:avLst/>
              <a:gdLst/>
              <a:ahLst/>
              <a:cxnLst/>
              <a:rect l="l" t="t" r="r" b="b"/>
              <a:pathLst>
                <a:path w="39591" h="24222" extrusionOk="0">
                  <a:moveTo>
                    <a:pt x="39187" y="1"/>
                  </a:moveTo>
                  <a:cubicBezTo>
                    <a:pt x="39089" y="1"/>
                    <a:pt x="38991" y="40"/>
                    <a:pt x="38917" y="118"/>
                  </a:cubicBezTo>
                  <a:cubicBezTo>
                    <a:pt x="28213" y="10960"/>
                    <a:pt x="14897" y="19046"/>
                    <a:pt x="405" y="23506"/>
                  </a:cubicBezTo>
                  <a:cubicBezTo>
                    <a:pt x="0" y="23629"/>
                    <a:pt x="90" y="24222"/>
                    <a:pt x="512" y="24222"/>
                  </a:cubicBezTo>
                  <a:cubicBezTo>
                    <a:pt x="548" y="24222"/>
                    <a:pt x="584" y="24219"/>
                    <a:pt x="620" y="24207"/>
                  </a:cubicBezTo>
                  <a:cubicBezTo>
                    <a:pt x="15227" y="19711"/>
                    <a:pt x="28650" y="11562"/>
                    <a:pt x="39441" y="633"/>
                  </a:cubicBezTo>
                  <a:cubicBezTo>
                    <a:pt x="39588" y="490"/>
                    <a:pt x="39591" y="253"/>
                    <a:pt x="39444" y="106"/>
                  </a:cubicBezTo>
                  <a:cubicBezTo>
                    <a:pt x="39373" y="36"/>
                    <a:pt x="39280" y="1"/>
                    <a:pt x="39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5"/>
            <p:cNvSpPr/>
            <p:nvPr/>
          </p:nvSpPr>
          <p:spPr>
            <a:xfrm>
              <a:off x="1234426" y="2310558"/>
              <a:ext cx="73532" cy="45983"/>
            </a:xfrm>
            <a:custGeom>
              <a:avLst/>
              <a:gdLst/>
              <a:ahLst/>
              <a:cxnLst/>
              <a:rect l="l" t="t" r="r" b="b"/>
              <a:pathLst>
                <a:path w="5341" h="3340" extrusionOk="0">
                  <a:moveTo>
                    <a:pt x="4919" y="1"/>
                  </a:moveTo>
                  <a:cubicBezTo>
                    <a:pt x="4855" y="1"/>
                    <a:pt x="4791" y="17"/>
                    <a:pt x="4732" y="51"/>
                  </a:cubicBezTo>
                  <a:lnTo>
                    <a:pt x="321" y="2657"/>
                  </a:lnTo>
                  <a:cubicBezTo>
                    <a:pt x="0" y="2845"/>
                    <a:pt x="135" y="3340"/>
                    <a:pt x="510" y="3340"/>
                  </a:cubicBezTo>
                  <a:cubicBezTo>
                    <a:pt x="575" y="3340"/>
                    <a:pt x="638" y="3322"/>
                    <a:pt x="695" y="3289"/>
                  </a:cubicBezTo>
                  <a:lnTo>
                    <a:pt x="5107" y="683"/>
                  </a:lnTo>
                  <a:cubicBezTo>
                    <a:pt x="5280" y="581"/>
                    <a:pt x="5340" y="357"/>
                    <a:pt x="5236" y="180"/>
                  </a:cubicBezTo>
                  <a:cubicBezTo>
                    <a:pt x="5168" y="65"/>
                    <a:pt x="5045" y="1"/>
                    <a:pt x="49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5"/>
            <p:cNvSpPr/>
            <p:nvPr/>
          </p:nvSpPr>
          <p:spPr>
            <a:xfrm>
              <a:off x="1228244" y="2353265"/>
              <a:ext cx="72087" cy="48641"/>
            </a:xfrm>
            <a:custGeom>
              <a:avLst/>
              <a:gdLst/>
              <a:ahLst/>
              <a:cxnLst/>
              <a:rect l="l" t="t" r="r" b="b"/>
              <a:pathLst>
                <a:path w="5236" h="3533" extrusionOk="0">
                  <a:moveTo>
                    <a:pt x="4817" y="0"/>
                  </a:moveTo>
                  <a:cubicBezTo>
                    <a:pt x="4752" y="0"/>
                    <a:pt x="4686" y="18"/>
                    <a:pt x="4627" y="55"/>
                  </a:cubicBezTo>
                  <a:lnTo>
                    <a:pt x="306" y="2858"/>
                  </a:lnTo>
                  <a:cubicBezTo>
                    <a:pt x="0" y="3059"/>
                    <a:pt x="141" y="3532"/>
                    <a:pt x="503" y="3532"/>
                  </a:cubicBezTo>
                  <a:cubicBezTo>
                    <a:pt x="575" y="3532"/>
                    <a:pt x="644" y="3511"/>
                    <a:pt x="704" y="3475"/>
                  </a:cubicBezTo>
                  <a:lnTo>
                    <a:pt x="5026" y="669"/>
                  </a:lnTo>
                  <a:cubicBezTo>
                    <a:pt x="5190" y="558"/>
                    <a:pt x="5235" y="333"/>
                    <a:pt x="5128" y="169"/>
                  </a:cubicBezTo>
                  <a:cubicBezTo>
                    <a:pt x="5056" y="60"/>
                    <a:pt x="4937" y="0"/>
                    <a:pt x="48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5"/>
            <p:cNvSpPr/>
            <p:nvPr/>
          </p:nvSpPr>
          <p:spPr>
            <a:xfrm>
              <a:off x="1210058" y="2394650"/>
              <a:ext cx="88580" cy="63331"/>
            </a:xfrm>
            <a:custGeom>
              <a:avLst/>
              <a:gdLst/>
              <a:ahLst/>
              <a:cxnLst/>
              <a:rect l="l" t="t" r="r" b="b"/>
              <a:pathLst>
                <a:path w="6434" h="4600" extrusionOk="0">
                  <a:moveTo>
                    <a:pt x="6016" y="1"/>
                  </a:moveTo>
                  <a:cubicBezTo>
                    <a:pt x="5958" y="1"/>
                    <a:pt x="5899" y="15"/>
                    <a:pt x="5844" y="44"/>
                  </a:cubicBezTo>
                  <a:cubicBezTo>
                    <a:pt x="3825" y="1116"/>
                    <a:pt x="1947" y="2431"/>
                    <a:pt x="249" y="3958"/>
                  </a:cubicBezTo>
                  <a:cubicBezTo>
                    <a:pt x="0" y="4186"/>
                    <a:pt x="159" y="4599"/>
                    <a:pt x="494" y="4599"/>
                  </a:cubicBezTo>
                  <a:cubicBezTo>
                    <a:pt x="584" y="4599"/>
                    <a:pt x="674" y="4566"/>
                    <a:pt x="740" y="4506"/>
                  </a:cubicBezTo>
                  <a:cubicBezTo>
                    <a:pt x="2393" y="3015"/>
                    <a:pt x="4223" y="1736"/>
                    <a:pt x="6188" y="691"/>
                  </a:cubicBezTo>
                  <a:cubicBezTo>
                    <a:pt x="6365" y="598"/>
                    <a:pt x="6434" y="373"/>
                    <a:pt x="6338" y="197"/>
                  </a:cubicBezTo>
                  <a:cubicBezTo>
                    <a:pt x="6273" y="72"/>
                    <a:pt x="6147" y="1"/>
                    <a:pt x="6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5"/>
            <p:cNvSpPr/>
            <p:nvPr/>
          </p:nvSpPr>
          <p:spPr>
            <a:xfrm>
              <a:off x="1204083" y="2449155"/>
              <a:ext cx="77483" cy="52853"/>
            </a:xfrm>
            <a:custGeom>
              <a:avLst/>
              <a:gdLst/>
              <a:ahLst/>
              <a:cxnLst/>
              <a:rect l="l" t="t" r="r" b="b"/>
              <a:pathLst>
                <a:path w="5628" h="3839" extrusionOk="0">
                  <a:moveTo>
                    <a:pt x="5209" y="0"/>
                  </a:moveTo>
                  <a:cubicBezTo>
                    <a:pt x="5140" y="0"/>
                    <a:pt x="5070" y="20"/>
                    <a:pt x="5008" y="62"/>
                  </a:cubicBezTo>
                  <a:lnTo>
                    <a:pt x="306" y="3165"/>
                  </a:lnTo>
                  <a:cubicBezTo>
                    <a:pt x="0" y="3366"/>
                    <a:pt x="144" y="3839"/>
                    <a:pt x="509" y="3839"/>
                  </a:cubicBezTo>
                  <a:cubicBezTo>
                    <a:pt x="581" y="3839"/>
                    <a:pt x="650" y="3818"/>
                    <a:pt x="710" y="3779"/>
                  </a:cubicBezTo>
                  <a:lnTo>
                    <a:pt x="5412" y="673"/>
                  </a:lnTo>
                  <a:cubicBezTo>
                    <a:pt x="5580" y="562"/>
                    <a:pt x="5628" y="335"/>
                    <a:pt x="5517" y="164"/>
                  </a:cubicBezTo>
                  <a:cubicBezTo>
                    <a:pt x="5445" y="58"/>
                    <a:pt x="5328" y="0"/>
                    <a:pt x="5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5"/>
            <p:cNvSpPr/>
            <p:nvPr/>
          </p:nvSpPr>
          <p:spPr>
            <a:xfrm>
              <a:off x="1195381" y="2497672"/>
              <a:ext cx="81820" cy="62683"/>
            </a:xfrm>
            <a:custGeom>
              <a:avLst/>
              <a:gdLst/>
              <a:ahLst/>
              <a:cxnLst/>
              <a:rect l="l" t="t" r="r" b="b"/>
              <a:pathLst>
                <a:path w="5943" h="4553" extrusionOk="0">
                  <a:moveTo>
                    <a:pt x="5522" y="1"/>
                  </a:moveTo>
                  <a:cubicBezTo>
                    <a:pt x="5463" y="1"/>
                    <a:pt x="5402" y="15"/>
                    <a:pt x="5346" y="45"/>
                  </a:cubicBezTo>
                  <a:cubicBezTo>
                    <a:pt x="3474" y="1103"/>
                    <a:pt x="1755" y="2405"/>
                    <a:pt x="234" y="3924"/>
                  </a:cubicBezTo>
                  <a:cubicBezTo>
                    <a:pt x="0" y="4155"/>
                    <a:pt x="165" y="4553"/>
                    <a:pt x="494" y="4553"/>
                  </a:cubicBezTo>
                  <a:cubicBezTo>
                    <a:pt x="590" y="4553"/>
                    <a:pt x="683" y="4514"/>
                    <a:pt x="752" y="4445"/>
                  </a:cubicBezTo>
                  <a:cubicBezTo>
                    <a:pt x="2225" y="2971"/>
                    <a:pt x="3894" y="1708"/>
                    <a:pt x="5709" y="683"/>
                  </a:cubicBezTo>
                  <a:cubicBezTo>
                    <a:pt x="5882" y="584"/>
                    <a:pt x="5942" y="363"/>
                    <a:pt x="5843" y="186"/>
                  </a:cubicBezTo>
                  <a:cubicBezTo>
                    <a:pt x="5776" y="68"/>
                    <a:pt x="5651" y="1"/>
                    <a:pt x="5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5"/>
            <p:cNvSpPr/>
            <p:nvPr/>
          </p:nvSpPr>
          <p:spPr>
            <a:xfrm>
              <a:off x="1183335" y="2542513"/>
              <a:ext cx="98479" cy="75239"/>
            </a:xfrm>
            <a:custGeom>
              <a:avLst/>
              <a:gdLst/>
              <a:ahLst/>
              <a:cxnLst/>
              <a:rect l="l" t="t" r="r" b="b"/>
              <a:pathLst>
                <a:path w="7153" h="5465" extrusionOk="0">
                  <a:moveTo>
                    <a:pt x="6735" y="0"/>
                  </a:moveTo>
                  <a:cubicBezTo>
                    <a:pt x="6654" y="0"/>
                    <a:pt x="6573" y="27"/>
                    <a:pt x="6506" y="83"/>
                  </a:cubicBezTo>
                  <a:lnTo>
                    <a:pt x="282" y="4806"/>
                  </a:lnTo>
                  <a:cubicBezTo>
                    <a:pt x="1" y="5019"/>
                    <a:pt x="153" y="5465"/>
                    <a:pt x="504" y="5465"/>
                  </a:cubicBezTo>
                  <a:cubicBezTo>
                    <a:pt x="585" y="5465"/>
                    <a:pt x="662" y="5438"/>
                    <a:pt x="725" y="5390"/>
                  </a:cubicBezTo>
                  <a:lnTo>
                    <a:pt x="6946" y="667"/>
                  </a:lnTo>
                  <a:cubicBezTo>
                    <a:pt x="7117" y="547"/>
                    <a:pt x="7153" y="310"/>
                    <a:pt x="7027" y="146"/>
                  </a:cubicBezTo>
                  <a:cubicBezTo>
                    <a:pt x="6956" y="51"/>
                    <a:pt x="6846" y="0"/>
                    <a:pt x="6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5"/>
            <p:cNvSpPr/>
            <p:nvPr/>
          </p:nvSpPr>
          <p:spPr>
            <a:xfrm>
              <a:off x="1178681" y="2593549"/>
              <a:ext cx="89158" cy="76823"/>
            </a:xfrm>
            <a:custGeom>
              <a:avLst/>
              <a:gdLst/>
              <a:ahLst/>
              <a:cxnLst/>
              <a:rect l="l" t="t" r="r" b="b"/>
              <a:pathLst>
                <a:path w="6476" h="5580" extrusionOk="0">
                  <a:moveTo>
                    <a:pt x="6066" y="0"/>
                  </a:moveTo>
                  <a:cubicBezTo>
                    <a:pt x="5981" y="0"/>
                    <a:pt x="5895" y="30"/>
                    <a:pt x="5825" y="90"/>
                  </a:cubicBezTo>
                  <a:lnTo>
                    <a:pt x="255" y="4936"/>
                  </a:lnTo>
                  <a:cubicBezTo>
                    <a:pt x="0" y="5157"/>
                    <a:pt x="156" y="5579"/>
                    <a:pt x="497" y="5579"/>
                  </a:cubicBezTo>
                  <a:cubicBezTo>
                    <a:pt x="584" y="5579"/>
                    <a:pt x="671" y="5547"/>
                    <a:pt x="737" y="5490"/>
                  </a:cubicBezTo>
                  <a:lnTo>
                    <a:pt x="6305" y="644"/>
                  </a:lnTo>
                  <a:cubicBezTo>
                    <a:pt x="6460" y="512"/>
                    <a:pt x="6475" y="278"/>
                    <a:pt x="6344" y="126"/>
                  </a:cubicBezTo>
                  <a:cubicBezTo>
                    <a:pt x="6270" y="42"/>
                    <a:pt x="6168" y="0"/>
                    <a:pt x="6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5"/>
            <p:cNvSpPr/>
            <p:nvPr/>
          </p:nvSpPr>
          <p:spPr>
            <a:xfrm>
              <a:off x="1182302" y="2648041"/>
              <a:ext cx="87479" cy="78406"/>
            </a:xfrm>
            <a:custGeom>
              <a:avLst/>
              <a:gdLst/>
              <a:ahLst/>
              <a:cxnLst/>
              <a:rect l="l" t="t" r="r" b="b"/>
              <a:pathLst>
                <a:path w="6354" h="5695" extrusionOk="0">
                  <a:moveTo>
                    <a:pt x="5944" y="1"/>
                  </a:moveTo>
                  <a:cubicBezTo>
                    <a:pt x="5856" y="1"/>
                    <a:pt x="5767" y="32"/>
                    <a:pt x="5697" y="97"/>
                  </a:cubicBezTo>
                  <a:lnTo>
                    <a:pt x="249" y="5057"/>
                  </a:lnTo>
                  <a:cubicBezTo>
                    <a:pt x="1" y="5284"/>
                    <a:pt x="162" y="5695"/>
                    <a:pt x="498" y="5695"/>
                  </a:cubicBezTo>
                  <a:cubicBezTo>
                    <a:pt x="588" y="5695"/>
                    <a:pt x="678" y="5662"/>
                    <a:pt x="743" y="5599"/>
                  </a:cubicBezTo>
                  <a:lnTo>
                    <a:pt x="6191" y="639"/>
                  </a:lnTo>
                  <a:cubicBezTo>
                    <a:pt x="6341" y="501"/>
                    <a:pt x="6353" y="271"/>
                    <a:pt x="6215" y="121"/>
                  </a:cubicBezTo>
                  <a:cubicBezTo>
                    <a:pt x="6144" y="41"/>
                    <a:pt x="6044" y="1"/>
                    <a:pt x="59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5"/>
            <p:cNvSpPr/>
            <p:nvPr/>
          </p:nvSpPr>
          <p:spPr>
            <a:xfrm>
              <a:off x="1247904" y="2653066"/>
              <a:ext cx="67351" cy="57837"/>
            </a:xfrm>
            <a:custGeom>
              <a:avLst/>
              <a:gdLst/>
              <a:ahLst/>
              <a:cxnLst/>
              <a:rect l="l" t="t" r="r" b="b"/>
              <a:pathLst>
                <a:path w="4892" h="4201" extrusionOk="0">
                  <a:moveTo>
                    <a:pt x="4481" y="1"/>
                  </a:moveTo>
                  <a:cubicBezTo>
                    <a:pt x="4399" y="1"/>
                    <a:pt x="4317" y="28"/>
                    <a:pt x="4248" y="85"/>
                  </a:cubicBezTo>
                  <a:lnTo>
                    <a:pt x="255" y="3557"/>
                  </a:lnTo>
                  <a:cubicBezTo>
                    <a:pt x="1" y="3778"/>
                    <a:pt x="156" y="4201"/>
                    <a:pt x="498" y="4201"/>
                  </a:cubicBezTo>
                  <a:cubicBezTo>
                    <a:pt x="585" y="4201"/>
                    <a:pt x="672" y="4168"/>
                    <a:pt x="737" y="4111"/>
                  </a:cubicBezTo>
                  <a:lnTo>
                    <a:pt x="4730" y="639"/>
                  </a:lnTo>
                  <a:cubicBezTo>
                    <a:pt x="4877" y="505"/>
                    <a:pt x="4892" y="277"/>
                    <a:pt x="4760" y="127"/>
                  </a:cubicBezTo>
                  <a:cubicBezTo>
                    <a:pt x="4686" y="44"/>
                    <a:pt x="4584" y="1"/>
                    <a:pt x="4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5"/>
            <p:cNvSpPr/>
            <p:nvPr/>
          </p:nvSpPr>
          <p:spPr>
            <a:xfrm>
              <a:off x="1300524" y="2650670"/>
              <a:ext cx="62560" cy="53473"/>
            </a:xfrm>
            <a:custGeom>
              <a:avLst/>
              <a:gdLst/>
              <a:ahLst/>
              <a:cxnLst/>
              <a:rect l="l" t="t" r="r" b="b"/>
              <a:pathLst>
                <a:path w="4544" h="3884" extrusionOk="0">
                  <a:moveTo>
                    <a:pt x="4129" y="1"/>
                  </a:moveTo>
                  <a:cubicBezTo>
                    <a:pt x="4019" y="1"/>
                    <a:pt x="3910" y="51"/>
                    <a:pt x="3837" y="146"/>
                  </a:cubicBezTo>
                  <a:cubicBezTo>
                    <a:pt x="2917" y="1415"/>
                    <a:pt x="1722" y="2458"/>
                    <a:pt x="339" y="3192"/>
                  </a:cubicBezTo>
                  <a:cubicBezTo>
                    <a:pt x="0" y="3371"/>
                    <a:pt x="126" y="3883"/>
                    <a:pt x="509" y="3883"/>
                  </a:cubicBezTo>
                  <a:cubicBezTo>
                    <a:pt x="569" y="3883"/>
                    <a:pt x="629" y="3868"/>
                    <a:pt x="680" y="3841"/>
                  </a:cubicBezTo>
                  <a:cubicBezTo>
                    <a:pt x="2166" y="3051"/>
                    <a:pt x="3448" y="1934"/>
                    <a:pt x="4433" y="574"/>
                  </a:cubicBezTo>
                  <a:cubicBezTo>
                    <a:pt x="4544" y="409"/>
                    <a:pt x="4505" y="188"/>
                    <a:pt x="4343" y="71"/>
                  </a:cubicBezTo>
                  <a:cubicBezTo>
                    <a:pt x="4278" y="24"/>
                    <a:pt x="4203" y="1"/>
                    <a:pt x="4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5"/>
            <p:cNvSpPr/>
            <p:nvPr/>
          </p:nvSpPr>
          <p:spPr>
            <a:xfrm>
              <a:off x="1343451" y="2664934"/>
              <a:ext cx="69939" cy="55538"/>
            </a:xfrm>
            <a:custGeom>
              <a:avLst/>
              <a:gdLst/>
              <a:ahLst/>
              <a:cxnLst/>
              <a:rect l="l" t="t" r="r" b="b"/>
              <a:pathLst>
                <a:path w="5080" h="4034" extrusionOk="0">
                  <a:moveTo>
                    <a:pt x="4666" y="1"/>
                  </a:moveTo>
                  <a:cubicBezTo>
                    <a:pt x="4586" y="1"/>
                    <a:pt x="4506" y="27"/>
                    <a:pt x="4439" y="80"/>
                  </a:cubicBezTo>
                  <a:lnTo>
                    <a:pt x="273" y="3377"/>
                  </a:lnTo>
                  <a:cubicBezTo>
                    <a:pt x="0" y="3593"/>
                    <a:pt x="153" y="4033"/>
                    <a:pt x="500" y="4033"/>
                  </a:cubicBezTo>
                  <a:cubicBezTo>
                    <a:pt x="584" y="4033"/>
                    <a:pt x="662" y="4003"/>
                    <a:pt x="728" y="3952"/>
                  </a:cubicBezTo>
                  <a:lnTo>
                    <a:pt x="4894" y="655"/>
                  </a:lnTo>
                  <a:cubicBezTo>
                    <a:pt x="5053" y="529"/>
                    <a:pt x="5080" y="299"/>
                    <a:pt x="4954" y="140"/>
                  </a:cubicBezTo>
                  <a:cubicBezTo>
                    <a:pt x="4881" y="48"/>
                    <a:pt x="4774" y="1"/>
                    <a:pt x="46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5"/>
            <p:cNvSpPr/>
            <p:nvPr/>
          </p:nvSpPr>
          <p:spPr>
            <a:xfrm>
              <a:off x="1393220" y="2684704"/>
              <a:ext cx="63014" cy="53294"/>
            </a:xfrm>
            <a:custGeom>
              <a:avLst/>
              <a:gdLst/>
              <a:ahLst/>
              <a:cxnLst/>
              <a:rect l="l" t="t" r="r" b="b"/>
              <a:pathLst>
                <a:path w="4577" h="3871" extrusionOk="0">
                  <a:moveTo>
                    <a:pt x="4161" y="1"/>
                  </a:moveTo>
                  <a:cubicBezTo>
                    <a:pt x="4075" y="1"/>
                    <a:pt x="3988" y="31"/>
                    <a:pt x="3917" y="94"/>
                  </a:cubicBezTo>
                  <a:lnTo>
                    <a:pt x="261" y="3223"/>
                  </a:lnTo>
                  <a:cubicBezTo>
                    <a:pt x="0" y="3445"/>
                    <a:pt x="159" y="3870"/>
                    <a:pt x="497" y="3870"/>
                  </a:cubicBezTo>
                  <a:cubicBezTo>
                    <a:pt x="587" y="3867"/>
                    <a:pt x="671" y="3837"/>
                    <a:pt x="737" y="3780"/>
                  </a:cubicBezTo>
                  <a:lnTo>
                    <a:pt x="4397" y="651"/>
                  </a:lnTo>
                  <a:cubicBezTo>
                    <a:pt x="4555" y="519"/>
                    <a:pt x="4576" y="285"/>
                    <a:pt x="4442" y="129"/>
                  </a:cubicBezTo>
                  <a:cubicBezTo>
                    <a:pt x="4368" y="44"/>
                    <a:pt x="4265" y="1"/>
                    <a:pt x="4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5"/>
            <p:cNvSpPr/>
            <p:nvPr/>
          </p:nvSpPr>
          <p:spPr>
            <a:xfrm>
              <a:off x="1429746" y="2718930"/>
              <a:ext cx="63179" cy="43106"/>
            </a:xfrm>
            <a:custGeom>
              <a:avLst/>
              <a:gdLst/>
              <a:ahLst/>
              <a:cxnLst/>
              <a:rect l="l" t="t" r="r" b="b"/>
              <a:pathLst>
                <a:path w="4589" h="3131" extrusionOk="0">
                  <a:moveTo>
                    <a:pt x="4170" y="1"/>
                  </a:moveTo>
                  <a:cubicBezTo>
                    <a:pt x="4101" y="1"/>
                    <a:pt x="4031" y="20"/>
                    <a:pt x="3969" y="60"/>
                  </a:cubicBezTo>
                  <a:lnTo>
                    <a:pt x="306" y="2456"/>
                  </a:lnTo>
                  <a:cubicBezTo>
                    <a:pt x="1" y="2657"/>
                    <a:pt x="144" y="3130"/>
                    <a:pt x="510" y="3130"/>
                  </a:cubicBezTo>
                  <a:cubicBezTo>
                    <a:pt x="579" y="3130"/>
                    <a:pt x="650" y="3109"/>
                    <a:pt x="710" y="3070"/>
                  </a:cubicBezTo>
                  <a:lnTo>
                    <a:pt x="4370" y="674"/>
                  </a:lnTo>
                  <a:cubicBezTo>
                    <a:pt x="4541" y="564"/>
                    <a:pt x="4589" y="336"/>
                    <a:pt x="4478" y="168"/>
                  </a:cubicBezTo>
                  <a:cubicBezTo>
                    <a:pt x="4408" y="60"/>
                    <a:pt x="4290" y="1"/>
                    <a:pt x="4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5"/>
            <p:cNvSpPr/>
            <p:nvPr/>
          </p:nvSpPr>
          <p:spPr>
            <a:xfrm>
              <a:off x="1461204" y="2735464"/>
              <a:ext cx="55593" cy="45336"/>
            </a:xfrm>
            <a:custGeom>
              <a:avLst/>
              <a:gdLst/>
              <a:ahLst/>
              <a:cxnLst/>
              <a:rect l="l" t="t" r="r" b="b"/>
              <a:pathLst>
                <a:path w="4038" h="3293" extrusionOk="0">
                  <a:moveTo>
                    <a:pt x="3635" y="1"/>
                  </a:moveTo>
                  <a:cubicBezTo>
                    <a:pt x="3542" y="1"/>
                    <a:pt x="3448" y="36"/>
                    <a:pt x="3376" y="108"/>
                  </a:cubicBezTo>
                  <a:cubicBezTo>
                    <a:pt x="2442" y="1049"/>
                    <a:pt x="1411" y="1890"/>
                    <a:pt x="303" y="2618"/>
                  </a:cubicBezTo>
                  <a:cubicBezTo>
                    <a:pt x="1" y="2819"/>
                    <a:pt x="141" y="3292"/>
                    <a:pt x="507" y="3292"/>
                  </a:cubicBezTo>
                  <a:cubicBezTo>
                    <a:pt x="579" y="3292"/>
                    <a:pt x="648" y="3271"/>
                    <a:pt x="708" y="3229"/>
                  </a:cubicBezTo>
                  <a:cubicBezTo>
                    <a:pt x="1858" y="2474"/>
                    <a:pt x="2927" y="1600"/>
                    <a:pt x="3897" y="626"/>
                  </a:cubicBezTo>
                  <a:cubicBezTo>
                    <a:pt x="4038" y="483"/>
                    <a:pt x="4038" y="249"/>
                    <a:pt x="3894" y="108"/>
                  </a:cubicBezTo>
                  <a:cubicBezTo>
                    <a:pt x="3822" y="36"/>
                    <a:pt x="3729" y="1"/>
                    <a:pt x="3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5"/>
            <p:cNvSpPr/>
            <p:nvPr/>
          </p:nvSpPr>
          <p:spPr>
            <a:xfrm>
              <a:off x="1495554" y="2763412"/>
              <a:ext cx="65699" cy="44180"/>
            </a:xfrm>
            <a:custGeom>
              <a:avLst/>
              <a:gdLst/>
              <a:ahLst/>
              <a:cxnLst/>
              <a:rect l="l" t="t" r="r" b="b"/>
              <a:pathLst>
                <a:path w="4772" h="3209" extrusionOk="0">
                  <a:moveTo>
                    <a:pt x="4353" y="1"/>
                  </a:moveTo>
                  <a:cubicBezTo>
                    <a:pt x="4285" y="1"/>
                    <a:pt x="4216" y="19"/>
                    <a:pt x="4155" y="58"/>
                  </a:cubicBezTo>
                  <a:lnTo>
                    <a:pt x="303" y="2535"/>
                  </a:lnTo>
                  <a:cubicBezTo>
                    <a:pt x="1" y="2736"/>
                    <a:pt x="138" y="3209"/>
                    <a:pt x="504" y="3209"/>
                  </a:cubicBezTo>
                  <a:cubicBezTo>
                    <a:pt x="573" y="3209"/>
                    <a:pt x="641" y="3188"/>
                    <a:pt x="701" y="3152"/>
                  </a:cubicBezTo>
                  <a:lnTo>
                    <a:pt x="4553" y="675"/>
                  </a:lnTo>
                  <a:cubicBezTo>
                    <a:pt x="4724" y="567"/>
                    <a:pt x="4772" y="340"/>
                    <a:pt x="4664" y="169"/>
                  </a:cubicBezTo>
                  <a:cubicBezTo>
                    <a:pt x="4593" y="60"/>
                    <a:pt x="4474" y="1"/>
                    <a:pt x="4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5"/>
            <p:cNvSpPr/>
            <p:nvPr/>
          </p:nvSpPr>
          <p:spPr>
            <a:xfrm>
              <a:off x="1535012" y="2791966"/>
              <a:ext cx="67722" cy="39664"/>
            </a:xfrm>
            <a:custGeom>
              <a:avLst/>
              <a:gdLst/>
              <a:ahLst/>
              <a:cxnLst/>
              <a:rect l="l" t="t" r="r" b="b"/>
              <a:pathLst>
                <a:path w="4919" h="2881" extrusionOk="0">
                  <a:moveTo>
                    <a:pt x="4498" y="0"/>
                  </a:moveTo>
                  <a:cubicBezTo>
                    <a:pt x="4424" y="0"/>
                    <a:pt x="4350" y="22"/>
                    <a:pt x="4287" y="69"/>
                  </a:cubicBezTo>
                  <a:cubicBezTo>
                    <a:pt x="3065" y="913"/>
                    <a:pt x="1756" y="1620"/>
                    <a:pt x="375" y="2174"/>
                  </a:cubicBezTo>
                  <a:cubicBezTo>
                    <a:pt x="1" y="2324"/>
                    <a:pt x="109" y="2881"/>
                    <a:pt x="513" y="2881"/>
                  </a:cubicBezTo>
                  <a:cubicBezTo>
                    <a:pt x="558" y="2881"/>
                    <a:pt x="606" y="2872"/>
                    <a:pt x="648" y="2854"/>
                  </a:cubicBezTo>
                  <a:cubicBezTo>
                    <a:pt x="2079" y="2279"/>
                    <a:pt x="3439" y="1548"/>
                    <a:pt x="4703" y="671"/>
                  </a:cubicBezTo>
                  <a:cubicBezTo>
                    <a:pt x="4874" y="557"/>
                    <a:pt x="4918" y="326"/>
                    <a:pt x="4802" y="158"/>
                  </a:cubicBezTo>
                  <a:cubicBezTo>
                    <a:pt x="4730" y="56"/>
                    <a:pt x="4615" y="0"/>
                    <a:pt x="4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5"/>
            <p:cNvSpPr/>
            <p:nvPr/>
          </p:nvSpPr>
          <p:spPr>
            <a:xfrm>
              <a:off x="1571303" y="2806670"/>
              <a:ext cx="59723" cy="36470"/>
            </a:xfrm>
            <a:custGeom>
              <a:avLst/>
              <a:gdLst/>
              <a:ahLst/>
              <a:cxnLst/>
              <a:rect l="l" t="t" r="r" b="b"/>
              <a:pathLst>
                <a:path w="4338" h="2649" extrusionOk="0">
                  <a:moveTo>
                    <a:pt x="3917" y="1"/>
                  </a:moveTo>
                  <a:cubicBezTo>
                    <a:pt x="3854" y="1"/>
                    <a:pt x="3790" y="17"/>
                    <a:pt x="3732" y="52"/>
                  </a:cubicBezTo>
                  <a:lnTo>
                    <a:pt x="330" y="1960"/>
                  </a:lnTo>
                  <a:cubicBezTo>
                    <a:pt x="0" y="2145"/>
                    <a:pt x="132" y="2648"/>
                    <a:pt x="509" y="2648"/>
                  </a:cubicBezTo>
                  <a:cubicBezTo>
                    <a:pt x="572" y="2648"/>
                    <a:pt x="632" y="2630"/>
                    <a:pt x="686" y="2601"/>
                  </a:cubicBezTo>
                  <a:lnTo>
                    <a:pt x="4091" y="690"/>
                  </a:lnTo>
                  <a:cubicBezTo>
                    <a:pt x="4271" y="594"/>
                    <a:pt x="4337" y="366"/>
                    <a:pt x="4238" y="190"/>
                  </a:cubicBezTo>
                  <a:cubicBezTo>
                    <a:pt x="4170" y="69"/>
                    <a:pt x="4045" y="1"/>
                    <a:pt x="3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5"/>
            <p:cNvSpPr/>
            <p:nvPr/>
          </p:nvSpPr>
          <p:spPr>
            <a:xfrm>
              <a:off x="1622890" y="2827913"/>
              <a:ext cx="69732" cy="37778"/>
            </a:xfrm>
            <a:custGeom>
              <a:avLst/>
              <a:gdLst/>
              <a:ahLst/>
              <a:cxnLst/>
              <a:rect l="l" t="t" r="r" b="b"/>
              <a:pathLst>
                <a:path w="5065" h="2744" extrusionOk="0">
                  <a:moveTo>
                    <a:pt x="4643" y="0"/>
                  </a:moveTo>
                  <a:cubicBezTo>
                    <a:pt x="4590" y="0"/>
                    <a:pt x="4535" y="12"/>
                    <a:pt x="4483" y="36"/>
                  </a:cubicBezTo>
                  <a:lnTo>
                    <a:pt x="353" y="2046"/>
                  </a:lnTo>
                  <a:cubicBezTo>
                    <a:pt x="0" y="2217"/>
                    <a:pt x="123" y="2744"/>
                    <a:pt x="515" y="2744"/>
                  </a:cubicBezTo>
                  <a:cubicBezTo>
                    <a:pt x="569" y="2744"/>
                    <a:pt x="623" y="2732"/>
                    <a:pt x="674" y="2705"/>
                  </a:cubicBezTo>
                  <a:lnTo>
                    <a:pt x="4807" y="698"/>
                  </a:lnTo>
                  <a:cubicBezTo>
                    <a:pt x="4987" y="608"/>
                    <a:pt x="5065" y="390"/>
                    <a:pt x="4975" y="207"/>
                  </a:cubicBezTo>
                  <a:cubicBezTo>
                    <a:pt x="4912" y="76"/>
                    <a:pt x="4780" y="0"/>
                    <a:pt x="4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5"/>
            <p:cNvSpPr/>
            <p:nvPr/>
          </p:nvSpPr>
          <p:spPr>
            <a:xfrm>
              <a:off x="1664316" y="2856205"/>
              <a:ext cx="76093" cy="35341"/>
            </a:xfrm>
            <a:custGeom>
              <a:avLst/>
              <a:gdLst/>
              <a:ahLst/>
              <a:cxnLst/>
              <a:rect l="l" t="t" r="r" b="b"/>
              <a:pathLst>
                <a:path w="5527" h="2567" extrusionOk="0">
                  <a:moveTo>
                    <a:pt x="5108" y="0"/>
                  </a:moveTo>
                  <a:cubicBezTo>
                    <a:pt x="5060" y="0"/>
                    <a:pt x="5011" y="10"/>
                    <a:pt x="4964" y="30"/>
                  </a:cubicBezTo>
                  <a:lnTo>
                    <a:pt x="375" y="1860"/>
                  </a:lnTo>
                  <a:cubicBezTo>
                    <a:pt x="1" y="2009"/>
                    <a:pt x="106" y="2567"/>
                    <a:pt x="510" y="2567"/>
                  </a:cubicBezTo>
                  <a:cubicBezTo>
                    <a:pt x="558" y="2567"/>
                    <a:pt x="603" y="2558"/>
                    <a:pt x="648" y="2543"/>
                  </a:cubicBezTo>
                  <a:lnTo>
                    <a:pt x="5236" y="713"/>
                  </a:lnTo>
                  <a:cubicBezTo>
                    <a:pt x="5428" y="641"/>
                    <a:pt x="5527" y="422"/>
                    <a:pt x="5449" y="230"/>
                  </a:cubicBezTo>
                  <a:cubicBezTo>
                    <a:pt x="5393" y="87"/>
                    <a:pt x="5254" y="0"/>
                    <a:pt x="5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5"/>
            <p:cNvSpPr/>
            <p:nvPr/>
          </p:nvSpPr>
          <p:spPr>
            <a:xfrm>
              <a:off x="1704738" y="2894479"/>
              <a:ext cx="64666" cy="29972"/>
            </a:xfrm>
            <a:custGeom>
              <a:avLst/>
              <a:gdLst/>
              <a:ahLst/>
              <a:cxnLst/>
              <a:rect l="l" t="t" r="r" b="b"/>
              <a:pathLst>
                <a:path w="4697" h="2177" extrusionOk="0">
                  <a:moveTo>
                    <a:pt x="4284" y="1"/>
                  </a:moveTo>
                  <a:cubicBezTo>
                    <a:pt x="4240" y="1"/>
                    <a:pt x="4195" y="9"/>
                    <a:pt x="4151" y="26"/>
                  </a:cubicBezTo>
                  <a:lnTo>
                    <a:pt x="380" y="1467"/>
                  </a:lnTo>
                  <a:cubicBezTo>
                    <a:pt x="0" y="1613"/>
                    <a:pt x="105" y="2177"/>
                    <a:pt x="512" y="2177"/>
                  </a:cubicBezTo>
                  <a:cubicBezTo>
                    <a:pt x="557" y="2177"/>
                    <a:pt x="599" y="2168"/>
                    <a:pt x="641" y="2153"/>
                  </a:cubicBezTo>
                  <a:lnTo>
                    <a:pt x="4412" y="709"/>
                  </a:lnTo>
                  <a:cubicBezTo>
                    <a:pt x="4600" y="637"/>
                    <a:pt x="4696" y="424"/>
                    <a:pt x="4624" y="236"/>
                  </a:cubicBezTo>
                  <a:cubicBezTo>
                    <a:pt x="4567" y="91"/>
                    <a:pt x="4430" y="1"/>
                    <a:pt x="4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5"/>
            <p:cNvSpPr/>
            <p:nvPr/>
          </p:nvSpPr>
          <p:spPr>
            <a:xfrm>
              <a:off x="1730744" y="2932133"/>
              <a:ext cx="65244" cy="26255"/>
            </a:xfrm>
            <a:custGeom>
              <a:avLst/>
              <a:gdLst/>
              <a:ahLst/>
              <a:cxnLst/>
              <a:rect l="l" t="t" r="r" b="b"/>
              <a:pathLst>
                <a:path w="4739" h="1907" extrusionOk="0">
                  <a:moveTo>
                    <a:pt x="4323" y="0"/>
                  </a:moveTo>
                  <a:cubicBezTo>
                    <a:pt x="4279" y="0"/>
                    <a:pt x="4234" y="9"/>
                    <a:pt x="4191" y="26"/>
                  </a:cubicBezTo>
                  <a:cubicBezTo>
                    <a:pt x="2918" y="487"/>
                    <a:pt x="1621" y="873"/>
                    <a:pt x="306" y="1182"/>
                  </a:cubicBezTo>
                  <a:cubicBezTo>
                    <a:pt x="124" y="1224"/>
                    <a:pt x="1" y="1394"/>
                    <a:pt x="25" y="1580"/>
                  </a:cubicBezTo>
                  <a:cubicBezTo>
                    <a:pt x="46" y="1766"/>
                    <a:pt x="202" y="1906"/>
                    <a:pt x="390" y="1906"/>
                  </a:cubicBezTo>
                  <a:cubicBezTo>
                    <a:pt x="417" y="1903"/>
                    <a:pt x="444" y="1900"/>
                    <a:pt x="474" y="1894"/>
                  </a:cubicBezTo>
                  <a:cubicBezTo>
                    <a:pt x="1816" y="1580"/>
                    <a:pt x="3143" y="1185"/>
                    <a:pt x="4442" y="714"/>
                  </a:cubicBezTo>
                  <a:cubicBezTo>
                    <a:pt x="4637" y="652"/>
                    <a:pt x="4739" y="436"/>
                    <a:pt x="4670" y="241"/>
                  </a:cubicBezTo>
                  <a:cubicBezTo>
                    <a:pt x="4615" y="93"/>
                    <a:pt x="4473" y="0"/>
                    <a:pt x="4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5"/>
            <p:cNvSpPr/>
            <p:nvPr/>
          </p:nvSpPr>
          <p:spPr>
            <a:xfrm>
              <a:off x="1739156" y="2966456"/>
              <a:ext cx="60591" cy="32051"/>
            </a:xfrm>
            <a:custGeom>
              <a:avLst/>
              <a:gdLst/>
              <a:ahLst/>
              <a:cxnLst/>
              <a:rect l="l" t="t" r="r" b="b"/>
              <a:pathLst>
                <a:path w="4401" h="2328" extrusionOk="0">
                  <a:moveTo>
                    <a:pt x="3983" y="0"/>
                  </a:moveTo>
                  <a:cubicBezTo>
                    <a:pt x="3932" y="0"/>
                    <a:pt x="3880" y="11"/>
                    <a:pt x="3831" y="33"/>
                  </a:cubicBezTo>
                  <a:lnTo>
                    <a:pt x="360" y="1627"/>
                  </a:lnTo>
                  <a:cubicBezTo>
                    <a:pt x="1" y="1791"/>
                    <a:pt x="121" y="2328"/>
                    <a:pt x="513" y="2328"/>
                  </a:cubicBezTo>
                  <a:cubicBezTo>
                    <a:pt x="567" y="2328"/>
                    <a:pt x="618" y="2316"/>
                    <a:pt x="666" y="2295"/>
                  </a:cubicBezTo>
                  <a:lnTo>
                    <a:pt x="4137" y="701"/>
                  </a:lnTo>
                  <a:cubicBezTo>
                    <a:pt x="4320" y="617"/>
                    <a:pt x="4400" y="399"/>
                    <a:pt x="4317" y="216"/>
                  </a:cubicBezTo>
                  <a:cubicBezTo>
                    <a:pt x="4255" y="80"/>
                    <a:pt x="4121" y="0"/>
                    <a:pt x="3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5"/>
            <p:cNvSpPr/>
            <p:nvPr/>
          </p:nvSpPr>
          <p:spPr>
            <a:xfrm>
              <a:off x="1730166" y="3015674"/>
              <a:ext cx="65740" cy="34130"/>
            </a:xfrm>
            <a:custGeom>
              <a:avLst/>
              <a:gdLst/>
              <a:ahLst/>
              <a:cxnLst/>
              <a:rect l="l" t="t" r="r" b="b"/>
              <a:pathLst>
                <a:path w="4775" h="2479" extrusionOk="0">
                  <a:moveTo>
                    <a:pt x="4362" y="1"/>
                  </a:moveTo>
                  <a:cubicBezTo>
                    <a:pt x="4321" y="1"/>
                    <a:pt x="4280" y="8"/>
                    <a:pt x="4239" y="22"/>
                  </a:cubicBezTo>
                  <a:cubicBezTo>
                    <a:pt x="2888" y="502"/>
                    <a:pt x="1579" y="1092"/>
                    <a:pt x="330" y="1792"/>
                  </a:cubicBezTo>
                  <a:cubicBezTo>
                    <a:pt x="1" y="1975"/>
                    <a:pt x="130" y="2478"/>
                    <a:pt x="510" y="2478"/>
                  </a:cubicBezTo>
                  <a:cubicBezTo>
                    <a:pt x="573" y="2478"/>
                    <a:pt x="633" y="2463"/>
                    <a:pt x="687" y="2430"/>
                  </a:cubicBezTo>
                  <a:cubicBezTo>
                    <a:pt x="1903" y="1754"/>
                    <a:pt x="3173" y="1178"/>
                    <a:pt x="4484" y="714"/>
                  </a:cubicBezTo>
                  <a:cubicBezTo>
                    <a:pt x="4673" y="648"/>
                    <a:pt x="4775" y="439"/>
                    <a:pt x="4706" y="247"/>
                  </a:cubicBezTo>
                  <a:cubicBezTo>
                    <a:pt x="4654" y="96"/>
                    <a:pt x="4513" y="1"/>
                    <a:pt x="4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5"/>
            <p:cNvSpPr/>
            <p:nvPr/>
          </p:nvSpPr>
          <p:spPr>
            <a:xfrm>
              <a:off x="1721231" y="3051456"/>
              <a:ext cx="70600" cy="34501"/>
            </a:xfrm>
            <a:custGeom>
              <a:avLst/>
              <a:gdLst/>
              <a:ahLst/>
              <a:cxnLst/>
              <a:rect l="l" t="t" r="r" b="b"/>
              <a:pathLst>
                <a:path w="5128" h="2506" extrusionOk="0">
                  <a:moveTo>
                    <a:pt x="4708" y="1"/>
                  </a:moveTo>
                  <a:cubicBezTo>
                    <a:pt x="4661" y="1"/>
                    <a:pt x="4614" y="10"/>
                    <a:pt x="4567" y="29"/>
                  </a:cubicBezTo>
                  <a:lnTo>
                    <a:pt x="800" y="1595"/>
                  </a:lnTo>
                  <a:cubicBezTo>
                    <a:pt x="773" y="1574"/>
                    <a:pt x="746" y="1559"/>
                    <a:pt x="719" y="1545"/>
                  </a:cubicBezTo>
                  <a:cubicBezTo>
                    <a:pt x="670" y="1522"/>
                    <a:pt x="618" y="1511"/>
                    <a:pt x="567" y="1511"/>
                  </a:cubicBezTo>
                  <a:cubicBezTo>
                    <a:pt x="428" y="1511"/>
                    <a:pt x="294" y="1591"/>
                    <a:pt x="231" y="1724"/>
                  </a:cubicBezTo>
                  <a:lnTo>
                    <a:pt x="111" y="1988"/>
                  </a:lnTo>
                  <a:cubicBezTo>
                    <a:pt x="0" y="2230"/>
                    <a:pt x="177" y="2506"/>
                    <a:pt x="446" y="2506"/>
                  </a:cubicBezTo>
                  <a:cubicBezTo>
                    <a:pt x="494" y="2506"/>
                    <a:pt x="542" y="2497"/>
                    <a:pt x="584" y="2479"/>
                  </a:cubicBezTo>
                  <a:lnTo>
                    <a:pt x="4849" y="709"/>
                  </a:lnTo>
                  <a:cubicBezTo>
                    <a:pt x="5038" y="631"/>
                    <a:pt x="5127" y="415"/>
                    <a:pt x="5050" y="227"/>
                  </a:cubicBezTo>
                  <a:cubicBezTo>
                    <a:pt x="4991" y="87"/>
                    <a:pt x="4853" y="1"/>
                    <a:pt x="4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5"/>
            <p:cNvSpPr/>
            <p:nvPr/>
          </p:nvSpPr>
          <p:spPr>
            <a:xfrm>
              <a:off x="1716853" y="3098885"/>
              <a:ext cx="65120" cy="27439"/>
            </a:xfrm>
            <a:custGeom>
              <a:avLst/>
              <a:gdLst/>
              <a:ahLst/>
              <a:cxnLst/>
              <a:rect l="l" t="t" r="r" b="b"/>
              <a:pathLst>
                <a:path w="4730" h="1993" extrusionOk="0">
                  <a:moveTo>
                    <a:pt x="4316" y="1"/>
                  </a:moveTo>
                  <a:cubicBezTo>
                    <a:pt x="4272" y="1"/>
                    <a:pt x="4228" y="9"/>
                    <a:pt x="4185" y="25"/>
                  </a:cubicBezTo>
                  <a:cubicBezTo>
                    <a:pt x="2912" y="510"/>
                    <a:pt x="1615" y="927"/>
                    <a:pt x="297" y="1271"/>
                  </a:cubicBezTo>
                  <a:cubicBezTo>
                    <a:pt x="117" y="1316"/>
                    <a:pt x="1" y="1487"/>
                    <a:pt x="25" y="1673"/>
                  </a:cubicBezTo>
                  <a:cubicBezTo>
                    <a:pt x="48" y="1855"/>
                    <a:pt x="204" y="1993"/>
                    <a:pt x="390" y="1993"/>
                  </a:cubicBezTo>
                  <a:cubicBezTo>
                    <a:pt x="420" y="1993"/>
                    <a:pt x="453" y="1987"/>
                    <a:pt x="483" y="1981"/>
                  </a:cubicBezTo>
                  <a:cubicBezTo>
                    <a:pt x="1828" y="1628"/>
                    <a:pt x="3148" y="1205"/>
                    <a:pt x="4445" y="711"/>
                  </a:cubicBezTo>
                  <a:cubicBezTo>
                    <a:pt x="4637" y="636"/>
                    <a:pt x="4730" y="427"/>
                    <a:pt x="4658" y="235"/>
                  </a:cubicBezTo>
                  <a:cubicBezTo>
                    <a:pt x="4602" y="89"/>
                    <a:pt x="4463" y="1"/>
                    <a:pt x="4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5"/>
            <p:cNvSpPr/>
            <p:nvPr/>
          </p:nvSpPr>
          <p:spPr>
            <a:xfrm>
              <a:off x="1702521" y="3133097"/>
              <a:ext cx="70710" cy="35823"/>
            </a:xfrm>
            <a:custGeom>
              <a:avLst/>
              <a:gdLst/>
              <a:ahLst/>
              <a:cxnLst/>
              <a:rect l="l" t="t" r="r" b="b"/>
              <a:pathLst>
                <a:path w="5136" h="2602" extrusionOk="0">
                  <a:moveTo>
                    <a:pt x="4716" y="1"/>
                  </a:moveTo>
                  <a:cubicBezTo>
                    <a:pt x="4666" y="1"/>
                    <a:pt x="4615" y="11"/>
                    <a:pt x="4567" y="32"/>
                  </a:cubicBezTo>
                  <a:lnTo>
                    <a:pt x="365" y="1901"/>
                  </a:lnTo>
                  <a:cubicBezTo>
                    <a:pt x="0" y="2059"/>
                    <a:pt x="115" y="2602"/>
                    <a:pt x="511" y="2602"/>
                  </a:cubicBezTo>
                  <a:cubicBezTo>
                    <a:pt x="512" y="2602"/>
                    <a:pt x="513" y="2602"/>
                    <a:pt x="514" y="2602"/>
                  </a:cubicBezTo>
                  <a:cubicBezTo>
                    <a:pt x="565" y="2602"/>
                    <a:pt x="616" y="2593"/>
                    <a:pt x="664" y="2572"/>
                  </a:cubicBezTo>
                  <a:lnTo>
                    <a:pt x="4866" y="703"/>
                  </a:lnTo>
                  <a:cubicBezTo>
                    <a:pt x="5052" y="622"/>
                    <a:pt x="5136" y="403"/>
                    <a:pt x="5052" y="218"/>
                  </a:cubicBezTo>
                  <a:cubicBezTo>
                    <a:pt x="4992" y="81"/>
                    <a:pt x="4857" y="1"/>
                    <a:pt x="4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5"/>
            <p:cNvSpPr/>
            <p:nvPr/>
          </p:nvSpPr>
          <p:spPr>
            <a:xfrm>
              <a:off x="1695211" y="3164529"/>
              <a:ext cx="74028" cy="41716"/>
            </a:xfrm>
            <a:custGeom>
              <a:avLst/>
              <a:gdLst/>
              <a:ahLst/>
              <a:cxnLst/>
              <a:rect l="l" t="t" r="r" b="b"/>
              <a:pathLst>
                <a:path w="5377" h="3030" extrusionOk="0">
                  <a:moveTo>
                    <a:pt x="4959" y="1"/>
                  </a:moveTo>
                  <a:cubicBezTo>
                    <a:pt x="4893" y="1"/>
                    <a:pt x="4827" y="18"/>
                    <a:pt x="4768" y="55"/>
                  </a:cubicBezTo>
                  <a:cubicBezTo>
                    <a:pt x="3379" y="948"/>
                    <a:pt x="1908" y="1705"/>
                    <a:pt x="375" y="2322"/>
                  </a:cubicBezTo>
                  <a:cubicBezTo>
                    <a:pt x="0" y="2472"/>
                    <a:pt x="108" y="3029"/>
                    <a:pt x="512" y="3029"/>
                  </a:cubicBezTo>
                  <a:cubicBezTo>
                    <a:pt x="560" y="3029"/>
                    <a:pt x="605" y="3020"/>
                    <a:pt x="650" y="3002"/>
                  </a:cubicBezTo>
                  <a:cubicBezTo>
                    <a:pt x="2222" y="2370"/>
                    <a:pt x="3735" y="1589"/>
                    <a:pt x="5164" y="672"/>
                  </a:cubicBezTo>
                  <a:cubicBezTo>
                    <a:pt x="5331" y="561"/>
                    <a:pt x="5376" y="337"/>
                    <a:pt x="5268" y="169"/>
                  </a:cubicBezTo>
                  <a:cubicBezTo>
                    <a:pt x="5199" y="60"/>
                    <a:pt x="5080" y="1"/>
                    <a:pt x="49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5"/>
            <p:cNvSpPr/>
            <p:nvPr/>
          </p:nvSpPr>
          <p:spPr>
            <a:xfrm>
              <a:off x="1703870" y="3199732"/>
              <a:ext cx="62931" cy="33758"/>
            </a:xfrm>
            <a:custGeom>
              <a:avLst/>
              <a:gdLst/>
              <a:ahLst/>
              <a:cxnLst/>
              <a:rect l="l" t="t" r="r" b="b"/>
              <a:pathLst>
                <a:path w="4571" h="2452" extrusionOk="0">
                  <a:moveTo>
                    <a:pt x="4150" y="0"/>
                  </a:moveTo>
                  <a:cubicBezTo>
                    <a:pt x="4098" y="0"/>
                    <a:pt x="4045" y="11"/>
                    <a:pt x="3995" y="35"/>
                  </a:cubicBezTo>
                  <a:lnTo>
                    <a:pt x="357" y="1751"/>
                  </a:lnTo>
                  <a:cubicBezTo>
                    <a:pt x="0" y="1919"/>
                    <a:pt x="120" y="2452"/>
                    <a:pt x="512" y="2452"/>
                  </a:cubicBezTo>
                  <a:cubicBezTo>
                    <a:pt x="566" y="2452"/>
                    <a:pt x="620" y="2440"/>
                    <a:pt x="668" y="2416"/>
                  </a:cubicBezTo>
                  <a:lnTo>
                    <a:pt x="4307" y="700"/>
                  </a:lnTo>
                  <a:cubicBezTo>
                    <a:pt x="4490" y="613"/>
                    <a:pt x="4570" y="394"/>
                    <a:pt x="4484" y="212"/>
                  </a:cubicBezTo>
                  <a:cubicBezTo>
                    <a:pt x="4421" y="79"/>
                    <a:pt x="4288" y="0"/>
                    <a:pt x="4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5"/>
            <p:cNvSpPr/>
            <p:nvPr/>
          </p:nvSpPr>
          <p:spPr>
            <a:xfrm>
              <a:off x="1714251" y="3234399"/>
              <a:ext cx="65451" cy="41027"/>
            </a:xfrm>
            <a:custGeom>
              <a:avLst/>
              <a:gdLst/>
              <a:ahLst/>
              <a:cxnLst/>
              <a:rect l="l" t="t" r="r" b="b"/>
              <a:pathLst>
                <a:path w="4754" h="2980" extrusionOk="0">
                  <a:moveTo>
                    <a:pt x="4334" y="0"/>
                  </a:moveTo>
                  <a:cubicBezTo>
                    <a:pt x="4271" y="0"/>
                    <a:pt x="4207" y="17"/>
                    <a:pt x="4149" y="51"/>
                  </a:cubicBezTo>
                  <a:lnTo>
                    <a:pt x="321" y="2297"/>
                  </a:lnTo>
                  <a:cubicBezTo>
                    <a:pt x="1" y="2489"/>
                    <a:pt x="136" y="2980"/>
                    <a:pt x="510" y="2980"/>
                  </a:cubicBezTo>
                  <a:cubicBezTo>
                    <a:pt x="576" y="2980"/>
                    <a:pt x="639" y="2965"/>
                    <a:pt x="696" y="2932"/>
                  </a:cubicBezTo>
                  <a:lnTo>
                    <a:pt x="4520" y="686"/>
                  </a:lnTo>
                  <a:cubicBezTo>
                    <a:pt x="4694" y="581"/>
                    <a:pt x="4754" y="356"/>
                    <a:pt x="4652" y="183"/>
                  </a:cubicBezTo>
                  <a:cubicBezTo>
                    <a:pt x="4582" y="65"/>
                    <a:pt x="4459" y="0"/>
                    <a:pt x="4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5"/>
            <p:cNvSpPr/>
            <p:nvPr/>
          </p:nvSpPr>
          <p:spPr>
            <a:xfrm>
              <a:off x="1735494" y="3268101"/>
              <a:ext cx="71756" cy="42418"/>
            </a:xfrm>
            <a:custGeom>
              <a:avLst/>
              <a:gdLst/>
              <a:ahLst/>
              <a:cxnLst/>
              <a:rect l="l" t="t" r="r" b="b"/>
              <a:pathLst>
                <a:path w="5212" h="3081" extrusionOk="0">
                  <a:moveTo>
                    <a:pt x="4793" y="1"/>
                  </a:moveTo>
                  <a:cubicBezTo>
                    <a:pt x="4726" y="1"/>
                    <a:pt x="4658" y="19"/>
                    <a:pt x="4598" y="59"/>
                  </a:cubicBezTo>
                  <a:cubicBezTo>
                    <a:pt x="3229" y="915"/>
                    <a:pt x="1812" y="1694"/>
                    <a:pt x="354" y="2383"/>
                  </a:cubicBezTo>
                  <a:cubicBezTo>
                    <a:pt x="0" y="2550"/>
                    <a:pt x="117" y="3081"/>
                    <a:pt x="509" y="3081"/>
                  </a:cubicBezTo>
                  <a:cubicBezTo>
                    <a:pt x="563" y="3081"/>
                    <a:pt x="617" y="3069"/>
                    <a:pt x="665" y="3048"/>
                  </a:cubicBezTo>
                  <a:cubicBezTo>
                    <a:pt x="2154" y="2344"/>
                    <a:pt x="3597" y="1553"/>
                    <a:pt x="4990" y="679"/>
                  </a:cubicBezTo>
                  <a:cubicBezTo>
                    <a:pt x="5161" y="571"/>
                    <a:pt x="5212" y="343"/>
                    <a:pt x="5104" y="172"/>
                  </a:cubicBezTo>
                  <a:cubicBezTo>
                    <a:pt x="5034" y="62"/>
                    <a:pt x="4915" y="1"/>
                    <a:pt x="4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5"/>
            <p:cNvSpPr/>
            <p:nvPr/>
          </p:nvSpPr>
          <p:spPr>
            <a:xfrm>
              <a:off x="1766581" y="3290336"/>
              <a:ext cx="64336" cy="45089"/>
            </a:xfrm>
            <a:custGeom>
              <a:avLst/>
              <a:gdLst/>
              <a:ahLst/>
              <a:cxnLst/>
              <a:rect l="l" t="t" r="r" b="b"/>
              <a:pathLst>
                <a:path w="4673" h="3275" extrusionOk="0">
                  <a:moveTo>
                    <a:pt x="4254" y="1"/>
                  </a:moveTo>
                  <a:cubicBezTo>
                    <a:pt x="4184" y="1"/>
                    <a:pt x="4112" y="21"/>
                    <a:pt x="4050" y="64"/>
                  </a:cubicBezTo>
                  <a:lnTo>
                    <a:pt x="300" y="2604"/>
                  </a:lnTo>
                  <a:cubicBezTo>
                    <a:pt x="1" y="2807"/>
                    <a:pt x="144" y="3275"/>
                    <a:pt x="507" y="3275"/>
                  </a:cubicBezTo>
                  <a:cubicBezTo>
                    <a:pt x="579" y="3275"/>
                    <a:pt x="650" y="3254"/>
                    <a:pt x="713" y="3212"/>
                  </a:cubicBezTo>
                  <a:lnTo>
                    <a:pt x="4460" y="672"/>
                  </a:lnTo>
                  <a:cubicBezTo>
                    <a:pt x="4628" y="558"/>
                    <a:pt x="4673" y="330"/>
                    <a:pt x="4559" y="163"/>
                  </a:cubicBezTo>
                  <a:cubicBezTo>
                    <a:pt x="4488" y="58"/>
                    <a:pt x="4372" y="1"/>
                    <a:pt x="4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5"/>
            <p:cNvSpPr/>
            <p:nvPr/>
          </p:nvSpPr>
          <p:spPr>
            <a:xfrm>
              <a:off x="1806493" y="3313933"/>
              <a:ext cx="61417" cy="38687"/>
            </a:xfrm>
            <a:custGeom>
              <a:avLst/>
              <a:gdLst/>
              <a:ahLst/>
              <a:cxnLst/>
              <a:rect l="l" t="t" r="r" b="b"/>
              <a:pathLst>
                <a:path w="4461" h="2810" extrusionOk="0">
                  <a:moveTo>
                    <a:pt x="4046" y="0"/>
                  </a:moveTo>
                  <a:cubicBezTo>
                    <a:pt x="3985" y="0"/>
                    <a:pt x="3924" y="16"/>
                    <a:pt x="3867" y="48"/>
                  </a:cubicBezTo>
                  <a:lnTo>
                    <a:pt x="324" y="2127"/>
                  </a:lnTo>
                  <a:cubicBezTo>
                    <a:pt x="1" y="2315"/>
                    <a:pt x="138" y="2809"/>
                    <a:pt x="513" y="2809"/>
                  </a:cubicBezTo>
                  <a:cubicBezTo>
                    <a:pt x="576" y="2809"/>
                    <a:pt x="639" y="2791"/>
                    <a:pt x="695" y="2759"/>
                  </a:cubicBezTo>
                  <a:lnTo>
                    <a:pt x="4239" y="680"/>
                  </a:lnTo>
                  <a:cubicBezTo>
                    <a:pt x="4406" y="575"/>
                    <a:pt x="4460" y="354"/>
                    <a:pt x="4361" y="183"/>
                  </a:cubicBezTo>
                  <a:cubicBezTo>
                    <a:pt x="4293" y="66"/>
                    <a:pt x="4171" y="0"/>
                    <a:pt x="4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5"/>
            <p:cNvSpPr/>
            <p:nvPr/>
          </p:nvSpPr>
          <p:spPr>
            <a:xfrm>
              <a:off x="1843032" y="3334791"/>
              <a:ext cx="61486" cy="35479"/>
            </a:xfrm>
            <a:custGeom>
              <a:avLst/>
              <a:gdLst/>
              <a:ahLst/>
              <a:cxnLst/>
              <a:rect l="l" t="t" r="r" b="b"/>
              <a:pathLst>
                <a:path w="4466" h="2577" extrusionOk="0">
                  <a:moveTo>
                    <a:pt x="4045" y="0"/>
                  </a:moveTo>
                  <a:cubicBezTo>
                    <a:pt x="3986" y="0"/>
                    <a:pt x="3925" y="15"/>
                    <a:pt x="3870" y="46"/>
                  </a:cubicBezTo>
                  <a:lnTo>
                    <a:pt x="342" y="1884"/>
                  </a:lnTo>
                  <a:cubicBezTo>
                    <a:pt x="0" y="2061"/>
                    <a:pt x="129" y="2576"/>
                    <a:pt x="512" y="2576"/>
                  </a:cubicBezTo>
                  <a:cubicBezTo>
                    <a:pt x="572" y="2576"/>
                    <a:pt x="629" y="2561"/>
                    <a:pt x="680" y="2534"/>
                  </a:cubicBezTo>
                  <a:lnTo>
                    <a:pt x="4208" y="698"/>
                  </a:lnTo>
                  <a:cubicBezTo>
                    <a:pt x="4394" y="606"/>
                    <a:pt x="4466" y="381"/>
                    <a:pt x="4373" y="198"/>
                  </a:cubicBezTo>
                  <a:cubicBezTo>
                    <a:pt x="4307" y="72"/>
                    <a:pt x="4178" y="0"/>
                    <a:pt x="4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5"/>
            <p:cNvSpPr/>
            <p:nvPr/>
          </p:nvSpPr>
          <p:spPr>
            <a:xfrm>
              <a:off x="1893380" y="3362918"/>
              <a:ext cx="53693" cy="29944"/>
            </a:xfrm>
            <a:custGeom>
              <a:avLst/>
              <a:gdLst/>
              <a:ahLst/>
              <a:cxnLst/>
              <a:rect l="l" t="t" r="r" b="b"/>
              <a:pathLst>
                <a:path w="3900" h="2175" extrusionOk="0">
                  <a:moveTo>
                    <a:pt x="3485" y="1"/>
                  </a:moveTo>
                  <a:cubicBezTo>
                    <a:pt x="3430" y="1"/>
                    <a:pt x="3374" y="13"/>
                    <a:pt x="3321" y="39"/>
                  </a:cubicBezTo>
                  <a:cubicBezTo>
                    <a:pt x="2372" y="578"/>
                    <a:pt x="1387" y="1057"/>
                    <a:pt x="371" y="1468"/>
                  </a:cubicBezTo>
                  <a:cubicBezTo>
                    <a:pt x="0" y="1620"/>
                    <a:pt x="108" y="2175"/>
                    <a:pt x="509" y="2175"/>
                  </a:cubicBezTo>
                  <a:cubicBezTo>
                    <a:pt x="557" y="2175"/>
                    <a:pt x="605" y="2166"/>
                    <a:pt x="647" y="2148"/>
                  </a:cubicBezTo>
                  <a:cubicBezTo>
                    <a:pt x="1692" y="1722"/>
                    <a:pt x="2708" y="1231"/>
                    <a:pt x="3687" y="674"/>
                  </a:cubicBezTo>
                  <a:cubicBezTo>
                    <a:pt x="3849" y="566"/>
                    <a:pt x="3900" y="354"/>
                    <a:pt x="3804" y="186"/>
                  </a:cubicBezTo>
                  <a:cubicBezTo>
                    <a:pt x="3737" y="68"/>
                    <a:pt x="3613" y="1"/>
                    <a:pt x="3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5"/>
            <p:cNvSpPr/>
            <p:nvPr/>
          </p:nvSpPr>
          <p:spPr>
            <a:xfrm>
              <a:off x="1929657" y="3390233"/>
              <a:ext cx="59269" cy="25842"/>
            </a:xfrm>
            <a:custGeom>
              <a:avLst/>
              <a:gdLst/>
              <a:ahLst/>
              <a:cxnLst/>
              <a:rect l="l" t="t" r="r" b="b"/>
              <a:pathLst>
                <a:path w="4305" h="1877" extrusionOk="0">
                  <a:moveTo>
                    <a:pt x="3892" y="0"/>
                  </a:moveTo>
                  <a:cubicBezTo>
                    <a:pt x="3853" y="0"/>
                    <a:pt x="3813" y="6"/>
                    <a:pt x="3774" y="20"/>
                  </a:cubicBezTo>
                  <a:lnTo>
                    <a:pt x="393" y="1161"/>
                  </a:lnTo>
                  <a:cubicBezTo>
                    <a:pt x="1" y="1293"/>
                    <a:pt x="96" y="1877"/>
                    <a:pt x="513" y="1877"/>
                  </a:cubicBezTo>
                  <a:cubicBezTo>
                    <a:pt x="552" y="1874"/>
                    <a:pt x="591" y="1868"/>
                    <a:pt x="630" y="1856"/>
                  </a:cubicBezTo>
                  <a:lnTo>
                    <a:pt x="4008" y="715"/>
                  </a:lnTo>
                  <a:cubicBezTo>
                    <a:pt x="4200" y="649"/>
                    <a:pt x="4304" y="442"/>
                    <a:pt x="4239" y="250"/>
                  </a:cubicBezTo>
                  <a:cubicBezTo>
                    <a:pt x="4188" y="98"/>
                    <a:pt x="4045" y="0"/>
                    <a:pt x="3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5"/>
            <p:cNvSpPr/>
            <p:nvPr/>
          </p:nvSpPr>
          <p:spPr>
            <a:xfrm>
              <a:off x="1971387" y="3418305"/>
              <a:ext cx="56750" cy="25608"/>
            </a:xfrm>
            <a:custGeom>
              <a:avLst/>
              <a:gdLst/>
              <a:ahLst/>
              <a:cxnLst/>
              <a:rect l="l" t="t" r="r" b="b"/>
              <a:pathLst>
                <a:path w="4122" h="1860" extrusionOk="0">
                  <a:moveTo>
                    <a:pt x="3722" y="1"/>
                  </a:moveTo>
                  <a:cubicBezTo>
                    <a:pt x="3696" y="1"/>
                    <a:pt x="3671" y="3"/>
                    <a:pt x="3645" y="8"/>
                  </a:cubicBezTo>
                  <a:cubicBezTo>
                    <a:pt x="2492" y="227"/>
                    <a:pt x="1378" y="619"/>
                    <a:pt x="339" y="1171"/>
                  </a:cubicBezTo>
                  <a:cubicBezTo>
                    <a:pt x="1" y="1347"/>
                    <a:pt x="129" y="1859"/>
                    <a:pt x="513" y="1859"/>
                  </a:cubicBezTo>
                  <a:cubicBezTo>
                    <a:pt x="573" y="1859"/>
                    <a:pt x="629" y="1844"/>
                    <a:pt x="683" y="1814"/>
                  </a:cubicBezTo>
                  <a:cubicBezTo>
                    <a:pt x="1657" y="1299"/>
                    <a:pt x="2702" y="934"/>
                    <a:pt x="3783" y="730"/>
                  </a:cubicBezTo>
                  <a:cubicBezTo>
                    <a:pt x="3987" y="694"/>
                    <a:pt x="4122" y="500"/>
                    <a:pt x="4083" y="299"/>
                  </a:cubicBezTo>
                  <a:cubicBezTo>
                    <a:pt x="4049" y="121"/>
                    <a:pt x="3894" y="1"/>
                    <a:pt x="3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5"/>
            <p:cNvSpPr/>
            <p:nvPr/>
          </p:nvSpPr>
          <p:spPr>
            <a:xfrm>
              <a:off x="2017232" y="3451485"/>
              <a:ext cx="41289" cy="18985"/>
            </a:xfrm>
            <a:custGeom>
              <a:avLst/>
              <a:gdLst/>
              <a:ahLst/>
              <a:cxnLst/>
              <a:rect l="l" t="t" r="r" b="b"/>
              <a:pathLst>
                <a:path w="2999" h="1379" extrusionOk="0">
                  <a:moveTo>
                    <a:pt x="2590" y="0"/>
                  </a:moveTo>
                  <a:cubicBezTo>
                    <a:pt x="2556" y="0"/>
                    <a:pt x="2521" y="5"/>
                    <a:pt x="2487" y="15"/>
                  </a:cubicBezTo>
                  <a:lnTo>
                    <a:pt x="285" y="659"/>
                  </a:lnTo>
                  <a:cubicBezTo>
                    <a:pt x="112" y="710"/>
                    <a:pt x="1" y="884"/>
                    <a:pt x="25" y="1064"/>
                  </a:cubicBezTo>
                  <a:cubicBezTo>
                    <a:pt x="52" y="1243"/>
                    <a:pt x="208" y="1378"/>
                    <a:pt x="390" y="1378"/>
                  </a:cubicBezTo>
                  <a:cubicBezTo>
                    <a:pt x="426" y="1378"/>
                    <a:pt x="459" y="1372"/>
                    <a:pt x="492" y="1363"/>
                  </a:cubicBezTo>
                  <a:lnTo>
                    <a:pt x="2693" y="719"/>
                  </a:lnTo>
                  <a:cubicBezTo>
                    <a:pt x="2888" y="662"/>
                    <a:pt x="2999" y="459"/>
                    <a:pt x="2942" y="264"/>
                  </a:cubicBezTo>
                  <a:cubicBezTo>
                    <a:pt x="2895" y="104"/>
                    <a:pt x="2749" y="0"/>
                    <a:pt x="2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5"/>
            <p:cNvSpPr/>
            <p:nvPr/>
          </p:nvSpPr>
          <p:spPr>
            <a:xfrm>
              <a:off x="2034552" y="3472728"/>
              <a:ext cx="51848" cy="21863"/>
            </a:xfrm>
            <a:custGeom>
              <a:avLst/>
              <a:gdLst/>
              <a:ahLst/>
              <a:cxnLst/>
              <a:rect l="l" t="t" r="r" b="b"/>
              <a:pathLst>
                <a:path w="3766" h="1588" extrusionOk="0">
                  <a:moveTo>
                    <a:pt x="3357" y="0"/>
                  </a:moveTo>
                  <a:cubicBezTo>
                    <a:pt x="3320" y="0"/>
                    <a:pt x="3282" y="6"/>
                    <a:pt x="3244" y="18"/>
                  </a:cubicBezTo>
                  <a:lnTo>
                    <a:pt x="291" y="868"/>
                  </a:lnTo>
                  <a:cubicBezTo>
                    <a:pt x="115" y="916"/>
                    <a:pt x="1" y="1090"/>
                    <a:pt x="28" y="1273"/>
                  </a:cubicBezTo>
                  <a:cubicBezTo>
                    <a:pt x="52" y="1452"/>
                    <a:pt x="208" y="1587"/>
                    <a:pt x="393" y="1587"/>
                  </a:cubicBezTo>
                  <a:cubicBezTo>
                    <a:pt x="426" y="1587"/>
                    <a:pt x="459" y="1584"/>
                    <a:pt x="495" y="1575"/>
                  </a:cubicBezTo>
                  <a:lnTo>
                    <a:pt x="3448" y="722"/>
                  </a:lnTo>
                  <a:cubicBezTo>
                    <a:pt x="3649" y="671"/>
                    <a:pt x="3766" y="464"/>
                    <a:pt x="3709" y="266"/>
                  </a:cubicBezTo>
                  <a:cubicBezTo>
                    <a:pt x="3663" y="104"/>
                    <a:pt x="3516" y="0"/>
                    <a:pt x="3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5"/>
            <p:cNvSpPr/>
            <p:nvPr/>
          </p:nvSpPr>
          <p:spPr>
            <a:xfrm>
              <a:off x="2058962" y="3507105"/>
              <a:ext cx="43684" cy="17705"/>
            </a:xfrm>
            <a:custGeom>
              <a:avLst/>
              <a:gdLst/>
              <a:ahLst/>
              <a:cxnLst/>
              <a:rect l="l" t="t" r="r" b="b"/>
              <a:pathLst>
                <a:path w="3173" h="1286" extrusionOk="0">
                  <a:moveTo>
                    <a:pt x="2770" y="0"/>
                  </a:moveTo>
                  <a:cubicBezTo>
                    <a:pt x="2742" y="0"/>
                    <a:pt x="2715" y="3"/>
                    <a:pt x="2687" y="10"/>
                  </a:cubicBezTo>
                  <a:lnTo>
                    <a:pt x="303" y="561"/>
                  </a:lnTo>
                  <a:cubicBezTo>
                    <a:pt x="121" y="603"/>
                    <a:pt x="1" y="773"/>
                    <a:pt x="22" y="959"/>
                  </a:cubicBezTo>
                  <a:cubicBezTo>
                    <a:pt x="43" y="1145"/>
                    <a:pt x="199" y="1286"/>
                    <a:pt x="384" y="1286"/>
                  </a:cubicBezTo>
                  <a:cubicBezTo>
                    <a:pt x="414" y="1286"/>
                    <a:pt x="441" y="1283"/>
                    <a:pt x="468" y="1277"/>
                  </a:cubicBezTo>
                  <a:lnTo>
                    <a:pt x="2852" y="725"/>
                  </a:lnTo>
                  <a:cubicBezTo>
                    <a:pt x="3050" y="681"/>
                    <a:pt x="3173" y="483"/>
                    <a:pt x="3128" y="285"/>
                  </a:cubicBezTo>
                  <a:cubicBezTo>
                    <a:pt x="3089" y="115"/>
                    <a:pt x="2937" y="0"/>
                    <a:pt x="2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5"/>
            <p:cNvSpPr/>
            <p:nvPr/>
          </p:nvSpPr>
          <p:spPr>
            <a:xfrm>
              <a:off x="2070306" y="3533264"/>
              <a:ext cx="47594" cy="18559"/>
            </a:xfrm>
            <a:custGeom>
              <a:avLst/>
              <a:gdLst/>
              <a:ahLst/>
              <a:cxnLst/>
              <a:rect l="l" t="t" r="r" b="b"/>
              <a:pathLst>
                <a:path w="3457" h="1348" extrusionOk="0">
                  <a:moveTo>
                    <a:pt x="3037" y="1"/>
                  </a:moveTo>
                  <a:cubicBezTo>
                    <a:pt x="2976" y="1"/>
                    <a:pt x="2914" y="16"/>
                    <a:pt x="2858" y="47"/>
                  </a:cubicBezTo>
                  <a:cubicBezTo>
                    <a:pt x="2198" y="418"/>
                    <a:pt x="1453" y="611"/>
                    <a:pt x="699" y="611"/>
                  </a:cubicBezTo>
                  <a:cubicBezTo>
                    <a:pt x="601" y="611"/>
                    <a:pt x="503" y="608"/>
                    <a:pt x="405" y="601"/>
                  </a:cubicBezTo>
                  <a:cubicBezTo>
                    <a:pt x="397" y="601"/>
                    <a:pt x="390" y="601"/>
                    <a:pt x="383" y="601"/>
                  </a:cubicBezTo>
                  <a:cubicBezTo>
                    <a:pt x="191" y="601"/>
                    <a:pt x="27" y="750"/>
                    <a:pt x="15" y="946"/>
                  </a:cubicBezTo>
                  <a:cubicBezTo>
                    <a:pt x="0" y="1147"/>
                    <a:pt x="153" y="1320"/>
                    <a:pt x="357" y="1335"/>
                  </a:cubicBezTo>
                  <a:cubicBezTo>
                    <a:pt x="468" y="1341"/>
                    <a:pt x="576" y="1347"/>
                    <a:pt x="689" y="1347"/>
                  </a:cubicBezTo>
                  <a:cubicBezTo>
                    <a:pt x="1573" y="1344"/>
                    <a:pt x="2444" y="1120"/>
                    <a:pt x="3217" y="688"/>
                  </a:cubicBezTo>
                  <a:cubicBezTo>
                    <a:pt x="3394" y="589"/>
                    <a:pt x="3457" y="365"/>
                    <a:pt x="3358" y="188"/>
                  </a:cubicBezTo>
                  <a:cubicBezTo>
                    <a:pt x="3291" y="68"/>
                    <a:pt x="3166" y="1"/>
                    <a:pt x="3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5"/>
            <p:cNvSpPr/>
            <p:nvPr/>
          </p:nvSpPr>
          <p:spPr>
            <a:xfrm>
              <a:off x="2086717" y="3563717"/>
              <a:ext cx="46314" cy="14332"/>
            </a:xfrm>
            <a:custGeom>
              <a:avLst/>
              <a:gdLst/>
              <a:ahLst/>
              <a:cxnLst/>
              <a:rect l="l" t="t" r="r" b="b"/>
              <a:pathLst>
                <a:path w="3364" h="1041" extrusionOk="0">
                  <a:moveTo>
                    <a:pt x="2953" y="1"/>
                  </a:moveTo>
                  <a:cubicBezTo>
                    <a:pt x="2916" y="1"/>
                    <a:pt x="2877" y="7"/>
                    <a:pt x="2840" y="19"/>
                  </a:cubicBezTo>
                  <a:cubicBezTo>
                    <a:pt x="2243" y="208"/>
                    <a:pt x="1622" y="304"/>
                    <a:pt x="1000" y="304"/>
                  </a:cubicBezTo>
                  <a:cubicBezTo>
                    <a:pt x="806" y="304"/>
                    <a:pt x="613" y="295"/>
                    <a:pt x="420" y="276"/>
                  </a:cubicBezTo>
                  <a:cubicBezTo>
                    <a:pt x="412" y="276"/>
                    <a:pt x="404" y="276"/>
                    <a:pt x="396" y="276"/>
                  </a:cubicBezTo>
                  <a:cubicBezTo>
                    <a:pt x="206" y="276"/>
                    <a:pt x="41" y="416"/>
                    <a:pt x="18" y="609"/>
                  </a:cubicBezTo>
                  <a:cubicBezTo>
                    <a:pt x="0" y="809"/>
                    <a:pt x="147" y="989"/>
                    <a:pt x="348" y="1007"/>
                  </a:cubicBezTo>
                  <a:cubicBezTo>
                    <a:pt x="561" y="1028"/>
                    <a:pt x="776" y="1040"/>
                    <a:pt x="989" y="1040"/>
                  </a:cubicBezTo>
                  <a:cubicBezTo>
                    <a:pt x="1693" y="1040"/>
                    <a:pt x="2393" y="929"/>
                    <a:pt x="3064" y="717"/>
                  </a:cubicBezTo>
                  <a:cubicBezTo>
                    <a:pt x="3256" y="657"/>
                    <a:pt x="3364" y="450"/>
                    <a:pt x="3301" y="255"/>
                  </a:cubicBezTo>
                  <a:cubicBezTo>
                    <a:pt x="3253" y="101"/>
                    <a:pt x="3109" y="1"/>
                    <a:pt x="2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5"/>
            <p:cNvSpPr/>
            <p:nvPr/>
          </p:nvSpPr>
          <p:spPr>
            <a:xfrm>
              <a:off x="2108318" y="3598205"/>
              <a:ext cx="42239" cy="15296"/>
            </a:xfrm>
            <a:custGeom>
              <a:avLst/>
              <a:gdLst/>
              <a:ahLst/>
              <a:cxnLst/>
              <a:rect l="l" t="t" r="r" b="b"/>
              <a:pathLst>
                <a:path w="3068" h="1111" extrusionOk="0">
                  <a:moveTo>
                    <a:pt x="2673" y="1"/>
                  </a:moveTo>
                  <a:cubicBezTo>
                    <a:pt x="2653" y="1"/>
                    <a:pt x="2633" y="2"/>
                    <a:pt x="2612" y="6"/>
                  </a:cubicBezTo>
                  <a:lnTo>
                    <a:pt x="321" y="380"/>
                  </a:lnTo>
                  <a:cubicBezTo>
                    <a:pt x="133" y="413"/>
                    <a:pt x="1" y="584"/>
                    <a:pt x="16" y="772"/>
                  </a:cubicBezTo>
                  <a:cubicBezTo>
                    <a:pt x="31" y="964"/>
                    <a:pt x="190" y="1111"/>
                    <a:pt x="381" y="1111"/>
                  </a:cubicBezTo>
                  <a:cubicBezTo>
                    <a:pt x="399" y="1111"/>
                    <a:pt x="420" y="1108"/>
                    <a:pt x="441" y="1105"/>
                  </a:cubicBezTo>
                  <a:lnTo>
                    <a:pt x="2732" y="730"/>
                  </a:lnTo>
                  <a:cubicBezTo>
                    <a:pt x="2930" y="697"/>
                    <a:pt x="3068" y="509"/>
                    <a:pt x="3035" y="308"/>
                  </a:cubicBezTo>
                  <a:cubicBezTo>
                    <a:pt x="3005" y="128"/>
                    <a:pt x="2850" y="1"/>
                    <a:pt x="2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5"/>
            <p:cNvSpPr/>
            <p:nvPr/>
          </p:nvSpPr>
          <p:spPr>
            <a:xfrm>
              <a:off x="2129809" y="3633202"/>
              <a:ext cx="51146" cy="16425"/>
            </a:xfrm>
            <a:custGeom>
              <a:avLst/>
              <a:gdLst/>
              <a:ahLst/>
              <a:cxnLst/>
              <a:rect l="l" t="t" r="r" b="b"/>
              <a:pathLst>
                <a:path w="3715" h="1193" extrusionOk="0">
                  <a:moveTo>
                    <a:pt x="3301" y="0"/>
                  </a:moveTo>
                  <a:cubicBezTo>
                    <a:pt x="3263" y="0"/>
                    <a:pt x="3225" y="6"/>
                    <a:pt x="3187" y="18"/>
                  </a:cubicBezTo>
                  <a:cubicBezTo>
                    <a:pt x="2342" y="313"/>
                    <a:pt x="1452" y="461"/>
                    <a:pt x="559" y="461"/>
                  </a:cubicBezTo>
                  <a:cubicBezTo>
                    <a:pt x="500" y="461"/>
                    <a:pt x="440" y="460"/>
                    <a:pt x="381" y="459"/>
                  </a:cubicBezTo>
                  <a:cubicBezTo>
                    <a:pt x="180" y="459"/>
                    <a:pt x="15" y="617"/>
                    <a:pt x="6" y="818"/>
                  </a:cubicBezTo>
                  <a:cubicBezTo>
                    <a:pt x="0" y="1019"/>
                    <a:pt x="162" y="1186"/>
                    <a:pt x="366" y="1192"/>
                  </a:cubicBezTo>
                  <a:lnTo>
                    <a:pt x="551" y="1192"/>
                  </a:lnTo>
                  <a:cubicBezTo>
                    <a:pt x="1531" y="1192"/>
                    <a:pt x="2501" y="1031"/>
                    <a:pt x="3426" y="713"/>
                  </a:cubicBezTo>
                  <a:cubicBezTo>
                    <a:pt x="3615" y="644"/>
                    <a:pt x="3714" y="438"/>
                    <a:pt x="3648" y="249"/>
                  </a:cubicBezTo>
                  <a:cubicBezTo>
                    <a:pt x="3595" y="97"/>
                    <a:pt x="3454" y="0"/>
                    <a:pt x="3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5"/>
            <p:cNvSpPr/>
            <p:nvPr/>
          </p:nvSpPr>
          <p:spPr>
            <a:xfrm>
              <a:off x="2152608" y="3669603"/>
              <a:ext cx="34198" cy="11276"/>
            </a:xfrm>
            <a:custGeom>
              <a:avLst/>
              <a:gdLst/>
              <a:ahLst/>
              <a:cxnLst/>
              <a:rect l="l" t="t" r="r" b="b"/>
              <a:pathLst>
                <a:path w="2484" h="819" extrusionOk="0">
                  <a:moveTo>
                    <a:pt x="2094" y="1"/>
                  </a:moveTo>
                  <a:lnTo>
                    <a:pt x="27" y="85"/>
                  </a:lnTo>
                  <a:lnTo>
                    <a:pt x="0" y="453"/>
                  </a:lnTo>
                  <a:lnTo>
                    <a:pt x="57" y="819"/>
                  </a:lnTo>
                  <a:lnTo>
                    <a:pt x="2124" y="735"/>
                  </a:lnTo>
                  <a:cubicBezTo>
                    <a:pt x="2328" y="726"/>
                    <a:pt x="2483" y="555"/>
                    <a:pt x="2477" y="354"/>
                  </a:cubicBezTo>
                  <a:cubicBezTo>
                    <a:pt x="2468" y="151"/>
                    <a:pt x="2304" y="4"/>
                    <a:pt x="2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5"/>
            <p:cNvSpPr/>
            <p:nvPr/>
          </p:nvSpPr>
          <p:spPr>
            <a:xfrm>
              <a:off x="2153889" y="3700126"/>
              <a:ext cx="53032" cy="10188"/>
            </a:xfrm>
            <a:custGeom>
              <a:avLst/>
              <a:gdLst/>
              <a:ahLst/>
              <a:cxnLst/>
              <a:rect l="l" t="t" r="r" b="b"/>
              <a:pathLst>
                <a:path w="3852" h="740" extrusionOk="0">
                  <a:moveTo>
                    <a:pt x="3483" y="0"/>
                  </a:moveTo>
                  <a:lnTo>
                    <a:pt x="366" y="6"/>
                  </a:lnTo>
                  <a:cubicBezTo>
                    <a:pt x="162" y="6"/>
                    <a:pt x="0" y="171"/>
                    <a:pt x="0" y="372"/>
                  </a:cubicBezTo>
                  <a:cubicBezTo>
                    <a:pt x="0" y="575"/>
                    <a:pt x="162" y="740"/>
                    <a:pt x="366" y="740"/>
                  </a:cubicBezTo>
                  <a:lnTo>
                    <a:pt x="3483" y="734"/>
                  </a:lnTo>
                  <a:cubicBezTo>
                    <a:pt x="3687" y="734"/>
                    <a:pt x="3852" y="569"/>
                    <a:pt x="3852" y="366"/>
                  </a:cubicBezTo>
                  <a:cubicBezTo>
                    <a:pt x="3852" y="165"/>
                    <a:pt x="3687" y="0"/>
                    <a:pt x="3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5"/>
            <p:cNvSpPr/>
            <p:nvPr/>
          </p:nvSpPr>
          <p:spPr>
            <a:xfrm>
              <a:off x="2160070" y="3726587"/>
              <a:ext cx="52014" cy="11606"/>
            </a:xfrm>
            <a:custGeom>
              <a:avLst/>
              <a:gdLst/>
              <a:ahLst/>
              <a:cxnLst/>
              <a:rect l="l" t="t" r="r" b="b"/>
              <a:pathLst>
                <a:path w="3778" h="843" extrusionOk="0">
                  <a:moveTo>
                    <a:pt x="3391" y="1"/>
                  </a:moveTo>
                  <a:lnTo>
                    <a:pt x="363" y="109"/>
                  </a:lnTo>
                  <a:cubicBezTo>
                    <a:pt x="159" y="112"/>
                    <a:pt x="1" y="279"/>
                    <a:pt x="4" y="483"/>
                  </a:cubicBezTo>
                  <a:cubicBezTo>
                    <a:pt x="7" y="682"/>
                    <a:pt x="171" y="843"/>
                    <a:pt x="369" y="843"/>
                  </a:cubicBezTo>
                  <a:cubicBezTo>
                    <a:pt x="371" y="843"/>
                    <a:pt x="373" y="843"/>
                    <a:pt x="375" y="843"/>
                  </a:cubicBezTo>
                  <a:lnTo>
                    <a:pt x="390" y="843"/>
                  </a:lnTo>
                  <a:lnTo>
                    <a:pt x="3415" y="735"/>
                  </a:lnTo>
                  <a:cubicBezTo>
                    <a:pt x="3618" y="729"/>
                    <a:pt x="3777" y="558"/>
                    <a:pt x="3768" y="357"/>
                  </a:cubicBezTo>
                  <a:cubicBezTo>
                    <a:pt x="3765" y="151"/>
                    <a:pt x="3574" y="4"/>
                    <a:pt x="3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5"/>
            <p:cNvSpPr/>
            <p:nvPr/>
          </p:nvSpPr>
          <p:spPr>
            <a:xfrm>
              <a:off x="2176522" y="3746921"/>
              <a:ext cx="51188" cy="20830"/>
            </a:xfrm>
            <a:custGeom>
              <a:avLst/>
              <a:gdLst/>
              <a:ahLst/>
              <a:cxnLst/>
              <a:rect l="l" t="t" r="r" b="b"/>
              <a:pathLst>
                <a:path w="3718" h="1513" extrusionOk="0">
                  <a:moveTo>
                    <a:pt x="3308" y="1"/>
                  </a:moveTo>
                  <a:cubicBezTo>
                    <a:pt x="3277" y="1"/>
                    <a:pt x="3245" y="4"/>
                    <a:pt x="3214" y="12"/>
                  </a:cubicBezTo>
                  <a:lnTo>
                    <a:pt x="294" y="791"/>
                  </a:lnTo>
                  <a:cubicBezTo>
                    <a:pt x="114" y="839"/>
                    <a:pt x="1" y="1010"/>
                    <a:pt x="25" y="1192"/>
                  </a:cubicBezTo>
                  <a:cubicBezTo>
                    <a:pt x="48" y="1375"/>
                    <a:pt x="204" y="1513"/>
                    <a:pt x="387" y="1513"/>
                  </a:cubicBezTo>
                  <a:cubicBezTo>
                    <a:pt x="420" y="1513"/>
                    <a:pt x="450" y="1507"/>
                    <a:pt x="483" y="1501"/>
                  </a:cubicBezTo>
                  <a:lnTo>
                    <a:pt x="3403" y="722"/>
                  </a:lnTo>
                  <a:cubicBezTo>
                    <a:pt x="3601" y="668"/>
                    <a:pt x="3717" y="468"/>
                    <a:pt x="3663" y="273"/>
                  </a:cubicBezTo>
                  <a:cubicBezTo>
                    <a:pt x="3618" y="109"/>
                    <a:pt x="3471" y="1"/>
                    <a:pt x="3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5"/>
            <p:cNvSpPr/>
            <p:nvPr/>
          </p:nvSpPr>
          <p:spPr>
            <a:xfrm>
              <a:off x="2180157" y="3774732"/>
              <a:ext cx="44910" cy="20238"/>
            </a:xfrm>
            <a:custGeom>
              <a:avLst/>
              <a:gdLst/>
              <a:ahLst/>
              <a:cxnLst/>
              <a:rect l="l" t="t" r="r" b="b"/>
              <a:pathLst>
                <a:path w="3262" h="1470" extrusionOk="0">
                  <a:moveTo>
                    <a:pt x="2857" y="0"/>
                  </a:moveTo>
                  <a:cubicBezTo>
                    <a:pt x="2824" y="0"/>
                    <a:pt x="2791" y="5"/>
                    <a:pt x="2758" y="14"/>
                  </a:cubicBezTo>
                  <a:lnTo>
                    <a:pt x="282" y="751"/>
                  </a:lnTo>
                  <a:cubicBezTo>
                    <a:pt x="108" y="802"/>
                    <a:pt x="0" y="975"/>
                    <a:pt x="24" y="1155"/>
                  </a:cubicBezTo>
                  <a:cubicBezTo>
                    <a:pt x="51" y="1335"/>
                    <a:pt x="207" y="1470"/>
                    <a:pt x="386" y="1470"/>
                  </a:cubicBezTo>
                  <a:cubicBezTo>
                    <a:pt x="422" y="1470"/>
                    <a:pt x="458" y="1464"/>
                    <a:pt x="491" y="1455"/>
                  </a:cubicBezTo>
                  <a:lnTo>
                    <a:pt x="2968" y="718"/>
                  </a:lnTo>
                  <a:cubicBezTo>
                    <a:pt x="3157" y="655"/>
                    <a:pt x="3262" y="454"/>
                    <a:pt x="3205" y="263"/>
                  </a:cubicBezTo>
                  <a:cubicBezTo>
                    <a:pt x="3158" y="104"/>
                    <a:pt x="3014" y="0"/>
                    <a:pt x="2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5"/>
            <p:cNvSpPr/>
            <p:nvPr/>
          </p:nvSpPr>
          <p:spPr>
            <a:xfrm>
              <a:off x="2191116" y="3800023"/>
              <a:ext cx="41743" cy="24024"/>
            </a:xfrm>
            <a:custGeom>
              <a:avLst/>
              <a:gdLst/>
              <a:ahLst/>
              <a:cxnLst/>
              <a:rect l="l" t="t" r="r" b="b"/>
              <a:pathLst>
                <a:path w="3032" h="1745" extrusionOk="0">
                  <a:moveTo>
                    <a:pt x="2613" y="0"/>
                  </a:moveTo>
                  <a:cubicBezTo>
                    <a:pt x="2562" y="0"/>
                    <a:pt x="2510" y="11"/>
                    <a:pt x="2460" y="34"/>
                  </a:cubicBezTo>
                  <a:lnTo>
                    <a:pt x="351" y="1046"/>
                  </a:lnTo>
                  <a:cubicBezTo>
                    <a:pt x="1" y="1217"/>
                    <a:pt x="121" y="1744"/>
                    <a:pt x="513" y="1744"/>
                  </a:cubicBezTo>
                  <a:cubicBezTo>
                    <a:pt x="567" y="1744"/>
                    <a:pt x="621" y="1732"/>
                    <a:pt x="672" y="1708"/>
                  </a:cubicBezTo>
                  <a:lnTo>
                    <a:pt x="2777" y="696"/>
                  </a:lnTo>
                  <a:cubicBezTo>
                    <a:pt x="2957" y="606"/>
                    <a:pt x="3032" y="387"/>
                    <a:pt x="2945" y="208"/>
                  </a:cubicBezTo>
                  <a:cubicBezTo>
                    <a:pt x="2882" y="77"/>
                    <a:pt x="2751" y="0"/>
                    <a:pt x="2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5"/>
            <p:cNvSpPr/>
            <p:nvPr/>
          </p:nvSpPr>
          <p:spPr>
            <a:xfrm>
              <a:off x="2206205" y="3828824"/>
              <a:ext cx="39237" cy="27879"/>
            </a:xfrm>
            <a:custGeom>
              <a:avLst/>
              <a:gdLst/>
              <a:ahLst/>
              <a:cxnLst/>
              <a:rect l="l" t="t" r="r" b="b"/>
              <a:pathLst>
                <a:path w="2850" h="2025" extrusionOk="0">
                  <a:moveTo>
                    <a:pt x="2443" y="0"/>
                  </a:moveTo>
                  <a:cubicBezTo>
                    <a:pt x="2341" y="0"/>
                    <a:pt x="2239" y="43"/>
                    <a:pt x="2166" y="128"/>
                  </a:cubicBezTo>
                  <a:cubicBezTo>
                    <a:pt x="1675" y="661"/>
                    <a:pt x="1067" y="1066"/>
                    <a:pt x="387" y="1314"/>
                  </a:cubicBezTo>
                  <a:cubicBezTo>
                    <a:pt x="1" y="1455"/>
                    <a:pt x="103" y="2021"/>
                    <a:pt x="510" y="2024"/>
                  </a:cubicBezTo>
                  <a:cubicBezTo>
                    <a:pt x="552" y="2024"/>
                    <a:pt x="594" y="2018"/>
                    <a:pt x="636" y="2003"/>
                  </a:cubicBezTo>
                  <a:cubicBezTo>
                    <a:pt x="1427" y="1716"/>
                    <a:pt x="2136" y="1242"/>
                    <a:pt x="2708" y="622"/>
                  </a:cubicBezTo>
                  <a:cubicBezTo>
                    <a:pt x="2849" y="473"/>
                    <a:pt x="2843" y="236"/>
                    <a:pt x="2690" y="95"/>
                  </a:cubicBezTo>
                  <a:cubicBezTo>
                    <a:pt x="2620" y="32"/>
                    <a:pt x="2531" y="0"/>
                    <a:pt x="2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5"/>
            <p:cNvSpPr/>
            <p:nvPr/>
          </p:nvSpPr>
          <p:spPr>
            <a:xfrm>
              <a:off x="2213805" y="3856098"/>
              <a:ext cx="38563" cy="29504"/>
            </a:xfrm>
            <a:custGeom>
              <a:avLst/>
              <a:gdLst/>
              <a:ahLst/>
              <a:cxnLst/>
              <a:rect l="l" t="t" r="r" b="b"/>
              <a:pathLst>
                <a:path w="2801" h="2143" extrusionOk="0">
                  <a:moveTo>
                    <a:pt x="2387" y="1"/>
                  </a:moveTo>
                  <a:cubicBezTo>
                    <a:pt x="2315" y="1"/>
                    <a:pt x="2241" y="22"/>
                    <a:pt x="2177" y="67"/>
                  </a:cubicBezTo>
                  <a:lnTo>
                    <a:pt x="282" y="1481"/>
                  </a:lnTo>
                  <a:cubicBezTo>
                    <a:pt x="0" y="1693"/>
                    <a:pt x="150" y="2143"/>
                    <a:pt x="500" y="2143"/>
                  </a:cubicBezTo>
                  <a:cubicBezTo>
                    <a:pt x="581" y="2143"/>
                    <a:pt x="656" y="2116"/>
                    <a:pt x="719" y="2071"/>
                  </a:cubicBezTo>
                  <a:lnTo>
                    <a:pt x="2618" y="654"/>
                  </a:lnTo>
                  <a:cubicBezTo>
                    <a:pt x="2770" y="528"/>
                    <a:pt x="2800" y="307"/>
                    <a:pt x="2681" y="148"/>
                  </a:cubicBezTo>
                  <a:cubicBezTo>
                    <a:pt x="2610" y="52"/>
                    <a:pt x="2499" y="1"/>
                    <a:pt x="2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5"/>
            <p:cNvSpPr/>
            <p:nvPr/>
          </p:nvSpPr>
          <p:spPr>
            <a:xfrm>
              <a:off x="2227572" y="3871256"/>
              <a:ext cx="45199" cy="35658"/>
            </a:xfrm>
            <a:custGeom>
              <a:avLst/>
              <a:gdLst/>
              <a:ahLst/>
              <a:cxnLst/>
              <a:rect l="l" t="t" r="r" b="b"/>
              <a:pathLst>
                <a:path w="3283" h="2590" extrusionOk="0">
                  <a:moveTo>
                    <a:pt x="2867" y="0"/>
                  </a:moveTo>
                  <a:cubicBezTo>
                    <a:pt x="2788" y="0"/>
                    <a:pt x="2709" y="26"/>
                    <a:pt x="2642" y="77"/>
                  </a:cubicBezTo>
                  <a:lnTo>
                    <a:pt x="276" y="1934"/>
                  </a:lnTo>
                  <a:cubicBezTo>
                    <a:pt x="0" y="2150"/>
                    <a:pt x="153" y="2590"/>
                    <a:pt x="500" y="2590"/>
                  </a:cubicBezTo>
                  <a:cubicBezTo>
                    <a:pt x="584" y="2590"/>
                    <a:pt x="662" y="2563"/>
                    <a:pt x="728" y="2512"/>
                  </a:cubicBezTo>
                  <a:lnTo>
                    <a:pt x="3094" y="655"/>
                  </a:lnTo>
                  <a:cubicBezTo>
                    <a:pt x="3256" y="529"/>
                    <a:pt x="3283" y="299"/>
                    <a:pt x="3157" y="140"/>
                  </a:cubicBezTo>
                  <a:cubicBezTo>
                    <a:pt x="3084" y="48"/>
                    <a:pt x="2976" y="0"/>
                    <a:pt x="2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5"/>
            <p:cNvSpPr/>
            <p:nvPr/>
          </p:nvSpPr>
          <p:spPr>
            <a:xfrm>
              <a:off x="2245346" y="3896602"/>
              <a:ext cx="42597" cy="40174"/>
            </a:xfrm>
            <a:custGeom>
              <a:avLst/>
              <a:gdLst/>
              <a:ahLst/>
              <a:cxnLst/>
              <a:rect l="l" t="t" r="r" b="b"/>
              <a:pathLst>
                <a:path w="3094" h="2918" extrusionOk="0">
                  <a:moveTo>
                    <a:pt x="2685" y="0"/>
                  </a:moveTo>
                  <a:cubicBezTo>
                    <a:pt x="2583" y="0"/>
                    <a:pt x="2480" y="43"/>
                    <a:pt x="2408" y="126"/>
                  </a:cubicBezTo>
                  <a:lnTo>
                    <a:pt x="656" y="2031"/>
                  </a:lnTo>
                  <a:cubicBezTo>
                    <a:pt x="592" y="1985"/>
                    <a:pt x="516" y="1962"/>
                    <a:pt x="440" y="1962"/>
                  </a:cubicBezTo>
                  <a:cubicBezTo>
                    <a:pt x="357" y="1962"/>
                    <a:pt x="274" y="1990"/>
                    <a:pt x="207" y="2046"/>
                  </a:cubicBezTo>
                  <a:cubicBezTo>
                    <a:pt x="54" y="2172"/>
                    <a:pt x="0" y="2381"/>
                    <a:pt x="69" y="2564"/>
                  </a:cubicBezTo>
                  <a:cubicBezTo>
                    <a:pt x="144" y="2774"/>
                    <a:pt x="339" y="2911"/>
                    <a:pt x="560" y="2917"/>
                  </a:cubicBezTo>
                  <a:lnTo>
                    <a:pt x="563" y="2917"/>
                  </a:lnTo>
                  <a:cubicBezTo>
                    <a:pt x="842" y="2914"/>
                    <a:pt x="1018" y="2723"/>
                    <a:pt x="1102" y="2630"/>
                  </a:cubicBezTo>
                  <a:lnTo>
                    <a:pt x="2947" y="623"/>
                  </a:lnTo>
                  <a:cubicBezTo>
                    <a:pt x="3094" y="476"/>
                    <a:pt x="3088" y="237"/>
                    <a:pt x="2935" y="96"/>
                  </a:cubicBezTo>
                  <a:cubicBezTo>
                    <a:pt x="2864" y="32"/>
                    <a:pt x="2775" y="0"/>
                    <a:pt x="2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5"/>
            <p:cNvSpPr/>
            <p:nvPr/>
          </p:nvSpPr>
          <p:spPr>
            <a:xfrm>
              <a:off x="2266782" y="3924921"/>
              <a:ext cx="41784" cy="40339"/>
            </a:xfrm>
            <a:custGeom>
              <a:avLst/>
              <a:gdLst/>
              <a:ahLst/>
              <a:cxnLst/>
              <a:rect l="l" t="t" r="r" b="b"/>
              <a:pathLst>
                <a:path w="3035" h="2930" extrusionOk="0">
                  <a:moveTo>
                    <a:pt x="2615" y="0"/>
                  </a:moveTo>
                  <a:cubicBezTo>
                    <a:pt x="2553" y="0"/>
                    <a:pt x="2490" y="16"/>
                    <a:pt x="2432" y="49"/>
                  </a:cubicBezTo>
                  <a:cubicBezTo>
                    <a:pt x="1480" y="624"/>
                    <a:pt x="680" y="1420"/>
                    <a:pt x="105" y="2373"/>
                  </a:cubicBezTo>
                  <a:cubicBezTo>
                    <a:pt x="1" y="2547"/>
                    <a:pt x="54" y="2774"/>
                    <a:pt x="228" y="2879"/>
                  </a:cubicBezTo>
                  <a:cubicBezTo>
                    <a:pt x="285" y="2912"/>
                    <a:pt x="351" y="2930"/>
                    <a:pt x="417" y="2930"/>
                  </a:cubicBezTo>
                  <a:cubicBezTo>
                    <a:pt x="546" y="2930"/>
                    <a:pt x="665" y="2864"/>
                    <a:pt x="731" y="2753"/>
                  </a:cubicBezTo>
                  <a:cubicBezTo>
                    <a:pt x="1246" y="1903"/>
                    <a:pt x="1959" y="1190"/>
                    <a:pt x="2810" y="678"/>
                  </a:cubicBezTo>
                  <a:cubicBezTo>
                    <a:pt x="2981" y="570"/>
                    <a:pt x="3034" y="348"/>
                    <a:pt x="2930" y="178"/>
                  </a:cubicBezTo>
                  <a:cubicBezTo>
                    <a:pt x="2862" y="64"/>
                    <a:pt x="2740" y="0"/>
                    <a:pt x="2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5"/>
            <p:cNvSpPr/>
            <p:nvPr/>
          </p:nvSpPr>
          <p:spPr>
            <a:xfrm>
              <a:off x="2286910" y="3941250"/>
              <a:ext cx="38274" cy="38700"/>
            </a:xfrm>
            <a:custGeom>
              <a:avLst/>
              <a:gdLst/>
              <a:ahLst/>
              <a:cxnLst/>
              <a:rect l="l" t="t" r="r" b="b"/>
              <a:pathLst>
                <a:path w="2780" h="2811" extrusionOk="0">
                  <a:moveTo>
                    <a:pt x="2372" y="0"/>
                  </a:moveTo>
                  <a:cubicBezTo>
                    <a:pt x="2267" y="0"/>
                    <a:pt x="2164" y="45"/>
                    <a:pt x="2091" y="133"/>
                  </a:cubicBezTo>
                  <a:lnTo>
                    <a:pt x="216" y="2193"/>
                  </a:lnTo>
                  <a:cubicBezTo>
                    <a:pt x="0" y="2430"/>
                    <a:pt x="168" y="2810"/>
                    <a:pt x="485" y="2810"/>
                  </a:cubicBezTo>
                  <a:cubicBezTo>
                    <a:pt x="590" y="2810"/>
                    <a:pt x="686" y="2765"/>
                    <a:pt x="758" y="2690"/>
                  </a:cubicBezTo>
                  <a:lnTo>
                    <a:pt x="2633" y="627"/>
                  </a:lnTo>
                  <a:cubicBezTo>
                    <a:pt x="2779" y="477"/>
                    <a:pt x="2773" y="237"/>
                    <a:pt x="2621" y="97"/>
                  </a:cubicBezTo>
                  <a:cubicBezTo>
                    <a:pt x="2549" y="32"/>
                    <a:pt x="2460" y="0"/>
                    <a:pt x="2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5"/>
            <p:cNvSpPr/>
            <p:nvPr/>
          </p:nvSpPr>
          <p:spPr>
            <a:xfrm>
              <a:off x="2311568" y="3958060"/>
              <a:ext cx="37778" cy="39003"/>
            </a:xfrm>
            <a:custGeom>
              <a:avLst/>
              <a:gdLst/>
              <a:ahLst/>
              <a:cxnLst/>
              <a:rect l="l" t="t" r="r" b="b"/>
              <a:pathLst>
                <a:path w="2744" h="2833" extrusionOk="0">
                  <a:moveTo>
                    <a:pt x="2333" y="1"/>
                  </a:moveTo>
                  <a:cubicBezTo>
                    <a:pt x="2232" y="1"/>
                    <a:pt x="2130" y="42"/>
                    <a:pt x="2058" y="125"/>
                  </a:cubicBezTo>
                  <a:lnTo>
                    <a:pt x="210" y="2221"/>
                  </a:lnTo>
                  <a:cubicBezTo>
                    <a:pt x="0" y="2458"/>
                    <a:pt x="168" y="2832"/>
                    <a:pt x="485" y="2832"/>
                  </a:cubicBezTo>
                  <a:cubicBezTo>
                    <a:pt x="590" y="2832"/>
                    <a:pt x="689" y="2787"/>
                    <a:pt x="761" y="2709"/>
                  </a:cubicBezTo>
                  <a:lnTo>
                    <a:pt x="2609" y="613"/>
                  </a:lnTo>
                  <a:cubicBezTo>
                    <a:pt x="2743" y="460"/>
                    <a:pt x="2729" y="226"/>
                    <a:pt x="2576" y="92"/>
                  </a:cubicBezTo>
                  <a:cubicBezTo>
                    <a:pt x="2507" y="31"/>
                    <a:pt x="2420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5"/>
            <p:cNvSpPr/>
            <p:nvPr/>
          </p:nvSpPr>
          <p:spPr>
            <a:xfrm>
              <a:off x="2335028" y="3971621"/>
              <a:ext cx="49205" cy="46465"/>
            </a:xfrm>
            <a:custGeom>
              <a:avLst/>
              <a:gdLst/>
              <a:ahLst/>
              <a:cxnLst/>
              <a:rect l="l" t="t" r="r" b="b"/>
              <a:pathLst>
                <a:path w="3574" h="3375" extrusionOk="0">
                  <a:moveTo>
                    <a:pt x="3169" y="1"/>
                  </a:moveTo>
                  <a:cubicBezTo>
                    <a:pt x="3076" y="1"/>
                    <a:pt x="2982" y="36"/>
                    <a:pt x="2911" y="107"/>
                  </a:cubicBezTo>
                  <a:lnTo>
                    <a:pt x="234" y="2749"/>
                  </a:lnTo>
                  <a:cubicBezTo>
                    <a:pt x="0" y="2979"/>
                    <a:pt x="165" y="3374"/>
                    <a:pt x="491" y="3374"/>
                  </a:cubicBezTo>
                  <a:cubicBezTo>
                    <a:pt x="590" y="3374"/>
                    <a:pt x="680" y="3339"/>
                    <a:pt x="749" y="3270"/>
                  </a:cubicBezTo>
                  <a:lnTo>
                    <a:pt x="3426" y="628"/>
                  </a:lnTo>
                  <a:cubicBezTo>
                    <a:pt x="3570" y="484"/>
                    <a:pt x="3573" y="254"/>
                    <a:pt x="3429" y="110"/>
                  </a:cubicBezTo>
                  <a:cubicBezTo>
                    <a:pt x="3358" y="37"/>
                    <a:pt x="3264" y="1"/>
                    <a:pt x="3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5"/>
            <p:cNvSpPr/>
            <p:nvPr/>
          </p:nvSpPr>
          <p:spPr>
            <a:xfrm>
              <a:off x="2375766" y="3990221"/>
              <a:ext cx="35961" cy="36938"/>
            </a:xfrm>
            <a:custGeom>
              <a:avLst/>
              <a:gdLst/>
              <a:ahLst/>
              <a:cxnLst/>
              <a:rect l="l" t="t" r="r" b="b"/>
              <a:pathLst>
                <a:path w="2612" h="2683" extrusionOk="0">
                  <a:moveTo>
                    <a:pt x="2202" y="1"/>
                  </a:moveTo>
                  <a:cubicBezTo>
                    <a:pt x="2100" y="1"/>
                    <a:pt x="1999" y="42"/>
                    <a:pt x="1926" y="125"/>
                  </a:cubicBezTo>
                  <a:lnTo>
                    <a:pt x="210" y="2071"/>
                  </a:lnTo>
                  <a:cubicBezTo>
                    <a:pt x="0" y="2308"/>
                    <a:pt x="168" y="2682"/>
                    <a:pt x="485" y="2682"/>
                  </a:cubicBezTo>
                  <a:cubicBezTo>
                    <a:pt x="590" y="2682"/>
                    <a:pt x="689" y="2637"/>
                    <a:pt x="758" y="2560"/>
                  </a:cubicBezTo>
                  <a:lnTo>
                    <a:pt x="2477" y="613"/>
                  </a:lnTo>
                  <a:cubicBezTo>
                    <a:pt x="2612" y="460"/>
                    <a:pt x="2597" y="227"/>
                    <a:pt x="2444" y="92"/>
                  </a:cubicBezTo>
                  <a:cubicBezTo>
                    <a:pt x="2375" y="31"/>
                    <a:pt x="2288" y="1"/>
                    <a:pt x="2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5"/>
            <p:cNvSpPr/>
            <p:nvPr/>
          </p:nvSpPr>
          <p:spPr>
            <a:xfrm>
              <a:off x="2405820" y="3994447"/>
              <a:ext cx="39100" cy="37778"/>
            </a:xfrm>
            <a:custGeom>
              <a:avLst/>
              <a:gdLst/>
              <a:ahLst/>
              <a:cxnLst/>
              <a:rect l="l" t="t" r="r" b="b"/>
              <a:pathLst>
                <a:path w="2840" h="2744" extrusionOk="0">
                  <a:moveTo>
                    <a:pt x="2422" y="0"/>
                  </a:moveTo>
                  <a:cubicBezTo>
                    <a:pt x="2308" y="0"/>
                    <a:pt x="2196" y="53"/>
                    <a:pt x="2124" y="153"/>
                  </a:cubicBezTo>
                  <a:cubicBezTo>
                    <a:pt x="1624" y="896"/>
                    <a:pt x="1004" y="1549"/>
                    <a:pt x="285" y="2082"/>
                  </a:cubicBezTo>
                  <a:cubicBezTo>
                    <a:pt x="1" y="2292"/>
                    <a:pt x="150" y="2744"/>
                    <a:pt x="504" y="2744"/>
                  </a:cubicBezTo>
                  <a:cubicBezTo>
                    <a:pt x="582" y="2744"/>
                    <a:pt x="660" y="2717"/>
                    <a:pt x="722" y="2672"/>
                  </a:cubicBezTo>
                  <a:cubicBezTo>
                    <a:pt x="1507" y="2088"/>
                    <a:pt x="2187" y="1375"/>
                    <a:pt x="2735" y="563"/>
                  </a:cubicBezTo>
                  <a:cubicBezTo>
                    <a:pt x="2840" y="396"/>
                    <a:pt x="2792" y="174"/>
                    <a:pt x="2627" y="63"/>
                  </a:cubicBezTo>
                  <a:cubicBezTo>
                    <a:pt x="2564" y="21"/>
                    <a:pt x="2493" y="0"/>
                    <a:pt x="2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5"/>
            <p:cNvSpPr/>
            <p:nvPr/>
          </p:nvSpPr>
          <p:spPr>
            <a:xfrm>
              <a:off x="1484871" y="2370736"/>
              <a:ext cx="77580" cy="60811"/>
            </a:xfrm>
            <a:custGeom>
              <a:avLst/>
              <a:gdLst/>
              <a:ahLst/>
              <a:cxnLst/>
              <a:rect l="l" t="t" r="r" b="b"/>
              <a:pathLst>
                <a:path w="5635" h="4417" extrusionOk="0">
                  <a:moveTo>
                    <a:pt x="5225" y="1"/>
                  </a:moveTo>
                  <a:cubicBezTo>
                    <a:pt x="5155" y="1"/>
                    <a:pt x="5084" y="21"/>
                    <a:pt x="5020" y="62"/>
                  </a:cubicBezTo>
                  <a:lnTo>
                    <a:pt x="276" y="3761"/>
                  </a:lnTo>
                  <a:cubicBezTo>
                    <a:pt x="1" y="3976"/>
                    <a:pt x="151" y="4417"/>
                    <a:pt x="501" y="4417"/>
                  </a:cubicBezTo>
                  <a:cubicBezTo>
                    <a:pt x="505" y="4417"/>
                    <a:pt x="508" y="4417"/>
                    <a:pt x="512" y="4417"/>
                  </a:cubicBezTo>
                  <a:cubicBezTo>
                    <a:pt x="589" y="4417"/>
                    <a:pt x="666" y="4387"/>
                    <a:pt x="729" y="4342"/>
                  </a:cubicBezTo>
                  <a:lnTo>
                    <a:pt x="5473" y="640"/>
                  </a:lnTo>
                  <a:cubicBezTo>
                    <a:pt x="5613" y="511"/>
                    <a:pt x="5634" y="292"/>
                    <a:pt x="5515" y="143"/>
                  </a:cubicBezTo>
                  <a:cubicBezTo>
                    <a:pt x="5443" y="50"/>
                    <a:pt x="5335" y="1"/>
                    <a:pt x="52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5"/>
            <p:cNvSpPr/>
            <p:nvPr/>
          </p:nvSpPr>
          <p:spPr>
            <a:xfrm>
              <a:off x="1526724" y="2382094"/>
              <a:ext cx="69416" cy="54189"/>
            </a:xfrm>
            <a:custGeom>
              <a:avLst/>
              <a:gdLst/>
              <a:ahLst/>
              <a:cxnLst/>
              <a:rect l="l" t="t" r="r" b="b"/>
              <a:pathLst>
                <a:path w="5042" h="3936" extrusionOk="0">
                  <a:moveTo>
                    <a:pt x="4628" y="0"/>
                  </a:moveTo>
                  <a:cubicBezTo>
                    <a:pt x="4553" y="0"/>
                    <a:pt x="4477" y="23"/>
                    <a:pt x="4412" y="72"/>
                  </a:cubicBezTo>
                  <a:lnTo>
                    <a:pt x="276" y="3280"/>
                  </a:lnTo>
                  <a:cubicBezTo>
                    <a:pt x="1" y="3496"/>
                    <a:pt x="150" y="3936"/>
                    <a:pt x="501" y="3936"/>
                  </a:cubicBezTo>
                  <a:cubicBezTo>
                    <a:pt x="582" y="3936"/>
                    <a:pt x="660" y="3909"/>
                    <a:pt x="726" y="3861"/>
                  </a:cubicBezTo>
                  <a:lnTo>
                    <a:pt x="4862" y="653"/>
                  </a:lnTo>
                  <a:cubicBezTo>
                    <a:pt x="5014" y="528"/>
                    <a:pt x="5041" y="300"/>
                    <a:pt x="4918" y="141"/>
                  </a:cubicBezTo>
                  <a:cubicBezTo>
                    <a:pt x="4846" y="49"/>
                    <a:pt x="4738" y="0"/>
                    <a:pt x="4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5"/>
            <p:cNvSpPr/>
            <p:nvPr/>
          </p:nvSpPr>
          <p:spPr>
            <a:xfrm>
              <a:off x="1577319" y="2384214"/>
              <a:ext cx="66483" cy="53886"/>
            </a:xfrm>
            <a:custGeom>
              <a:avLst/>
              <a:gdLst/>
              <a:ahLst/>
              <a:cxnLst/>
              <a:rect l="l" t="t" r="r" b="b"/>
              <a:pathLst>
                <a:path w="4829" h="3914" extrusionOk="0">
                  <a:moveTo>
                    <a:pt x="4414" y="0"/>
                  </a:moveTo>
                  <a:cubicBezTo>
                    <a:pt x="4333" y="0"/>
                    <a:pt x="4252" y="27"/>
                    <a:pt x="4185" y="83"/>
                  </a:cubicBezTo>
                  <a:lnTo>
                    <a:pt x="270" y="3264"/>
                  </a:lnTo>
                  <a:cubicBezTo>
                    <a:pt x="1" y="3479"/>
                    <a:pt x="156" y="3914"/>
                    <a:pt x="501" y="3914"/>
                  </a:cubicBezTo>
                  <a:cubicBezTo>
                    <a:pt x="585" y="3914"/>
                    <a:pt x="668" y="3887"/>
                    <a:pt x="734" y="3833"/>
                  </a:cubicBezTo>
                  <a:lnTo>
                    <a:pt x="4646" y="652"/>
                  </a:lnTo>
                  <a:cubicBezTo>
                    <a:pt x="4805" y="523"/>
                    <a:pt x="4828" y="293"/>
                    <a:pt x="4700" y="137"/>
                  </a:cubicBezTo>
                  <a:cubicBezTo>
                    <a:pt x="4627" y="47"/>
                    <a:pt x="4521" y="0"/>
                    <a:pt x="4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5"/>
            <p:cNvSpPr/>
            <p:nvPr/>
          </p:nvSpPr>
          <p:spPr>
            <a:xfrm>
              <a:off x="1619131" y="2402387"/>
              <a:ext cx="64790" cy="50513"/>
            </a:xfrm>
            <a:custGeom>
              <a:avLst/>
              <a:gdLst/>
              <a:ahLst/>
              <a:cxnLst/>
              <a:rect l="l" t="t" r="r" b="b"/>
              <a:pathLst>
                <a:path w="4706" h="3669" extrusionOk="0">
                  <a:moveTo>
                    <a:pt x="4291" y="0"/>
                  </a:moveTo>
                  <a:cubicBezTo>
                    <a:pt x="4213" y="0"/>
                    <a:pt x="4134" y="25"/>
                    <a:pt x="4068" y="78"/>
                  </a:cubicBezTo>
                  <a:lnTo>
                    <a:pt x="276" y="3010"/>
                  </a:lnTo>
                  <a:cubicBezTo>
                    <a:pt x="0" y="3226"/>
                    <a:pt x="150" y="3669"/>
                    <a:pt x="501" y="3669"/>
                  </a:cubicBezTo>
                  <a:cubicBezTo>
                    <a:pt x="582" y="3669"/>
                    <a:pt x="662" y="3642"/>
                    <a:pt x="725" y="3591"/>
                  </a:cubicBezTo>
                  <a:lnTo>
                    <a:pt x="4517" y="656"/>
                  </a:lnTo>
                  <a:cubicBezTo>
                    <a:pt x="4676" y="533"/>
                    <a:pt x="4706" y="303"/>
                    <a:pt x="4583" y="144"/>
                  </a:cubicBezTo>
                  <a:cubicBezTo>
                    <a:pt x="4509" y="50"/>
                    <a:pt x="4401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5"/>
            <p:cNvSpPr/>
            <p:nvPr/>
          </p:nvSpPr>
          <p:spPr>
            <a:xfrm>
              <a:off x="1653357" y="2404150"/>
              <a:ext cx="74193" cy="57865"/>
            </a:xfrm>
            <a:custGeom>
              <a:avLst/>
              <a:gdLst/>
              <a:ahLst/>
              <a:cxnLst/>
              <a:rect l="l" t="t" r="r" b="b"/>
              <a:pathLst>
                <a:path w="5389" h="4203" extrusionOk="0">
                  <a:moveTo>
                    <a:pt x="4978" y="0"/>
                  </a:moveTo>
                  <a:cubicBezTo>
                    <a:pt x="4902" y="0"/>
                    <a:pt x="4825" y="24"/>
                    <a:pt x="4759" y="73"/>
                  </a:cubicBezTo>
                  <a:lnTo>
                    <a:pt x="276" y="3547"/>
                  </a:lnTo>
                  <a:cubicBezTo>
                    <a:pt x="0" y="3760"/>
                    <a:pt x="150" y="4203"/>
                    <a:pt x="500" y="4203"/>
                  </a:cubicBezTo>
                  <a:cubicBezTo>
                    <a:pt x="581" y="4203"/>
                    <a:pt x="659" y="4176"/>
                    <a:pt x="725" y="4125"/>
                  </a:cubicBezTo>
                  <a:lnTo>
                    <a:pt x="5209" y="651"/>
                  </a:lnTo>
                  <a:cubicBezTo>
                    <a:pt x="5364" y="525"/>
                    <a:pt x="5388" y="300"/>
                    <a:pt x="5268" y="142"/>
                  </a:cubicBezTo>
                  <a:cubicBezTo>
                    <a:pt x="5196" y="49"/>
                    <a:pt x="5088" y="0"/>
                    <a:pt x="4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5"/>
            <p:cNvSpPr/>
            <p:nvPr/>
          </p:nvSpPr>
          <p:spPr>
            <a:xfrm>
              <a:off x="1691741" y="2419129"/>
              <a:ext cx="50981" cy="44331"/>
            </a:xfrm>
            <a:custGeom>
              <a:avLst/>
              <a:gdLst/>
              <a:ahLst/>
              <a:cxnLst/>
              <a:rect l="l" t="t" r="r" b="b"/>
              <a:pathLst>
                <a:path w="3703" h="3220" extrusionOk="0">
                  <a:moveTo>
                    <a:pt x="3291" y="0"/>
                  </a:moveTo>
                  <a:cubicBezTo>
                    <a:pt x="3184" y="0"/>
                    <a:pt x="3078" y="46"/>
                    <a:pt x="3005" y="135"/>
                  </a:cubicBezTo>
                  <a:cubicBezTo>
                    <a:pt x="2241" y="1078"/>
                    <a:pt x="1330" y="1890"/>
                    <a:pt x="309" y="2546"/>
                  </a:cubicBezTo>
                  <a:cubicBezTo>
                    <a:pt x="1" y="2743"/>
                    <a:pt x="141" y="3220"/>
                    <a:pt x="507" y="3220"/>
                  </a:cubicBezTo>
                  <a:cubicBezTo>
                    <a:pt x="579" y="3220"/>
                    <a:pt x="648" y="3202"/>
                    <a:pt x="707" y="3163"/>
                  </a:cubicBezTo>
                  <a:cubicBezTo>
                    <a:pt x="1792" y="2465"/>
                    <a:pt x="2759" y="1599"/>
                    <a:pt x="3574" y="599"/>
                  </a:cubicBezTo>
                  <a:cubicBezTo>
                    <a:pt x="3702" y="440"/>
                    <a:pt x="3678" y="210"/>
                    <a:pt x="3520" y="81"/>
                  </a:cubicBezTo>
                  <a:cubicBezTo>
                    <a:pt x="3453" y="27"/>
                    <a:pt x="3372" y="0"/>
                    <a:pt x="3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5"/>
            <p:cNvSpPr/>
            <p:nvPr/>
          </p:nvSpPr>
          <p:spPr>
            <a:xfrm>
              <a:off x="2762164" y="1407975"/>
              <a:ext cx="89902" cy="44648"/>
            </a:xfrm>
            <a:custGeom>
              <a:avLst/>
              <a:gdLst/>
              <a:ahLst/>
              <a:cxnLst/>
              <a:rect l="l" t="t" r="r" b="b"/>
              <a:pathLst>
                <a:path w="6530" h="3243" extrusionOk="0">
                  <a:moveTo>
                    <a:pt x="6111" y="1"/>
                  </a:moveTo>
                  <a:cubicBezTo>
                    <a:pt x="6059" y="1"/>
                    <a:pt x="6007" y="12"/>
                    <a:pt x="5957" y="35"/>
                  </a:cubicBezTo>
                  <a:lnTo>
                    <a:pt x="360" y="2542"/>
                  </a:lnTo>
                  <a:cubicBezTo>
                    <a:pt x="0" y="2704"/>
                    <a:pt x="114" y="3243"/>
                    <a:pt x="509" y="3243"/>
                  </a:cubicBezTo>
                  <a:cubicBezTo>
                    <a:pt x="560" y="3243"/>
                    <a:pt x="614" y="3234"/>
                    <a:pt x="659" y="3213"/>
                  </a:cubicBezTo>
                  <a:lnTo>
                    <a:pt x="6257" y="703"/>
                  </a:lnTo>
                  <a:cubicBezTo>
                    <a:pt x="6442" y="622"/>
                    <a:pt x="6529" y="403"/>
                    <a:pt x="6445" y="218"/>
                  </a:cubicBezTo>
                  <a:cubicBezTo>
                    <a:pt x="6384" y="82"/>
                    <a:pt x="6251" y="1"/>
                    <a:pt x="6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5"/>
            <p:cNvSpPr/>
            <p:nvPr/>
          </p:nvSpPr>
          <p:spPr>
            <a:xfrm>
              <a:off x="2758901" y="1442820"/>
              <a:ext cx="85083" cy="47126"/>
            </a:xfrm>
            <a:custGeom>
              <a:avLst/>
              <a:gdLst/>
              <a:ahLst/>
              <a:cxnLst/>
              <a:rect l="l" t="t" r="r" b="b"/>
              <a:pathLst>
                <a:path w="6180" h="3423" extrusionOk="0">
                  <a:moveTo>
                    <a:pt x="5761" y="1"/>
                  </a:moveTo>
                  <a:cubicBezTo>
                    <a:pt x="5708" y="1"/>
                    <a:pt x="5653" y="13"/>
                    <a:pt x="5601" y="38"/>
                  </a:cubicBezTo>
                  <a:lnTo>
                    <a:pt x="345" y="2730"/>
                  </a:lnTo>
                  <a:cubicBezTo>
                    <a:pt x="1" y="2904"/>
                    <a:pt x="123" y="3422"/>
                    <a:pt x="510" y="3422"/>
                  </a:cubicBezTo>
                  <a:cubicBezTo>
                    <a:pt x="570" y="3422"/>
                    <a:pt x="627" y="3407"/>
                    <a:pt x="677" y="3380"/>
                  </a:cubicBezTo>
                  <a:lnTo>
                    <a:pt x="5937" y="691"/>
                  </a:lnTo>
                  <a:cubicBezTo>
                    <a:pt x="6110" y="595"/>
                    <a:pt x="6179" y="376"/>
                    <a:pt x="6086" y="199"/>
                  </a:cubicBezTo>
                  <a:cubicBezTo>
                    <a:pt x="6022" y="74"/>
                    <a:pt x="5895" y="1"/>
                    <a:pt x="5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5"/>
            <p:cNvSpPr/>
            <p:nvPr/>
          </p:nvSpPr>
          <p:spPr>
            <a:xfrm>
              <a:off x="2762371" y="1481947"/>
              <a:ext cx="90397" cy="50251"/>
            </a:xfrm>
            <a:custGeom>
              <a:avLst/>
              <a:gdLst/>
              <a:ahLst/>
              <a:cxnLst/>
              <a:rect l="l" t="t" r="r" b="b"/>
              <a:pathLst>
                <a:path w="6566" h="3650" extrusionOk="0">
                  <a:moveTo>
                    <a:pt x="6143" y="0"/>
                  </a:moveTo>
                  <a:cubicBezTo>
                    <a:pt x="6087" y="0"/>
                    <a:pt x="6029" y="13"/>
                    <a:pt x="5975" y="41"/>
                  </a:cubicBezTo>
                  <a:lnTo>
                    <a:pt x="342" y="2958"/>
                  </a:lnTo>
                  <a:cubicBezTo>
                    <a:pt x="0" y="3132"/>
                    <a:pt x="123" y="3650"/>
                    <a:pt x="509" y="3650"/>
                  </a:cubicBezTo>
                  <a:cubicBezTo>
                    <a:pt x="566" y="3650"/>
                    <a:pt x="626" y="3635"/>
                    <a:pt x="677" y="3608"/>
                  </a:cubicBezTo>
                  <a:lnTo>
                    <a:pt x="6314" y="694"/>
                  </a:lnTo>
                  <a:cubicBezTo>
                    <a:pt x="6493" y="601"/>
                    <a:pt x="6565" y="379"/>
                    <a:pt x="6469" y="200"/>
                  </a:cubicBezTo>
                  <a:cubicBezTo>
                    <a:pt x="6404" y="73"/>
                    <a:pt x="6277" y="0"/>
                    <a:pt x="6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5"/>
            <p:cNvSpPr/>
            <p:nvPr/>
          </p:nvSpPr>
          <p:spPr>
            <a:xfrm>
              <a:off x="2777914" y="1513654"/>
              <a:ext cx="86474" cy="52853"/>
            </a:xfrm>
            <a:custGeom>
              <a:avLst/>
              <a:gdLst/>
              <a:ahLst/>
              <a:cxnLst/>
              <a:rect l="l" t="t" r="r" b="b"/>
              <a:pathLst>
                <a:path w="6281" h="3839" extrusionOk="0">
                  <a:moveTo>
                    <a:pt x="5861" y="1"/>
                  </a:moveTo>
                  <a:cubicBezTo>
                    <a:pt x="5799" y="1"/>
                    <a:pt x="5736" y="17"/>
                    <a:pt x="5679" y="50"/>
                  </a:cubicBezTo>
                  <a:lnTo>
                    <a:pt x="324" y="3153"/>
                  </a:lnTo>
                  <a:cubicBezTo>
                    <a:pt x="0" y="3342"/>
                    <a:pt x="132" y="3839"/>
                    <a:pt x="509" y="3839"/>
                  </a:cubicBezTo>
                  <a:cubicBezTo>
                    <a:pt x="572" y="3839"/>
                    <a:pt x="635" y="3824"/>
                    <a:pt x="692" y="3791"/>
                  </a:cubicBezTo>
                  <a:lnTo>
                    <a:pt x="6047" y="688"/>
                  </a:lnTo>
                  <a:cubicBezTo>
                    <a:pt x="6221" y="586"/>
                    <a:pt x="6281" y="362"/>
                    <a:pt x="6179" y="185"/>
                  </a:cubicBezTo>
                  <a:cubicBezTo>
                    <a:pt x="6111" y="66"/>
                    <a:pt x="5987" y="1"/>
                    <a:pt x="5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5"/>
            <p:cNvSpPr/>
            <p:nvPr/>
          </p:nvSpPr>
          <p:spPr>
            <a:xfrm>
              <a:off x="2804513" y="1540514"/>
              <a:ext cx="66346" cy="48682"/>
            </a:xfrm>
            <a:custGeom>
              <a:avLst/>
              <a:gdLst/>
              <a:ahLst/>
              <a:cxnLst/>
              <a:rect l="l" t="t" r="r" b="b"/>
              <a:pathLst>
                <a:path w="4819" h="3536" extrusionOk="0">
                  <a:moveTo>
                    <a:pt x="4403" y="1"/>
                  </a:moveTo>
                  <a:cubicBezTo>
                    <a:pt x="4346" y="1"/>
                    <a:pt x="4288" y="14"/>
                    <a:pt x="4235" y="43"/>
                  </a:cubicBezTo>
                  <a:cubicBezTo>
                    <a:pt x="2803" y="840"/>
                    <a:pt x="1465" y="1798"/>
                    <a:pt x="249" y="2897"/>
                  </a:cubicBezTo>
                  <a:cubicBezTo>
                    <a:pt x="1" y="3121"/>
                    <a:pt x="158" y="3535"/>
                    <a:pt x="494" y="3535"/>
                  </a:cubicBezTo>
                  <a:cubicBezTo>
                    <a:pt x="495" y="3535"/>
                    <a:pt x="496" y="3535"/>
                    <a:pt x="497" y="3535"/>
                  </a:cubicBezTo>
                  <a:cubicBezTo>
                    <a:pt x="587" y="3535"/>
                    <a:pt x="674" y="3502"/>
                    <a:pt x="740" y="3442"/>
                  </a:cubicBezTo>
                  <a:cubicBezTo>
                    <a:pt x="1914" y="2379"/>
                    <a:pt x="3208" y="1453"/>
                    <a:pt x="4591" y="684"/>
                  </a:cubicBezTo>
                  <a:cubicBezTo>
                    <a:pt x="4762" y="582"/>
                    <a:pt x="4819" y="363"/>
                    <a:pt x="4723" y="190"/>
                  </a:cubicBezTo>
                  <a:cubicBezTo>
                    <a:pt x="4657" y="69"/>
                    <a:pt x="4532" y="1"/>
                    <a:pt x="4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5"/>
            <p:cNvSpPr/>
            <p:nvPr/>
          </p:nvSpPr>
          <p:spPr>
            <a:xfrm>
              <a:off x="2831511" y="1550317"/>
              <a:ext cx="69416" cy="52730"/>
            </a:xfrm>
            <a:custGeom>
              <a:avLst/>
              <a:gdLst/>
              <a:ahLst/>
              <a:cxnLst/>
              <a:rect l="l" t="t" r="r" b="b"/>
              <a:pathLst>
                <a:path w="5042" h="3830" extrusionOk="0">
                  <a:moveTo>
                    <a:pt x="4634" y="0"/>
                  </a:moveTo>
                  <a:cubicBezTo>
                    <a:pt x="4547" y="0"/>
                    <a:pt x="4461" y="31"/>
                    <a:pt x="4391" y="92"/>
                  </a:cubicBezTo>
                  <a:cubicBezTo>
                    <a:pt x="3127" y="1233"/>
                    <a:pt x="1765" y="2254"/>
                    <a:pt x="315" y="3149"/>
                  </a:cubicBezTo>
                  <a:cubicBezTo>
                    <a:pt x="1" y="3344"/>
                    <a:pt x="138" y="3829"/>
                    <a:pt x="507" y="3829"/>
                  </a:cubicBezTo>
                  <a:cubicBezTo>
                    <a:pt x="576" y="3829"/>
                    <a:pt x="642" y="3811"/>
                    <a:pt x="702" y="3775"/>
                  </a:cubicBezTo>
                  <a:cubicBezTo>
                    <a:pt x="2187" y="2859"/>
                    <a:pt x="3586" y="1808"/>
                    <a:pt x="4883" y="637"/>
                  </a:cubicBezTo>
                  <a:cubicBezTo>
                    <a:pt x="5029" y="499"/>
                    <a:pt x="5041" y="271"/>
                    <a:pt x="4906" y="122"/>
                  </a:cubicBezTo>
                  <a:cubicBezTo>
                    <a:pt x="4834" y="41"/>
                    <a:pt x="4734" y="0"/>
                    <a:pt x="4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5"/>
            <p:cNvSpPr/>
            <p:nvPr/>
          </p:nvSpPr>
          <p:spPr>
            <a:xfrm>
              <a:off x="2873530" y="1547412"/>
              <a:ext cx="71715" cy="47099"/>
            </a:xfrm>
            <a:custGeom>
              <a:avLst/>
              <a:gdLst/>
              <a:ahLst/>
              <a:cxnLst/>
              <a:rect l="l" t="t" r="r" b="b"/>
              <a:pathLst>
                <a:path w="5209" h="3421" extrusionOk="0">
                  <a:moveTo>
                    <a:pt x="4792" y="0"/>
                  </a:moveTo>
                  <a:cubicBezTo>
                    <a:pt x="4726" y="0"/>
                    <a:pt x="4659" y="19"/>
                    <a:pt x="4598" y="57"/>
                  </a:cubicBezTo>
                  <a:lnTo>
                    <a:pt x="312" y="2740"/>
                  </a:lnTo>
                  <a:cubicBezTo>
                    <a:pt x="1" y="2938"/>
                    <a:pt x="138" y="3417"/>
                    <a:pt x="507" y="3420"/>
                  </a:cubicBezTo>
                  <a:cubicBezTo>
                    <a:pt x="576" y="3417"/>
                    <a:pt x="645" y="3399"/>
                    <a:pt x="704" y="3363"/>
                  </a:cubicBezTo>
                  <a:lnTo>
                    <a:pt x="4987" y="677"/>
                  </a:lnTo>
                  <a:cubicBezTo>
                    <a:pt x="5158" y="569"/>
                    <a:pt x="5209" y="344"/>
                    <a:pt x="5101" y="171"/>
                  </a:cubicBezTo>
                  <a:cubicBezTo>
                    <a:pt x="5032" y="61"/>
                    <a:pt x="4913" y="0"/>
                    <a:pt x="4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5"/>
            <p:cNvSpPr/>
            <p:nvPr/>
          </p:nvSpPr>
          <p:spPr>
            <a:xfrm>
              <a:off x="2910482" y="1548706"/>
              <a:ext cx="67998" cy="47539"/>
            </a:xfrm>
            <a:custGeom>
              <a:avLst/>
              <a:gdLst/>
              <a:ahLst/>
              <a:cxnLst/>
              <a:rect l="l" t="t" r="r" b="b"/>
              <a:pathLst>
                <a:path w="4939" h="3453" extrusionOk="0">
                  <a:moveTo>
                    <a:pt x="4535" y="1"/>
                  </a:moveTo>
                  <a:cubicBezTo>
                    <a:pt x="4439" y="1"/>
                    <a:pt x="4344" y="38"/>
                    <a:pt x="4271" y="113"/>
                  </a:cubicBezTo>
                  <a:cubicBezTo>
                    <a:pt x="3160" y="1239"/>
                    <a:pt x="1833" y="2134"/>
                    <a:pt x="371" y="2745"/>
                  </a:cubicBezTo>
                  <a:cubicBezTo>
                    <a:pt x="0" y="2901"/>
                    <a:pt x="111" y="3452"/>
                    <a:pt x="512" y="3452"/>
                  </a:cubicBezTo>
                  <a:cubicBezTo>
                    <a:pt x="560" y="3452"/>
                    <a:pt x="611" y="3443"/>
                    <a:pt x="656" y="3425"/>
                  </a:cubicBezTo>
                  <a:cubicBezTo>
                    <a:pt x="2207" y="2775"/>
                    <a:pt x="3615" y="1823"/>
                    <a:pt x="4795" y="625"/>
                  </a:cubicBezTo>
                  <a:cubicBezTo>
                    <a:pt x="4939" y="481"/>
                    <a:pt x="4936" y="248"/>
                    <a:pt x="4792" y="107"/>
                  </a:cubicBezTo>
                  <a:cubicBezTo>
                    <a:pt x="4720" y="36"/>
                    <a:pt x="4627" y="1"/>
                    <a:pt x="4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5"/>
            <p:cNvSpPr/>
            <p:nvPr/>
          </p:nvSpPr>
          <p:spPr>
            <a:xfrm>
              <a:off x="3020195" y="1603184"/>
              <a:ext cx="56419" cy="29008"/>
            </a:xfrm>
            <a:custGeom>
              <a:avLst/>
              <a:gdLst/>
              <a:ahLst/>
              <a:cxnLst/>
              <a:rect l="l" t="t" r="r" b="b"/>
              <a:pathLst>
                <a:path w="4098" h="2107" extrusionOk="0">
                  <a:moveTo>
                    <a:pt x="3680" y="1"/>
                  </a:moveTo>
                  <a:cubicBezTo>
                    <a:pt x="3631" y="1"/>
                    <a:pt x="3582" y="11"/>
                    <a:pt x="3535" y="31"/>
                  </a:cubicBezTo>
                  <a:lnTo>
                    <a:pt x="366" y="1403"/>
                  </a:lnTo>
                  <a:cubicBezTo>
                    <a:pt x="1" y="1562"/>
                    <a:pt x="115" y="2107"/>
                    <a:pt x="513" y="2107"/>
                  </a:cubicBezTo>
                  <a:cubicBezTo>
                    <a:pt x="564" y="2107"/>
                    <a:pt x="612" y="2098"/>
                    <a:pt x="660" y="2080"/>
                  </a:cubicBezTo>
                  <a:lnTo>
                    <a:pt x="3825" y="705"/>
                  </a:lnTo>
                  <a:cubicBezTo>
                    <a:pt x="4014" y="624"/>
                    <a:pt x="4098" y="409"/>
                    <a:pt x="4017" y="223"/>
                  </a:cubicBezTo>
                  <a:cubicBezTo>
                    <a:pt x="3957" y="84"/>
                    <a:pt x="3821" y="1"/>
                    <a:pt x="3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5"/>
            <p:cNvSpPr/>
            <p:nvPr/>
          </p:nvSpPr>
          <p:spPr>
            <a:xfrm>
              <a:off x="3033274" y="1636322"/>
              <a:ext cx="49825" cy="21932"/>
            </a:xfrm>
            <a:custGeom>
              <a:avLst/>
              <a:gdLst/>
              <a:ahLst/>
              <a:cxnLst/>
              <a:rect l="l" t="t" r="r" b="b"/>
              <a:pathLst>
                <a:path w="3619" h="1593" extrusionOk="0">
                  <a:moveTo>
                    <a:pt x="3208" y="1"/>
                  </a:moveTo>
                  <a:cubicBezTo>
                    <a:pt x="3169" y="1"/>
                    <a:pt x="3130" y="7"/>
                    <a:pt x="3091" y="20"/>
                  </a:cubicBezTo>
                  <a:lnTo>
                    <a:pt x="401" y="877"/>
                  </a:lnTo>
                  <a:cubicBezTo>
                    <a:pt x="0" y="1003"/>
                    <a:pt x="93" y="1593"/>
                    <a:pt x="512" y="1593"/>
                  </a:cubicBezTo>
                  <a:cubicBezTo>
                    <a:pt x="548" y="1593"/>
                    <a:pt x="587" y="1587"/>
                    <a:pt x="623" y="1575"/>
                  </a:cubicBezTo>
                  <a:lnTo>
                    <a:pt x="3313" y="718"/>
                  </a:lnTo>
                  <a:cubicBezTo>
                    <a:pt x="3507" y="658"/>
                    <a:pt x="3618" y="452"/>
                    <a:pt x="3555" y="257"/>
                  </a:cubicBezTo>
                  <a:cubicBezTo>
                    <a:pt x="3505" y="101"/>
                    <a:pt x="3362" y="1"/>
                    <a:pt x="3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5"/>
            <p:cNvSpPr/>
            <p:nvPr/>
          </p:nvSpPr>
          <p:spPr>
            <a:xfrm>
              <a:off x="3035201" y="1664725"/>
              <a:ext cx="48021" cy="24575"/>
            </a:xfrm>
            <a:custGeom>
              <a:avLst/>
              <a:gdLst/>
              <a:ahLst/>
              <a:cxnLst/>
              <a:rect l="l" t="t" r="r" b="b"/>
              <a:pathLst>
                <a:path w="3488" h="1785" extrusionOk="0">
                  <a:moveTo>
                    <a:pt x="3067" y="1"/>
                  </a:moveTo>
                  <a:cubicBezTo>
                    <a:pt x="2999" y="1"/>
                    <a:pt x="2931" y="20"/>
                    <a:pt x="2870" y="60"/>
                  </a:cubicBezTo>
                  <a:cubicBezTo>
                    <a:pt x="2076" y="530"/>
                    <a:pt x="1211" y="868"/>
                    <a:pt x="309" y="1057"/>
                  </a:cubicBezTo>
                  <a:cubicBezTo>
                    <a:pt x="124" y="1096"/>
                    <a:pt x="1" y="1267"/>
                    <a:pt x="19" y="1455"/>
                  </a:cubicBezTo>
                  <a:cubicBezTo>
                    <a:pt x="37" y="1641"/>
                    <a:pt x="196" y="1785"/>
                    <a:pt x="384" y="1785"/>
                  </a:cubicBezTo>
                  <a:cubicBezTo>
                    <a:pt x="408" y="1782"/>
                    <a:pt x="432" y="1779"/>
                    <a:pt x="459" y="1776"/>
                  </a:cubicBezTo>
                  <a:cubicBezTo>
                    <a:pt x="1441" y="1569"/>
                    <a:pt x="2382" y="1204"/>
                    <a:pt x="3244" y="689"/>
                  </a:cubicBezTo>
                  <a:cubicBezTo>
                    <a:pt x="3424" y="590"/>
                    <a:pt x="3487" y="359"/>
                    <a:pt x="3382" y="180"/>
                  </a:cubicBezTo>
                  <a:cubicBezTo>
                    <a:pt x="3312" y="65"/>
                    <a:pt x="3191" y="1"/>
                    <a:pt x="30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5"/>
            <p:cNvSpPr/>
            <p:nvPr/>
          </p:nvSpPr>
          <p:spPr>
            <a:xfrm>
              <a:off x="3008492" y="1694104"/>
              <a:ext cx="65699" cy="28223"/>
            </a:xfrm>
            <a:custGeom>
              <a:avLst/>
              <a:gdLst/>
              <a:ahLst/>
              <a:cxnLst/>
              <a:rect l="l" t="t" r="r" b="b"/>
              <a:pathLst>
                <a:path w="4772" h="2050" extrusionOk="0">
                  <a:moveTo>
                    <a:pt x="4355" y="0"/>
                  </a:moveTo>
                  <a:cubicBezTo>
                    <a:pt x="4308" y="0"/>
                    <a:pt x="4260" y="9"/>
                    <a:pt x="4214" y="28"/>
                  </a:cubicBezTo>
                  <a:cubicBezTo>
                    <a:pt x="2944" y="561"/>
                    <a:pt x="1635" y="993"/>
                    <a:pt x="300" y="1328"/>
                  </a:cubicBezTo>
                  <a:cubicBezTo>
                    <a:pt x="120" y="1370"/>
                    <a:pt x="0" y="1544"/>
                    <a:pt x="24" y="1726"/>
                  </a:cubicBezTo>
                  <a:cubicBezTo>
                    <a:pt x="48" y="1912"/>
                    <a:pt x="204" y="2050"/>
                    <a:pt x="390" y="2050"/>
                  </a:cubicBezTo>
                  <a:cubicBezTo>
                    <a:pt x="419" y="2050"/>
                    <a:pt x="449" y="2047"/>
                    <a:pt x="476" y="2038"/>
                  </a:cubicBezTo>
                  <a:cubicBezTo>
                    <a:pt x="1848" y="1696"/>
                    <a:pt x="3193" y="1250"/>
                    <a:pt x="4499" y="708"/>
                  </a:cubicBezTo>
                  <a:cubicBezTo>
                    <a:pt x="4684" y="627"/>
                    <a:pt x="4771" y="415"/>
                    <a:pt x="4693" y="226"/>
                  </a:cubicBezTo>
                  <a:cubicBezTo>
                    <a:pt x="4634" y="86"/>
                    <a:pt x="4499" y="0"/>
                    <a:pt x="4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5"/>
            <p:cNvSpPr/>
            <p:nvPr/>
          </p:nvSpPr>
          <p:spPr>
            <a:xfrm>
              <a:off x="2996652" y="1723250"/>
              <a:ext cx="79383" cy="24355"/>
            </a:xfrm>
            <a:custGeom>
              <a:avLst/>
              <a:gdLst/>
              <a:ahLst/>
              <a:cxnLst/>
              <a:rect l="l" t="t" r="r" b="b"/>
              <a:pathLst>
                <a:path w="5766" h="1769" extrusionOk="0">
                  <a:moveTo>
                    <a:pt x="5362" y="1"/>
                  </a:moveTo>
                  <a:cubicBezTo>
                    <a:pt x="5338" y="1"/>
                    <a:pt x="5314" y="3"/>
                    <a:pt x="5290" y="8"/>
                  </a:cubicBezTo>
                  <a:lnTo>
                    <a:pt x="312" y="1041"/>
                  </a:lnTo>
                  <a:cubicBezTo>
                    <a:pt x="126" y="1080"/>
                    <a:pt x="1" y="1251"/>
                    <a:pt x="19" y="1439"/>
                  </a:cubicBezTo>
                  <a:cubicBezTo>
                    <a:pt x="40" y="1625"/>
                    <a:pt x="198" y="1769"/>
                    <a:pt x="387" y="1769"/>
                  </a:cubicBezTo>
                  <a:cubicBezTo>
                    <a:pt x="411" y="1766"/>
                    <a:pt x="435" y="1766"/>
                    <a:pt x="462" y="1760"/>
                  </a:cubicBezTo>
                  <a:lnTo>
                    <a:pt x="5439" y="726"/>
                  </a:lnTo>
                  <a:cubicBezTo>
                    <a:pt x="5637" y="685"/>
                    <a:pt x="5766" y="490"/>
                    <a:pt x="5724" y="292"/>
                  </a:cubicBezTo>
                  <a:cubicBezTo>
                    <a:pt x="5685" y="119"/>
                    <a:pt x="5532" y="1"/>
                    <a:pt x="5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5"/>
            <p:cNvSpPr/>
            <p:nvPr/>
          </p:nvSpPr>
          <p:spPr>
            <a:xfrm>
              <a:off x="2969517" y="1747220"/>
              <a:ext cx="84918" cy="25993"/>
            </a:xfrm>
            <a:custGeom>
              <a:avLst/>
              <a:gdLst/>
              <a:ahLst/>
              <a:cxnLst/>
              <a:rect l="l" t="t" r="r" b="b"/>
              <a:pathLst>
                <a:path w="6168" h="1888" extrusionOk="0">
                  <a:moveTo>
                    <a:pt x="5756" y="1"/>
                  </a:moveTo>
                  <a:cubicBezTo>
                    <a:pt x="5715" y="1"/>
                    <a:pt x="5674" y="7"/>
                    <a:pt x="5634" y="22"/>
                  </a:cubicBezTo>
                  <a:cubicBezTo>
                    <a:pt x="3915" y="591"/>
                    <a:pt x="2139" y="971"/>
                    <a:pt x="339" y="1154"/>
                  </a:cubicBezTo>
                  <a:cubicBezTo>
                    <a:pt x="145" y="1175"/>
                    <a:pt x="1" y="1343"/>
                    <a:pt x="10" y="1537"/>
                  </a:cubicBezTo>
                  <a:cubicBezTo>
                    <a:pt x="19" y="1732"/>
                    <a:pt x="181" y="1888"/>
                    <a:pt x="378" y="1888"/>
                  </a:cubicBezTo>
                  <a:cubicBezTo>
                    <a:pt x="390" y="1888"/>
                    <a:pt x="402" y="1885"/>
                    <a:pt x="414" y="1885"/>
                  </a:cubicBezTo>
                  <a:cubicBezTo>
                    <a:pt x="2268" y="1696"/>
                    <a:pt x="4095" y="1304"/>
                    <a:pt x="5865" y="720"/>
                  </a:cubicBezTo>
                  <a:cubicBezTo>
                    <a:pt x="6060" y="657"/>
                    <a:pt x="6168" y="447"/>
                    <a:pt x="6102" y="252"/>
                  </a:cubicBezTo>
                  <a:cubicBezTo>
                    <a:pt x="6052" y="98"/>
                    <a:pt x="5908" y="1"/>
                    <a:pt x="5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5"/>
            <p:cNvSpPr/>
            <p:nvPr/>
          </p:nvSpPr>
          <p:spPr>
            <a:xfrm>
              <a:off x="2937603" y="1775939"/>
              <a:ext cx="79810" cy="26351"/>
            </a:xfrm>
            <a:custGeom>
              <a:avLst/>
              <a:gdLst/>
              <a:ahLst/>
              <a:cxnLst/>
              <a:rect l="l" t="t" r="r" b="b"/>
              <a:pathLst>
                <a:path w="5797" h="1914" extrusionOk="0">
                  <a:moveTo>
                    <a:pt x="5378" y="0"/>
                  </a:moveTo>
                  <a:cubicBezTo>
                    <a:pt x="5323" y="0"/>
                    <a:pt x="5267" y="12"/>
                    <a:pt x="5215" y="38"/>
                  </a:cubicBezTo>
                  <a:cubicBezTo>
                    <a:pt x="3706" y="775"/>
                    <a:pt x="2046" y="1164"/>
                    <a:pt x="366" y="1179"/>
                  </a:cubicBezTo>
                  <a:cubicBezTo>
                    <a:pt x="163" y="1179"/>
                    <a:pt x="1" y="1344"/>
                    <a:pt x="1" y="1548"/>
                  </a:cubicBezTo>
                  <a:cubicBezTo>
                    <a:pt x="1" y="1751"/>
                    <a:pt x="166" y="1913"/>
                    <a:pt x="369" y="1913"/>
                  </a:cubicBezTo>
                  <a:lnTo>
                    <a:pt x="372" y="1913"/>
                  </a:lnTo>
                  <a:cubicBezTo>
                    <a:pt x="2163" y="1898"/>
                    <a:pt x="3927" y="1482"/>
                    <a:pt x="5539" y="697"/>
                  </a:cubicBezTo>
                  <a:cubicBezTo>
                    <a:pt x="5721" y="607"/>
                    <a:pt x="5796" y="389"/>
                    <a:pt x="5706" y="206"/>
                  </a:cubicBezTo>
                  <a:cubicBezTo>
                    <a:pt x="5644" y="76"/>
                    <a:pt x="5514" y="0"/>
                    <a:pt x="5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5"/>
            <p:cNvSpPr/>
            <p:nvPr/>
          </p:nvSpPr>
          <p:spPr>
            <a:xfrm>
              <a:off x="2912285" y="1812863"/>
              <a:ext cx="76382" cy="19605"/>
            </a:xfrm>
            <a:custGeom>
              <a:avLst/>
              <a:gdLst/>
              <a:ahLst/>
              <a:cxnLst/>
              <a:rect l="l" t="t" r="r" b="b"/>
              <a:pathLst>
                <a:path w="5548" h="1424" extrusionOk="0">
                  <a:moveTo>
                    <a:pt x="5140" y="1"/>
                  </a:moveTo>
                  <a:cubicBezTo>
                    <a:pt x="5102" y="1"/>
                    <a:pt x="5064" y="7"/>
                    <a:pt x="5026" y="19"/>
                  </a:cubicBezTo>
                  <a:cubicBezTo>
                    <a:pt x="3622" y="464"/>
                    <a:pt x="2155" y="690"/>
                    <a:pt x="681" y="690"/>
                  </a:cubicBezTo>
                  <a:cubicBezTo>
                    <a:pt x="580" y="690"/>
                    <a:pt x="479" y="689"/>
                    <a:pt x="378" y="687"/>
                  </a:cubicBezTo>
                  <a:cubicBezTo>
                    <a:pt x="373" y="686"/>
                    <a:pt x="368" y="686"/>
                    <a:pt x="362" y="686"/>
                  </a:cubicBezTo>
                  <a:cubicBezTo>
                    <a:pt x="166" y="686"/>
                    <a:pt x="7" y="848"/>
                    <a:pt x="4" y="1046"/>
                  </a:cubicBezTo>
                  <a:cubicBezTo>
                    <a:pt x="1" y="1247"/>
                    <a:pt x="160" y="1414"/>
                    <a:pt x="363" y="1420"/>
                  </a:cubicBezTo>
                  <a:cubicBezTo>
                    <a:pt x="468" y="1420"/>
                    <a:pt x="570" y="1423"/>
                    <a:pt x="675" y="1423"/>
                  </a:cubicBezTo>
                  <a:cubicBezTo>
                    <a:pt x="2226" y="1423"/>
                    <a:pt x="3769" y="1184"/>
                    <a:pt x="5248" y="717"/>
                  </a:cubicBezTo>
                  <a:cubicBezTo>
                    <a:pt x="5440" y="657"/>
                    <a:pt x="5548" y="450"/>
                    <a:pt x="5488" y="258"/>
                  </a:cubicBezTo>
                  <a:cubicBezTo>
                    <a:pt x="5439" y="101"/>
                    <a:pt x="5296" y="1"/>
                    <a:pt x="5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5"/>
            <p:cNvSpPr/>
            <p:nvPr/>
          </p:nvSpPr>
          <p:spPr>
            <a:xfrm>
              <a:off x="2893864" y="1848328"/>
              <a:ext cx="56171" cy="18985"/>
            </a:xfrm>
            <a:custGeom>
              <a:avLst/>
              <a:gdLst/>
              <a:ahLst/>
              <a:cxnLst/>
              <a:rect l="l" t="t" r="r" b="b"/>
              <a:pathLst>
                <a:path w="4080" h="1379" extrusionOk="0">
                  <a:moveTo>
                    <a:pt x="3665" y="1"/>
                  </a:moveTo>
                  <a:cubicBezTo>
                    <a:pt x="3622" y="1"/>
                    <a:pt x="3579" y="8"/>
                    <a:pt x="3537" y="24"/>
                  </a:cubicBezTo>
                  <a:cubicBezTo>
                    <a:pt x="2516" y="399"/>
                    <a:pt x="1441" y="608"/>
                    <a:pt x="354" y="647"/>
                  </a:cubicBezTo>
                  <a:cubicBezTo>
                    <a:pt x="156" y="653"/>
                    <a:pt x="0" y="821"/>
                    <a:pt x="3" y="1019"/>
                  </a:cubicBezTo>
                  <a:cubicBezTo>
                    <a:pt x="6" y="1216"/>
                    <a:pt x="168" y="1378"/>
                    <a:pt x="366" y="1378"/>
                  </a:cubicBezTo>
                  <a:lnTo>
                    <a:pt x="377" y="1378"/>
                  </a:lnTo>
                  <a:cubicBezTo>
                    <a:pt x="1546" y="1339"/>
                    <a:pt x="2696" y="1115"/>
                    <a:pt x="3792" y="713"/>
                  </a:cubicBezTo>
                  <a:cubicBezTo>
                    <a:pt x="3980" y="641"/>
                    <a:pt x="4079" y="432"/>
                    <a:pt x="4007" y="240"/>
                  </a:cubicBezTo>
                  <a:cubicBezTo>
                    <a:pt x="3954" y="93"/>
                    <a:pt x="3813" y="1"/>
                    <a:pt x="3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5"/>
            <p:cNvSpPr/>
            <p:nvPr/>
          </p:nvSpPr>
          <p:spPr>
            <a:xfrm>
              <a:off x="2887256" y="1872228"/>
              <a:ext cx="61086" cy="27824"/>
            </a:xfrm>
            <a:custGeom>
              <a:avLst/>
              <a:gdLst/>
              <a:ahLst/>
              <a:cxnLst/>
              <a:rect l="l" t="t" r="r" b="b"/>
              <a:pathLst>
                <a:path w="4437" h="2021" extrusionOk="0">
                  <a:moveTo>
                    <a:pt x="4024" y="1"/>
                  </a:moveTo>
                  <a:cubicBezTo>
                    <a:pt x="3986" y="1"/>
                    <a:pt x="3947" y="7"/>
                    <a:pt x="3909" y="20"/>
                  </a:cubicBezTo>
                  <a:lnTo>
                    <a:pt x="801" y="1119"/>
                  </a:lnTo>
                  <a:cubicBezTo>
                    <a:pt x="765" y="972"/>
                    <a:pt x="642" y="864"/>
                    <a:pt x="489" y="843"/>
                  </a:cubicBezTo>
                  <a:cubicBezTo>
                    <a:pt x="478" y="842"/>
                    <a:pt x="466" y="842"/>
                    <a:pt x="455" y="842"/>
                  </a:cubicBezTo>
                  <a:cubicBezTo>
                    <a:pt x="271" y="842"/>
                    <a:pt x="107" y="977"/>
                    <a:pt x="82" y="1164"/>
                  </a:cubicBezTo>
                  <a:lnTo>
                    <a:pt x="28" y="1610"/>
                  </a:lnTo>
                  <a:cubicBezTo>
                    <a:pt x="1" y="1828"/>
                    <a:pt x="172" y="2020"/>
                    <a:pt x="390" y="2020"/>
                  </a:cubicBezTo>
                  <a:cubicBezTo>
                    <a:pt x="432" y="2020"/>
                    <a:pt x="474" y="2011"/>
                    <a:pt x="516" y="1999"/>
                  </a:cubicBezTo>
                  <a:lnTo>
                    <a:pt x="4155" y="714"/>
                  </a:lnTo>
                  <a:cubicBezTo>
                    <a:pt x="4341" y="642"/>
                    <a:pt x="4436" y="436"/>
                    <a:pt x="4371" y="247"/>
                  </a:cubicBezTo>
                  <a:cubicBezTo>
                    <a:pt x="4318" y="96"/>
                    <a:pt x="4175" y="1"/>
                    <a:pt x="4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5"/>
            <p:cNvSpPr/>
            <p:nvPr/>
          </p:nvSpPr>
          <p:spPr>
            <a:xfrm>
              <a:off x="2895420" y="1892109"/>
              <a:ext cx="66318" cy="32767"/>
            </a:xfrm>
            <a:custGeom>
              <a:avLst/>
              <a:gdLst/>
              <a:ahLst/>
              <a:cxnLst/>
              <a:rect l="l" t="t" r="r" b="b"/>
              <a:pathLst>
                <a:path w="4817" h="2380" extrusionOk="0">
                  <a:moveTo>
                    <a:pt x="4403" y="1"/>
                  </a:moveTo>
                  <a:cubicBezTo>
                    <a:pt x="4325" y="1"/>
                    <a:pt x="4245" y="26"/>
                    <a:pt x="4179" y="79"/>
                  </a:cubicBezTo>
                  <a:cubicBezTo>
                    <a:pt x="3065" y="942"/>
                    <a:pt x="1738" y="1484"/>
                    <a:pt x="339" y="1645"/>
                  </a:cubicBezTo>
                  <a:cubicBezTo>
                    <a:pt x="145" y="1669"/>
                    <a:pt x="1" y="1837"/>
                    <a:pt x="13" y="2032"/>
                  </a:cubicBezTo>
                  <a:cubicBezTo>
                    <a:pt x="25" y="2226"/>
                    <a:pt x="184" y="2379"/>
                    <a:pt x="378" y="2379"/>
                  </a:cubicBezTo>
                  <a:cubicBezTo>
                    <a:pt x="393" y="2379"/>
                    <a:pt x="408" y="2376"/>
                    <a:pt x="420" y="2376"/>
                  </a:cubicBezTo>
                  <a:cubicBezTo>
                    <a:pt x="1957" y="2205"/>
                    <a:pt x="3412" y="1609"/>
                    <a:pt x="4628" y="657"/>
                  </a:cubicBezTo>
                  <a:cubicBezTo>
                    <a:pt x="4790" y="531"/>
                    <a:pt x="4817" y="301"/>
                    <a:pt x="4691" y="142"/>
                  </a:cubicBezTo>
                  <a:cubicBezTo>
                    <a:pt x="4620" y="50"/>
                    <a:pt x="4512" y="1"/>
                    <a:pt x="4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5"/>
            <p:cNvSpPr/>
            <p:nvPr/>
          </p:nvSpPr>
          <p:spPr>
            <a:xfrm>
              <a:off x="2920862" y="1916298"/>
              <a:ext cx="51394" cy="28939"/>
            </a:xfrm>
            <a:custGeom>
              <a:avLst/>
              <a:gdLst/>
              <a:ahLst/>
              <a:cxnLst/>
              <a:rect l="l" t="t" r="r" b="b"/>
              <a:pathLst>
                <a:path w="3733" h="2102" extrusionOk="0">
                  <a:moveTo>
                    <a:pt x="3314" y="0"/>
                  </a:moveTo>
                  <a:cubicBezTo>
                    <a:pt x="3259" y="0"/>
                    <a:pt x="3204" y="12"/>
                    <a:pt x="3152" y="38"/>
                  </a:cubicBezTo>
                  <a:lnTo>
                    <a:pt x="351" y="1404"/>
                  </a:lnTo>
                  <a:cubicBezTo>
                    <a:pt x="1" y="1575"/>
                    <a:pt x="121" y="2102"/>
                    <a:pt x="510" y="2102"/>
                  </a:cubicBezTo>
                  <a:cubicBezTo>
                    <a:pt x="567" y="2102"/>
                    <a:pt x="621" y="2090"/>
                    <a:pt x="672" y="2063"/>
                  </a:cubicBezTo>
                  <a:lnTo>
                    <a:pt x="3475" y="697"/>
                  </a:lnTo>
                  <a:cubicBezTo>
                    <a:pt x="3655" y="607"/>
                    <a:pt x="3733" y="386"/>
                    <a:pt x="3643" y="206"/>
                  </a:cubicBezTo>
                  <a:cubicBezTo>
                    <a:pt x="3579" y="76"/>
                    <a:pt x="3449" y="0"/>
                    <a:pt x="3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5"/>
            <p:cNvSpPr/>
            <p:nvPr/>
          </p:nvSpPr>
          <p:spPr>
            <a:xfrm>
              <a:off x="2960981" y="1922576"/>
              <a:ext cx="39650" cy="28636"/>
            </a:xfrm>
            <a:custGeom>
              <a:avLst/>
              <a:gdLst/>
              <a:ahLst/>
              <a:cxnLst/>
              <a:rect l="l" t="t" r="r" b="b"/>
              <a:pathLst>
                <a:path w="2880" h="2080" extrusionOk="0">
                  <a:moveTo>
                    <a:pt x="2462" y="0"/>
                  </a:moveTo>
                  <a:cubicBezTo>
                    <a:pt x="2391" y="0"/>
                    <a:pt x="2319" y="21"/>
                    <a:pt x="2256" y="64"/>
                  </a:cubicBezTo>
                  <a:lnTo>
                    <a:pt x="297" y="1409"/>
                  </a:lnTo>
                  <a:cubicBezTo>
                    <a:pt x="1" y="1613"/>
                    <a:pt x="145" y="2080"/>
                    <a:pt x="507" y="2080"/>
                  </a:cubicBezTo>
                  <a:cubicBezTo>
                    <a:pt x="579" y="2080"/>
                    <a:pt x="651" y="2056"/>
                    <a:pt x="714" y="2014"/>
                  </a:cubicBezTo>
                  <a:lnTo>
                    <a:pt x="2669" y="669"/>
                  </a:lnTo>
                  <a:cubicBezTo>
                    <a:pt x="2837" y="556"/>
                    <a:pt x="2879" y="325"/>
                    <a:pt x="2765" y="160"/>
                  </a:cubicBezTo>
                  <a:cubicBezTo>
                    <a:pt x="2695" y="56"/>
                    <a:pt x="2579" y="0"/>
                    <a:pt x="2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5"/>
            <p:cNvSpPr/>
            <p:nvPr/>
          </p:nvSpPr>
          <p:spPr>
            <a:xfrm>
              <a:off x="2875429" y="2159900"/>
              <a:ext cx="81407" cy="67461"/>
            </a:xfrm>
            <a:custGeom>
              <a:avLst/>
              <a:gdLst/>
              <a:ahLst/>
              <a:cxnLst/>
              <a:rect l="l" t="t" r="r" b="b"/>
              <a:pathLst>
                <a:path w="5913" h="4900" extrusionOk="0">
                  <a:moveTo>
                    <a:pt x="5493" y="1"/>
                  </a:moveTo>
                  <a:cubicBezTo>
                    <a:pt x="5429" y="1"/>
                    <a:pt x="5364" y="18"/>
                    <a:pt x="5304" y="53"/>
                  </a:cubicBezTo>
                  <a:cubicBezTo>
                    <a:pt x="3397" y="1192"/>
                    <a:pt x="1678" y="2623"/>
                    <a:pt x="210" y="4291"/>
                  </a:cubicBezTo>
                  <a:cubicBezTo>
                    <a:pt x="0" y="4528"/>
                    <a:pt x="171" y="4899"/>
                    <a:pt x="486" y="4899"/>
                  </a:cubicBezTo>
                  <a:cubicBezTo>
                    <a:pt x="590" y="4899"/>
                    <a:pt x="692" y="4854"/>
                    <a:pt x="761" y="4777"/>
                  </a:cubicBezTo>
                  <a:cubicBezTo>
                    <a:pt x="2178" y="3162"/>
                    <a:pt x="3840" y="1782"/>
                    <a:pt x="5682" y="682"/>
                  </a:cubicBezTo>
                  <a:cubicBezTo>
                    <a:pt x="5856" y="578"/>
                    <a:pt x="5912" y="353"/>
                    <a:pt x="5808" y="179"/>
                  </a:cubicBezTo>
                  <a:cubicBezTo>
                    <a:pt x="5738" y="65"/>
                    <a:pt x="5617" y="1"/>
                    <a:pt x="5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5"/>
            <p:cNvSpPr/>
            <p:nvPr/>
          </p:nvSpPr>
          <p:spPr>
            <a:xfrm>
              <a:off x="2889156" y="2136151"/>
              <a:ext cx="55800" cy="50843"/>
            </a:xfrm>
            <a:custGeom>
              <a:avLst/>
              <a:gdLst/>
              <a:ahLst/>
              <a:cxnLst/>
              <a:rect l="l" t="t" r="r" b="b"/>
              <a:pathLst>
                <a:path w="4053" h="3693" extrusionOk="0">
                  <a:moveTo>
                    <a:pt x="3633" y="1"/>
                  </a:moveTo>
                  <a:cubicBezTo>
                    <a:pt x="3569" y="1"/>
                    <a:pt x="3504" y="18"/>
                    <a:pt x="3445" y="53"/>
                  </a:cubicBezTo>
                  <a:cubicBezTo>
                    <a:pt x="2151" y="832"/>
                    <a:pt x="1034" y="1877"/>
                    <a:pt x="168" y="3114"/>
                  </a:cubicBezTo>
                  <a:cubicBezTo>
                    <a:pt x="1" y="3357"/>
                    <a:pt x="174" y="3689"/>
                    <a:pt x="468" y="3692"/>
                  </a:cubicBezTo>
                  <a:cubicBezTo>
                    <a:pt x="591" y="3692"/>
                    <a:pt x="702" y="3632"/>
                    <a:pt x="770" y="3534"/>
                  </a:cubicBezTo>
                  <a:cubicBezTo>
                    <a:pt x="1579" y="2380"/>
                    <a:pt x="2618" y="1410"/>
                    <a:pt x="3822" y="682"/>
                  </a:cubicBezTo>
                  <a:cubicBezTo>
                    <a:pt x="3996" y="577"/>
                    <a:pt x="4053" y="353"/>
                    <a:pt x="3948" y="179"/>
                  </a:cubicBezTo>
                  <a:cubicBezTo>
                    <a:pt x="3879" y="65"/>
                    <a:pt x="3758" y="1"/>
                    <a:pt x="3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5"/>
            <p:cNvSpPr/>
            <p:nvPr/>
          </p:nvSpPr>
          <p:spPr>
            <a:xfrm>
              <a:off x="2881983" y="2213910"/>
              <a:ext cx="53666" cy="39678"/>
            </a:xfrm>
            <a:custGeom>
              <a:avLst/>
              <a:gdLst/>
              <a:ahLst/>
              <a:cxnLst/>
              <a:rect l="l" t="t" r="r" b="b"/>
              <a:pathLst>
                <a:path w="3898" h="2882" extrusionOk="0">
                  <a:moveTo>
                    <a:pt x="3485" y="1"/>
                  </a:moveTo>
                  <a:cubicBezTo>
                    <a:pt x="3413" y="1"/>
                    <a:pt x="3341" y="22"/>
                    <a:pt x="3277" y="66"/>
                  </a:cubicBezTo>
                  <a:lnTo>
                    <a:pt x="288" y="2216"/>
                  </a:lnTo>
                  <a:cubicBezTo>
                    <a:pt x="1" y="2423"/>
                    <a:pt x="147" y="2881"/>
                    <a:pt x="504" y="2881"/>
                  </a:cubicBezTo>
                  <a:cubicBezTo>
                    <a:pt x="579" y="2881"/>
                    <a:pt x="653" y="2857"/>
                    <a:pt x="716" y="2812"/>
                  </a:cubicBezTo>
                  <a:lnTo>
                    <a:pt x="3705" y="659"/>
                  </a:lnTo>
                  <a:cubicBezTo>
                    <a:pt x="3864" y="539"/>
                    <a:pt x="3897" y="314"/>
                    <a:pt x="3780" y="153"/>
                  </a:cubicBezTo>
                  <a:cubicBezTo>
                    <a:pt x="3709" y="54"/>
                    <a:pt x="3598" y="1"/>
                    <a:pt x="34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5"/>
            <p:cNvSpPr/>
            <p:nvPr/>
          </p:nvSpPr>
          <p:spPr>
            <a:xfrm>
              <a:off x="2887545" y="2239917"/>
              <a:ext cx="61912" cy="45543"/>
            </a:xfrm>
            <a:custGeom>
              <a:avLst/>
              <a:gdLst/>
              <a:ahLst/>
              <a:cxnLst/>
              <a:rect l="l" t="t" r="r" b="b"/>
              <a:pathLst>
                <a:path w="4497" h="3308" extrusionOk="0">
                  <a:moveTo>
                    <a:pt x="4077" y="0"/>
                  </a:moveTo>
                  <a:cubicBezTo>
                    <a:pt x="4000" y="0"/>
                    <a:pt x="3922" y="25"/>
                    <a:pt x="3855" y="76"/>
                  </a:cubicBezTo>
                  <a:lnTo>
                    <a:pt x="288" y="2642"/>
                  </a:lnTo>
                  <a:cubicBezTo>
                    <a:pt x="1" y="2849"/>
                    <a:pt x="148" y="3307"/>
                    <a:pt x="504" y="3307"/>
                  </a:cubicBezTo>
                  <a:cubicBezTo>
                    <a:pt x="582" y="3307"/>
                    <a:pt x="657" y="3283"/>
                    <a:pt x="720" y="3238"/>
                  </a:cubicBezTo>
                  <a:lnTo>
                    <a:pt x="4284" y="672"/>
                  </a:lnTo>
                  <a:cubicBezTo>
                    <a:pt x="4454" y="555"/>
                    <a:pt x="4496" y="321"/>
                    <a:pt x="4374" y="154"/>
                  </a:cubicBezTo>
                  <a:cubicBezTo>
                    <a:pt x="4302" y="54"/>
                    <a:pt x="419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5"/>
            <p:cNvSpPr/>
            <p:nvPr/>
          </p:nvSpPr>
          <p:spPr>
            <a:xfrm>
              <a:off x="2902028" y="2270316"/>
              <a:ext cx="70022" cy="45529"/>
            </a:xfrm>
            <a:custGeom>
              <a:avLst/>
              <a:gdLst/>
              <a:ahLst/>
              <a:cxnLst/>
              <a:rect l="l" t="t" r="r" b="b"/>
              <a:pathLst>
                <a:path w="5086" h="3307" extrusionOk="0">
                  <a:moveTo>
                    <a:pt x="4668" y="0"/>
                  </a:moveTo>
                  <a:cubicBezTo>
                    <a:pt x="4592" y="0"/>
                    <a:pt x="4516" y="24"/>
                    <a:pt x="4451" y="72"/>
                  </a:cubicBezTo>
                  <a:cubicBezTo>
                    <a:pt x="3157" y="1033"/>
                    <a:pt x="1782" y="1881"/>
                    <a:pt x="345" y="2615"/>
                  </a:cubicBezTo>
                  <a:cubicBezTo>
                    <a:pt x="0" y="2788"/>
                    <a:pt x="126" y="3307"/>
                    <a:pt x="512" y="3307"/>
                  </a:cubicBezTo>
                  <a:cubicBezTo>
                    <a:pt x="569" y="3307"/>
                    <a:pt x="626" y="3295"/>
                    <a:pt x="680" y="3268"/>
                  </a:cubicBezTo>
                  <a:cubicBezTo>
                    <a:pt x="2151" y="2516"/>
                    <a:pt x="3558" y="1644"/>
                    <a:pt x="4888" y="662"/>
                  </a:cubicBezTo>
                  <a:cubicBezTo>
                    <a:pt x="5050" y="542"/>
                    <a:pt x="5086" y="312"/>
                    <a:pt x="4963" y="150"/>
                  </a:cubicBezTo>
                  <a:cubicBezTo>
                    <a:pt x="4891" y="52"/>
                    <a:pt x="4780" y="0"/>
                    <a:pt x="4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5"/>
            <p:cNvSpPr/>
            <p:nvPr/>
          </p:nvSpPr>
          <p:spPr>
            <a:xfrm>
              <a:off x="2924304" y="2305258"/>
              <a:ext cx="58594" cy="37475"/>
            </a:xfrm>
            <a:custGeom>
              <a:avLst/>
              <a:gdLst/>
              <a:ahLst/>
              <a:cxnLst/>
              <a:rect l="l" t="t" r="r" b="b"/>
              <a:pathLst>
                <a:path w="4256" h="2722" extrusionOk="0">
                  <a:moveTo>
                    <a:pt x="3835" y="0"/>
                  </a:moveTo>
                  <a:cubicBezTo>
                    <a:pt x="3761" y="0"/>
                    <a:pt x="3686" y="23"/>
                    <a:pt x="3620" y="71"/>
                  </a:cubicBezTo>
                  <a:cubicBezTo>
                    <a:pt x="2569" y="790"/>
                    <a:pt x="1473" y="1442"/>
                    <a:pt x="344" y="2029"/>
                  </a:cubicBezTo>
                  <a:cubicBezTo>
                    <a:pt x="0" y="2206"/>
                    <a:pt x="124" y="2721"/>
                    <a:pt x="508" y="2721"/>
                  </a:cubicBezTo>
                  <a:cubicBezTo>
                    <a:pt x="509" y="2721"/>
                    <a:pt x="510" y="2721"/>
                    <a:pt x="512" y="2721"/>
                  </a:cubicBezTo>
                  <a:cubicBezTo>
                    <a:pt x="571" y="2721"/>
                    <a:pt x="628" y="2709"/>
                    <a:pt x="679" y="2682"/>
                  </a:cubicBezTo>
                  <a:cubicBezTo>
                    <a:pt x="1838" y="2080"/>
                    <a:pt x="2958" y="1413"/>
                    <a:pt x="4034" y="676"/>
                  </a:cubicBezTo>
                  <a:cubicBezTo>
                    <a:pt x="4207" y="565"/>
                    <a:pt x="4255" y="331"/>
                    <a:pt x="4138" y="161"/>
                  </a:cubicBezTo>
                  <a:cubicBezTo>
                    <a:pt x="4067" y="56"/>
                    <a:pt x="3952" y="0"/>
                    <a:pt x="3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5"/>
            <p:cNvSpPr/>
            <p:nvPr/>
          </p:nvSpPr>
          <p:spPr>
            <a:xfrm>
              <a:off x="2944047" y="2340103"/>
              <a:ext cx="61610" cy="36236"/>
            </a:xfrm>
            <a:custGeom>
              <a:avLst/>
              <a:gdLst/>
              <a:ahLst/>
              <a:cxnLst/>
              <a:rect l="l" t="t" r="r" b="b"/>
              <a:pathLst>
                <a:path w="4475" h="2632" extrusionOk="0">
                  <a:moveTo>
                    <a:pt x="4060" y="0"/>
                  </a:moveTo>
                  <a:cubicBezTo>
                    <a:pt x="4013" y="0"/>
                    <a:pt x="3964" y="9"/>
                    <a:pt x="3917" y="29"/>
                  </a:cubicBezTo>
                  <a:cubicBezTo>
                    <a:pt x="2654" y="553"/>
                    <a:pt x="1447" y="1197"/>
                    <a:pt x="308" y="1957"/>
                  </a:cubicBezTo>
                  <a:cubicBezTo>
                    <a:pt x="1" y="2157"/>
                    <a:pt x="146" y="2631"/>
                    <a:pt x="509" y="2631"/>
                  </a:cubicBezTo>
                  <a:cubicBezTo>
                    <a:pt x="510" y="2631"/>
                    <a:pt x="511" y="2631"/>
                    <a:pt x="512" y="2631"/>
                  </a:cubicBezTo>
                  <a:cubicBezTo>
                    <a:pt x="584" y="2631"/>
                    <a:pt x="656" y="2607"/>
                    <a:pt x="716" y="2568"/>
                  </a:cubicBezTo>
                  <a:cubicBezTo>
                    <a:pt x="1812" y="1835"/>
                    <a:pt x="2980" y="1212"/>
                    <a:pt x="4199" y="705"/>
                  </a:cubicBezTo>
                  <a:cubicBezTo>
                    <a:pt x="4388" y="628"/>
                    <a:pt x="4475" y="415"/>
                    <a:pt x="4397" y="226"/>
                  </a:cubicBezTo>
                  <a:cubicBezTo>
                    <a:pt x="4338" y="84"/>
                    <a:pt x="4203" y="0"/>
                    <a:pt x="4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5"/>
            <p:cNvSpPr/>
            <p:nvPr/>
          </p:nvSpPr>
          <p:spPr>
            <a:xfrm>
              <a:off x="2962867" y="2380373"/>
              <a:ext cx="55359" cy="31417"/>
            </a:xfrm>
            <a:custGeom>
              <a:avLst/>
              <a:gdLst/>
              <a:ahLst/>
              <a:cxnLst/>
              <a:rect l="l" t="t" r="r" b="b"/>
              <a:pathLst>
                <a:path w="4021" h="2282" extrusionOk="0">
                  <a:moveTo>
                    <a:pt x="3605" y="0"/>
                  </a:moveTo>
                  <a:cubicBezTo>
                    <a:pt x="3538" y="0"/>
                    <a:pt x="3471" y="18"/>
                    <a:pt x="3410" y="57"/>
                  </a:cubicBezTo>
                  <a:cubicBezTo>
                    <a:pt x="2452" y="656"/>
                    <a:pt x="1439" y="1165"/>
                    <a:pt x="388" y="1569"/>
                  </a:cubicBezTo>
                  <a:cubicBezTo>
                    <a:pt x="1" y="1712"/>
                    <a:pt x="105" y="2282"/>
                    <a:pt x="513" y="2282"/>
                  </a:cubicBezTo>
                  <a:cubicBezTo>
                    <a:pt x="516" y="2282"/>
                    <a:pt x="518" y="2282"/>
                    <a:pt x="520" y="2282"/>
                  </a:cubicBezTo>
                  <a:cubicBezTo>
                    <a:pt x="565" y="2279"/>
                    <a:pt x="610" y="2270"/>
                    <a:pt x="652" y="2255"/>
                  </a:cubicBezTo>
                  <a:cubicBezTo>
                    <a:pt x="1748" y="1830"/>
                    <a:pt x="2802" y="1303"/>
                    <a:pt x="3799" y="677"/>
                  </a:cubicBezTo>
                  <a:cubicBezTo>
                    <a:pt x="3970" y="569"/>
                    <a:pt x="4021" y="344"/>
                    <a:pt x="3913" y="170"/>
                  </a:cubicBezTo>
                  <a:cubicBezTo>
                    <a:pt x="3846" y="60"/>
                    <a:pt x="3727" y="0"/>
                    <a:pt x="3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5"/>
            <p:cNvSpPr/>
            <p:nvPr/>
          </p:nvSpPr>
          <p:spPr>
            <a:xfrm>
              <a:off x="2962509" y="2418826"/>
              <a:ext cx="57245" cy="31362"/>
            </a:xfrm>
            <a:custGeom>
              <a:avLst/>
              <a:gdLst/>
              <a:ahLst/>
              <a:cxnLst/>
              <a:rect l="l" t="t" r="r" b="b"/>
              <a:pathLst>
                <a:path w="4158" h="2278" extrusionOk="0">
                  <a:moveTo>
                    <a:pt x="3747" y="0"/>
                  </a:moveTo>
                  <a:cubicBezTo>
                    <a:pt x="3705" y="0"/>
                    <a:pt x="3663" y="7"/>
                    <a:pt x="3622" y="22"/>
                  </a:cubicBezTo>
                  <a:cubicBezTo>
                    <a:pt x="2472" y="438"/>
                    <a:pt x="1363" y="965"/>
                    <a:pt x="318" y="1597"/>
                  </a:cubicBezTo>
                  <a:cubicBezTo>
                    <a:pt x="1" y="1789"/>
                    <a:pt x="136" y="2277"/>
                    <a:pt x="507" y="2277"/>
                  </a:cubicBezTo>
                  <a:cubicBezTo>
                    <a:pt x="573" y="2277"/>
                    <a:pt x="639" y="2259"/>
                    <a:pt x="696" y="2226"/>
                  </a:cubicBezTo>
                  <a:cubicBezTo>
                    <a:pt x="1702" y="1618"/>
                    <a:pt x="2765" y="1112"/>
                    <a:pt x="3870" y="714"/>
                  </a:cubicBezTo>
                  <a:cubicBezTo>
                    <a:pt x="4059" y="645"/>
                    <a:pt x="4158" y="435"/>
                    <a:pt x="4092" y="244"/>
                  </a:cubicBezTo>
                  <a:cubicBezTo>
                    <a:pt x="4038" y="93"/>
                    <a:pt x="3897" y="0"/>
                    <a:pt x="3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5"/>
            <p:cNvSpPr/>
            <p:nvPr/>
          </p:nvSpPr>
          <p:spPr>
            <a:xfrm>
              <a:off x="2969599" y="2449720"/>
              <a:ext cx="57245" cy="35630"/>
            </a:xfrm>
            <a:custGeom>
              <a:avLst/>
              <a:gdLst/>
              <a:ahLst/>
              <a:cxnLst/>
              <a:rect l="l" t="t" r="r" b="b"/>
              <a:pathLst>
                <a:path w="4158" h="2588" extrusionOk="0">
                  <a:moveTo>
                    <a:pt x="3736" y="1"/>
                  </a:moveTo>
                  <a:cubicBezTo>
                    <a:pt x="3674" y="1"/>
                    <a:pt x="3612" y="16"/>
                    <a:pt x="3556" y="48"/>
                  </a:cubicBezTo>
                  <a:lnTo>
                    <a:pt x="327" y="1905"/>
                  </a:lnTo>
                  <a:cubicBezTo>
                    <a:pt x="1" y="2091"/>
                    <a:pt x="133" y="2588"/>
                    <a:pt x="510" y="2588"/>
                  </a:cubicBezTo>
                  <a:cubicBezTo>
                    <a:pt x="573" y="2588"/>
                    <a:pt x="636" y="2573"/>
                    <a:pt x="693" y="2540"/>
                  </a:cubicBezTo>
                  <a:lnTo>
                    <a:pt x="3921" y="686"/>
                  </a:lnTo>
                  <a:cubicBezTo>
                    <a:pt x="4095" y="584"/>
                    <a:pt x="4158" y="360"/>
                    <a:pt x="4056" y="186"/>
                  </a:cubicBezTo>
                  <a:cubicBezTo>
                    <a:pt x="3987" y="67"/>
                    <a:pt x="3863" y="1"/>
                    <a:pt x="3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5"/>
            <p:cNvSpPr/>
            <p:nvPr/>
          </p:nvSpPr>
          <p:spPr>
            <a:xfrm>
              <a:off x="2977736" y="2480160"/>
              <a:ext cx="57975" cy="31748"/>
            </a:xfrm>
            <a:custGeom>
              <a:avLst/>
              <a:gdLst/>
              <a:ahLst/>
              <a:cxnLst/>
              <a:rect l="l" t="t" r="r" b="b"/>
              <a:pathLst>
                <a:path w="4211" h="2306" extrusionOk="0">
                  <a:moveTo>
                    <a:pt x="3793" y="0"/>
                  </a:moveTo>
                  <a:cubicBezTo>
                    <a:pt x="3740" y="0"/>
                    <a:pt x="3687" y="11"/>
                    <a:pt x="3636" y="36"/>
                  </a:cubicBezTo>
                  <a:lnTo>
                    <a:pt x="353" y="1608"/>
                  </a:lnTo>
                  <a:cubicBezTo>
                    <a:pt x="1" y="1775"/>
                    <a:pt x="122" y="2306"/>
                    <a:pt x="509" y="2306"/>
                  </a:cubicBezTo>
                  <a:cubicBezTo>
                    <a:pt x="510" y="2306"/>
                    <a:pt x="511" y="2306"/>
                    <a:pt x="512" y="2306"/>
                  </a:cubicBezTo>
                  <a:cubicBezTo>
                    <a:pt x="569" y="2306"/>
                    <a:pt x="623" y="2294"/>
                    <a:pt x="671" y="2270"/>
                  </a:cubicBezTo>
                  <a:lnTo>
                    <a:pt x="3953" y="697"/>
                  </a:lnTo>
                  <a:cubicBezTo>
                    <a:pt x="4133" y="611"/>
                    <a:pt x="4211" y="392"/>
                    <a:pt x="4124" y="209"/>
                  </a:cubicBezTo>
                  <a:cubicBezTo>
                    <a:pt x="4061" y="77"/>
                    <a:pt x="3930" y="0"/>
                    <a:pt x="3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5"/>
            <p:cNvSpPr/>
            <p:nvPr/>
          </p:nvSpPr>
          <p:spPr>
            <a:xfrm>
              <a:off x="3002049" y="2513257"/>
              <a:ext cx="61665" cy="32009"/>
            </a:xfrm>
            <a:custGeom>
              <a:avLst/>
              <a:gdLst/>
              <a:ahLst/>
              <a:cxnLst/>
              <a:rect l="l" t="t" r="r" b="b"/>
              <a:pathLst>
                <a:path w="4479" h="2325" extrusionOk="0">
                  <a:moveTo>
                    <a:pt x="4059" y="0"/>
                  </a:moveTo>
                  <a:cubicBezTo>
                    <a:pt x="4008" y="0"/>
                    <a:pt x="3956" y="11"/>
                    <a:pt x="3906" y="34"/>
                  </a:cubicBezTo>
                  <a:lnTo>
                    <a:pt x="360" y="1624"/>
                  </a:lnTo>
                  <a:cubicBezTo>
                    <a:pt x="1" y="1786"/>
                    <a:pt x="115" y="2325"/>
                    <a:pt x="510" y="2325"/>
                  </a:cubicBezTo>
                  <a:cubicBezTo>
                    <a:pt x="561" y="2325"/>
                    <a:pt x="612" y="2313"/>
                    <a:pt x="660" y="2292"/>
                  </a:cubicBezTo>
                  <a:lnTo>
                    <a:pt x="4206" y="701"/>
                  </a:lnTo>
                  <a:cubicBezTo>
                    <a:pt x="4395" y="621"/>
                    <a:pt x="4478" y="402"/>
                    <a:pt x="4395" y="216"/>
                  </a:cubicBezTo>
                  <a:cubicBezTo>
                    <a:pt x="4333" y="80"/>
                    <a:pt x="4199" y="0"/>
                    <a:pt x="4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5"/>
            <p:cNvSpPr/>
            <p:nvPr/>
          </p:nvSpPr>
          <p:spPr>
            <a:xfrm>
              <a:off x="3040199" y="2534046"/>
              <a:ext cx="69195" cy="37943"/>
            </a:xfrm>
            <a:custGeom>
              <a:avLst/>
              <a:gdLst/>
              <a:ahLst/>
              <a:cxnLst/>
              <a:rect l="l" t="t" r="r" b="b"/>
              <a:pathLst>
                <a:path w="5026" h="2756" extrusionOk="0">
                  <a:moveTo>
                    <a:pt x="4608" y="1"/>
                  </a:moveTo>
                  <a:cubicBezTo>
                    <a:pt x="4553" y="1"/>
                    <a:pt x="4497" y="13"/>
                    <a:pt x="4445" y="39"/>
                  </a:cubicBezTo>
                  <a:lnTo>
                    <a:pt x="351" y="2061"/>
                  </a:lnTo>
                  <a:cubicBezTo>
                    <a:pt x="0" y="2231"/>
                    <a:pt x="123" y="2755"/>
                    <a:pt x="512" y="2755"/>
                  </a:cubicBezTo>
                  <a:cubicBezTo>
                    <a:pt x="566" y="2755"/>
                    <a:pt x="623" y="2740"/>
                    <a:pt x="674" y="2716"/>
                  </a:cubicBezTo>
                  <a:lnTo>
                    <a:pt x="4768" y="695"/>
                  </a:lnTo>
                  <a:cubicBezTo>
                    <a:pt x="4951" y="605"/>
                    <a:pt x="5026" y="386"/>
                    <a:pt x="4936" y="204"/>
                  </a:cubicBezTo>
                  <a:cubicBezTo>
                    <a:pt x="4872" y="76"/>
                    <a:pt x="4743" y="1"/>
                    <a:pt x="4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5"/>
            <p:cNvSpPr/>
            <p:nvPr/>
          </p:nvSpPr>
          <p:spPr>
            <a:xfrm>
              <a:off x="3093713" y="2551365"/>
              <a:ext cx="76093" cy="40779"/>
            </a:xfrm>
            <a:custGeom>
              <a:avLst/>
              <a:gdLst/>
              <a:ahLst/>
              <a:cxnLst/>
              <a:rect l="l" t="t" r="r" b="b"/>
              <a:pathLst>
                <a:path w="5527" h="2962" extrusionOk="0">
                  <a:moveTo>
                    <a:pt x="5107" y="0"/>
                  </a:moveTo>
                  <a:cubicBezTo>
                    <a:pt x="5052" y="0"/>
                    <a:pt x="4996" y="13"/>
                    <a:pt x="4942" y="39"/>
                  </a:cubicBezTo>
                  <a:lnTo>
                    <a:pt x="627" y="2192"/>
                  </a:lnTo>
                  <a:cubicBezTo>
                    <a:pt x="606" y="2201"/>
                    <a:pt x="585" y="2210"/>
                    <a:pt x="564" y="2219"/>
                  </a:cubicBezTo>
                  <a:cubicBezTo>
                    <a:pt x="515" y="2197"/>
                    <a:pt x="463" y="2186"/>
                    <a:pt x="412" y="2186"/>
                  </a:cubicBezTo>
                  <a:cubicBezTo>
                    <a:pt x="288" y="2186"/>
                    <a:pt x="168" y="2250"/>
                    <a:pt x="100" y="2360"/>
                  </a:cubicBezTo>
                  <a:cubicBezTo>
                    <a:pt x="1" y="2519"/>
                    <a:pt x="37" y="2725"/>
                    <a:pt x="183" y="2839"/>
                  </a:cubicBezTo>
                  <a:cubicBezTo>
                    <a:pt x="282" y="2920"/>
                    <a:pt x="405" y="2962"/>
                    <a:pt x="534" y="2962"/>
                  </a:cubicBezTo>
                  <a:cubicBezTo>
                    <a:pt x="681" y="2956"/>
                    <a:pt x="824" y="2917"/>
                    <a:pt x="956" y="2848"/>
                  </a:cubicBezTo>
                  <a:lnTo>
                    <a:pt x="5272" y="695"/>
                  </a:lnTo>
                  <a:cubicBezTo>
                    <a:pt x="5452" y="605"/>
                    <a:pt x="5527" y="383"/>
                    <a:pt x="5434" y="204"/>
                  </a:cubicBezTo>
                  <a:cubicBezTo>
                    <a:pt x="5370" y="74"/>
                    <a:pt x="5242" y="0"/>
                    <a:pt x="51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5"/>
            <p:cNvSpPr/>
            <p:nvPr/>
          </p:nvSpPr>
          <p:spPr>
            <a:xfrm>
              <a:off x="3139366" y="2566634"/>
              <a:ext cx="85235" cy="46341"/>
            </a:xfrm>
            <a:custGeom>
              <a:avLst/>
              <a:gdLst/>
              <a:ahLst/>
              <a:cxnLst/>
              <a:rect l="l" t="t" r="r" b="b"/>
              <a:pathLst>
                <a:path w="6191" h="3366" extrusionOk="0">
                  <a:moveTo>
                    <a:pt x="5773" y="0"/>
                  </a:moveTo>
                  <a:cubicBezTo>
                    <a:pt x="5711" y="0"/>
                    <a:pt x="5647" y="16"/>
                    <a:pt x="5589" y="50"/>
                  </a:cubicBezTo>
                  <a:cubicBezTo>
                    <a:pt x="3903" y="1023"/>
                    <a:pt x="2160" y="1895"/>
                    <a:pt x="369" y="2659"/>
                  </a:cubicBezTo>
                  <a:cubicBezTo>
                    <a:pt x="0" y="2817"/>
                    <a:pt x="114" y="3365"/>
                    <a:pt x="512" y="3365"/>
                  </a:cubicBezTo>
                  <a:cubicBezTo>
                    <a:pt x="563" y="3365"/>
                    <a:pt x="611" y="3356"/>
                    <a:pt x="656" y="3335"/>
                  </a:cubicBezTo>
                  <a:cubicBezTo>
                    <a:pt x="2474" y="2560"/>
                    <a:pt x="4244" y="1676"/>
                    <a:pt x="5954" y="685"/>
                  </a:cubicBezTo>
                  <a:cubicBezTo>
                    <a:pt x="6131" y="586"/>
                    <a:pt x="6191" y="361"/>
                    <a:pt x="6089" y="185"/>
                  </a:cubicBezTo>
                  <a:cubicBezTo>
                    <a:pt x="6023" y="66"/>
                    <a:pt x="5900" y="0"/>
                    <a:pt x="5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5"/>
            <p:cNvSpPr/>
            <p:nvPr/>
          </p:nvSpPr>
          <p:spPr>
            <a:xfrm>
              <a:off x="3211935" y="2579024"/>
              <a:ext cx="74895" cy="50898"/>
            </a:xfrm>
            <a:custGeom>
              <a:avLst/>
              <a:gdLst/>
              <a:ahLst/>
              <a:cxnLst/>
              <a:rect l="l" t="t" r="r" b="b"/>
              <a:pathLst>
                <a:path w="5440" h="3697" extrusionOk="0">
                  <a:moveTo>
                    <a:pt x="5021" y="1"/>
                  </a:moveTo>
                  <a:cubicBezTo>
                    <a:pt x="4950" y="1"/>
                    <a:pt x="4879" y="21"/>
                    <a:pt x="4816" y="63"/>
                  </a:cubicBezTo>
                  <a:lnTo>
                    <a:pt x="306" y="3023"/>
                  </a:lnTo>
                  <a:cubicBezTo>
                    <a:pt x="0" y="3220"/>
                    <a:pt x="141" y="3696"/>
                    <a:pt x="507" y="3696"/>
                  </a:cubicBezTo>
                  <a:cubicBezTo>
                    <a:pt x="578" y="3696"/>
                    <a:pt x="650" y="3675"/>
                    <a:pt x="710" y="3633"/>
                  </a:cubicBezTo>
                  <a:lnTo>
                    <a:pt x="5218" y="677"/>
                  </a:lnTo>
                  <a:cubicBezTo>
                    <a:pt x="5391" y="567"/>
                    <a:pt x="5439" y="336"/>
                    <a:pt x="5328" y="165"/>
                  </a:cubicBezTo>
                  <a:cubicBezTo>
                    <a:pt x="5257" y="58"/>
                    <a:pt x="5140" y="1"/>
                    <a:pt x="50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5"/>
            <p:cNvSpPr/>
            <p:nvPr/>
          </p:nvSpPr>
          <p:spPr>
            <a:xfrm>
              <a:off x="3278569" y="2577689"/>
              <a:ext cx="73202" cy="53184"/>
            </a:xfrm>
            <a:custGeom>
              <a:avLst/>
              <a:gdLst/>
              <a:ahLst/>
              <a:cxnLst/>
              <a:rect l="l" t="t" r="r" b="b"/>
              <a:pathLst>
                <a:path w="5317" h="3863" extrusionOk="0">
                  <a:moveTo>
                    <a:pt x="4899" y="0"/>
                  </a:moveTo>
                  <a:cubicBezTo>
                    <a:pt x="4826" y="0"/>
                    <a:pt x="4752" y="22"/>
                    <a:pt x="4687" y="68"/>
                  </a:cubicBezTo>
                  <a:lnTo>
                    <a:pt x="291" y="3197"/>
                  </a:lnTo>
                  <a:cubicBezTo>
                    <a:pt x="0" y="3404"/>
                    <a:pt x="147" y="3862"/>
                    <a:pt x="506" y="3862"/>
                  </a:cubicBezTo>
                  <a:cubicBezTo>
                    <a:pt x="581" y="3862"/>
                    <a:pt x="656" y="3838"/>
                    <a:pt x="719" y="3796"/>
                  </a:cubicBezTo>
                  <a:lnTo>
                    <a:pt x="5113" y="667"/>
                  </a:lnTo>
                  <a:cubicBezTo>
                    <a:pt x="5277" y="550"/>
                    <a:pt x="5316" y="319"/>
                    <a:pt x="5200" y="154"/>
                  </a:cubicBezTo>
                  <a:cubicBezTo>
                    <a:pt x="5128" y="54"/>
                    <a:pt x="5015" y="0"/>
                    <a:pt x="48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5"/>
            <p:cNvSpPr/>
            <p:nvPr/>
          </p:nvSpPr>
          <p:spPr>
            <a:xfrm>
              <a:off x="3354759" y="2577620"/>
              <a:ext cx="66235" cy="50072"/>
            </a:xfrm>
            <a:custGeom>
              <a:avLst/>
              <a:gdLst/>
              <a:ahLst/>
              <a:cxnLst/>
              <a:rect l="l" t="t" r="r" b="b"/>
              <a:pathLst>
                <a:path w="4811" h="3637" extrusionOk="0">
                  <a:moveTo>
                    <a:pt x="4388" y="0"/>
                  </a:moveTo>
                  <a:cubicBezTo>
                    <a:pt x="4320" y="0"/>
                    <a:pt x="4252" y="19"/>
                    <a:pt x="4191" y="58"/>
                  </a:cubicBezTo>
                  <a:cubicBezTo>
                    <a:pt x="2780" y="902"/>
                    <a:pt x="1457" y="1888"/>
                    <a:pt x="250" y="3002"/>
                  </a:cubicBezTo>
                  <a:cubicBezTo>
                    <a:pt x="1" y="3226"/>
                    <a:pt x="163" y="3637"/>
                    <a:pt x="498" y="3637"/>
                  </a:cubicBezTo>
                  <a:cubicBezTo>
                    <a:pt x="588" y="3637"/>
                    <a:pt x="678" y="3601"/>
                    <a:pt x="744" y="3541"/>
                  </a:cubicBezTo>
                  <a:cubicBezTo>
                    <a:pt x="1918" y="2460"/>
                    <a:pt x="3197" y="1504"/>
                    <a:pt x="4565" y="687"/>
                  </a:cubicBezTo>
                  <a:cubicBezTo>
                    <a:pt x="4748" y="588"/>
                    <a:pt x="4811" y="357"/>
                    <a:pt x="4703" y="180"/>
                  </a:cubicBezTo>
                  <a:cubicBezTo>
                    <a:pt x="4635" y="64"/>
                    <a:pt x="4513" y="0"/>
                    <a:pt x="4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5"/>
            <p:cNvSpPr/>
            <p:nvPr/>
          </p:nvSpPr>
          <p:spPr>
            <a:xfrm>
              <a:off x="3423376" y="2564252"/>
              <a:ext cx="58195" cy="53748"/>
            </a:xfrm>
            <a:custGeom>
              <a:avLst/>
              <a:gdLst/>
              <a:ahLst/>
              <a:cxnLst/>
              <a:rect l="l" t="t" r="r" b="b"/>
              <a:pathLst>
                <a:path w="4227" h="3904" extrusionOk="0">
                  <a:moveTo>
                    <a:pt x="3819" y="1"/>
                  </a:moveTo>
                  <a:cubicBezTo>
                    <a:pt x="3725" y="1"/>
                    <a:pt x="3631" y="37"/>
                    <a:pt x="3559" y="109"/>
                  </a:cubicBezTo>
                  <a:lnTo>
                    <a:pt x="240" y="3272"/>
                  </a:lnTo>
                  <a:cubicBezTo>
                    <a:pt x="1" y="3500"/>
                    <a:pt x="162" y="3904"/>
                    <a:pt x="492" y="3904"/>
                  </a:cubicBezTo>
                  <a:cubicBezTo>
                    <a:pt x="588" y="3904"/>
                    <a:pt x="677" y="3868"/>
                    <a:pt x="746" y="3802"/>
                  </a:cubicBezTo>
                  <a:lnTo>
                    <a:pt x="4065" y="639"/>
                  </a:lnTo>
                  <a:cubicBezTo>
                    <a:pt x="4218" y="502"/>
                    <a:pt x="4227" y="265"/>
                    <a:pt x="4086" y="115"/>
                  </a:cubicBezTo>
                  <a:cubicBezTo>
                    <a:pt x="4013" y="39"/>
                    <a:pt x="3916" y="1"/>
                    <a:pt x="3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5"/>
            <p:cNvSpPr/>
            <p:nvPr/>
          </p:nvSpPr>
          <p:spPr>
            <a:xfrm>
              <a:off x="3586659" y="2561471"/>
              <a:ext cx="52757" cy="45612"/>
            </a:xfrm>
            <a:custGeom>
              <a:avLst/>
              <a:gdLst/>
              <a:ahLst/>
              <a:cxnLst/>
              <a:rect l="l" t="t" r="r" b="b"/>
              <a:pathLst>
                <a:path w="3832" h="3313" extrusionOk="0">
                  <a:moveTo>
                    <a:pt x="3422" y="0"/>
                  </a:moveTo>
                  <a:cubicBezTo>
                    <a:pt x="3335" y="0"/>
                    <a:pt x="3248" y="31"/>
                    <a:pt x="3178" y="93"/>
                  </a:cubicBezTo>
                  <a:lnTo>
                    <a:pt x="255" y="2671"/>
                  </a:lnTo>
                  <a:cubicBezTo>
                    <a:pt x="1" y="2896"/>
                    <a:pt x="159" y="3312"/>
                    <a:pt x="498" y="3312"/>
                  </a:cubicBezTo>
                  <a:cubicBezTo>
                    <a:pt x="588" y="3312"/>
                    <a:pt x="675" y="3279"/>
                    <a:pt x="740" y="3222"/>
                  </a:cubicBezTo>
                  <a:lnTo>
                    <a:pt x="3667" y="644"/>
                  </a:lnTo>
                  <a:cubicBezTo>
                    <a:pt x="3819" y="509"/>
                    <a:pt x="3831" y="275"/>
                    <a:pt x="3699" y="125"/>
                  </a:cubicBezTo>
                  <a:cubicBezTo>
                    <a:pt x="3626" y="43"/>
                    <a:pt x="3525" y="0"/>
                    <a:pt x="3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5"/>
            <p:cNvSpPr/>
            <p:nvPr/>
          </p:nvSpPr>
          <p:spPr>
            <a:xfrm>
              <a:off x="3606869" y="2594375"/>
              <a:ext cx="53032" cy="47870"/>
            </a:xfrm>
            <a:custGeom>
              <a:avLst/>
              <a:gdLst/>
              <a:ahLst/>
              <a:cxnLst/>
              <a:rect l="l" t="t" r="r" b="b"/>
              <a:pathLst>
                <a:path w="3852" h="3477" extrusionOk="0">
                  <a:moveTo>
                    <a:pt x="3434" y="0"/>
                  </a:moveTo>
                  <a:cubicBezTo>
                    <a:pt x="3360" y="0"/>
                    <a:pt x="3285" y="22"/>
                    <a:pt x="3220" y="69"/>
                  </a:cubicBezTo>
                  <a:cubicBezTo>
                    <a:pt x="2079" y="850"/>
                    <a:pt x="1060" y="1800"/>
                    <a:pt x="192" y="2878"/>
                  </a:cubicBezTo>
                  <a:cubicBezTo>
                    <a:pt x="0" y="3117"/>
                    <a:pt x="171" y="3477"/>
                    <a:pt x="479" y="3477"/>
                  </a:cubicBezTo>
                  <a:cubicBezTo>
                    <a:pt x="590" y="3477"/>
                    <a:pt x="695" y="3426"/>
                    <a:pt x="764" y="3339"/>
                  </a:cubicBezTo>
                  <a:cubicBezTo>
                    <a:pt x="1588" y="2315"/>
                    <a:pt x="2555" y="1416"/>
                    <a:pt x="3636" y="674"/>
                  </a:cubicBezTo>
                  <a:cubicBezTo>
                    <a:pt x="3807" y="560"/>
                    <a:pt x="3852" y="329"/>
                    <a:pt x="3738" y="158"/>
                  </a:cubicBezTo>
                  <a:cubicBezTo>
                    <a:pt x="3666" y="56"/>
                    <a:pt x="3551" y="0"/>
                    <a:pt x="3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5"/>
            <p:cNvSpPr/>
            <p:nvPr/>
          </p:nvSpPr>
          <p:spPr>
            <a:xfrm>
              <a:off x="3615859" y="2634012"/>
              <a:ext cx="55634" cy="46135"/>
            </a:xfrm>
            <a:custGeom>
              <a:avLst/>
              <a:gdLst/>
              <a:ahLst/>
              <a:cxnLst/>
              <a:rect l="l" t="t" r="r" b="b"/>
              <a:pathLst>
                <a:path w="4041" h="3351" extrusionOk="0">
                  <a:moveTo>
                    <a:pt x="3636" y="0"/>
                  </a:moveTo>
                  <a:cubicBezTo>
                    <a:pt x="3540" y="0"/>
                    <a:pt x="3444" y="38"/>
                    <a:pt x="3372" y="113"/>
                  </a:cubicBezTo>
                  <a:cubicBezTo>
                    <a:pt x="2438" y="1071"/>
                    <a:pt x="1411" y="1931"/>
                    <a:pt x="300" y="2679"/>
                  </a:cubicBezTo>
                  <a:cubicBezTo>
                    <a:pt x="0" y="2883"/>
                    <a:pt x="144" y="3350"/>
                    <a:pt x="506" y="3350"/>
                  </a:cubicBezTo>
                  <a:cubicBezTo>
                    <a:pt x="578" y="3350"/>
                    <a:pt x="650" y="3329"/>
                    <a:pt x="710" y="3287"/>
                  </a:cubicBezTo>
                  <a:cubicBezTo>
                    <a:pt x="1863" y="2512"/>
                    <a:pt x="2929" y="1619"/>
                    <a:pt x="3900" y="625"/>
                  </a:cubicBezTo>
                  <a:cubicBezTo>
                    <a:pt x="4040" y="478"/>
                    <a:pt x="4037" y="247"/>
                    <a:pt x="3891" y="104"/>
                  </a:cubicBezTo>
                  <a:cubicBezTo>
                    <a:pt x="3820" y="35"/>
                    <a:pt x="3728" y="0"/>
                    <a:pt x="3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5"/>
            <p:cNvSpPr/>
            <p:nvPr/>
          </p:nvSpPr>
          <p:spPr>
            <a:xfrm>
              <a:off x="3629833" y="2670317"/>
              <a:ext cx="58526" cy="58113"/>
            </a:xfrm>
            <a:custGeom>
              <a:avLst/>
              <a:gdLst/>
              <a:ahLst/>
              <a:cxnLst/>
              <a:rect l="l" t="t" r="r" b="b"/>
              <a:pathLst>
                <a:path w="4251" h="4221" extrusionOk="0">
                  <a:moveTo>
                    <a:pt x="3845" y="1"/>
                  </a:moveTo>
                  <a:cubicBezTo>
                    <a:pt x="3750" y="1"/>
                    <a:pt x="3655" y="37"/>
                    <a:pt x="3582" y="108"/>
                  </a:cubicBezTo>
                  <a:lnTo>
                    <a:pt x="222" y="3597"/>
                  </a:lnTo>
                  <a:cubicBezTo>
                    <a:pt x="0" y="3831"/>
                    <a:pt x="165" y="4217"/>
                    <a:pt x="489" y="4220"/>
                  </a:cubicBezTo>
                  <a:cubicBezTo>
                    <a:pt x="587" y="4217"/>
                    <a:pt x="683" y="4178"/>
                    <a:pt x="752" y="4107"/>
                  </a:cubicBezTo>
                  <a:lnTo>
                    <a:pt x="4113" y="620"/>
                  </a:lnTo>
                  <a:cubicBezTo>
                    <a:pt x="4250" y="474"/>
                    <a:pt x="4244" y="243"/>
                    <a:pt x="4101" y="102"/>
                  </a:cubicBezTo>
                  <a:cubicBezTo>
                    <a:pt x="4028" y="35"/>
                    <a:pt x="3937" y="1"/>
                    <a:pt x="3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5"/>
            <p:cNvSpPr/>
            <p:nvPr/>
          </p:nvSpPr>
          <p:spPr>
            <a:xfrm>
              <a:off x="3649342" y="2705176"/>
              <a:ext cx="50389" cy="54299"/>
            </a:xfrm>
            <a:custGeom>
              <a:avLst/>
              <a:gdLst/>
              <a:ahLst/>
              <a:cxnLst/>
              <a:rect l="l" t="t" r="r" b="b"/>
              <a:pathLst>
                <a:path w="3660" h="3944" extrusionOk="0">
                  <a:moveTo>
                    <a:pt x="3251" y="1"/>
                  </a:moveTo>
                  <a:cubicBezTo>
                    <a:pt x="3148" y="1"/>
                    <a:pt x="3045" y="44"/>
                    <a:pt x="2971" y="128"/>
                  </a:cubicBezTo>
                  <a:lnTo>
                    <a:pt x="204" y="3339"/>
                  </a:lnTo>
                  <a:cubicBezTo>
                    <a:pt x="0" y="3575"/>
                    <a:pt x="168" y="3944"/>
                    <a:pt x="482" y="3944"/>
                  </a:cubicBezTo>
                  <a:cubicBezTo>
                    <a:pt x="590" y="3944"/>
                    <a:pt x="689" y="3899"/>
                    <a:pt x="761" y="3818"/>
                  </a:cubicBezTo>
                  <a:lnTo>
                    <a:pt x="3528" y="607"/>
                  </a:lnTo>
                  <a:cubicBezTo>
                    <a:pt x="3660" y="454"/>
                    <a:pt x="3642" y="221"/>
                    <a:pt x="3489" y="89"/>
                  </a:cubicBezTo>
                  <a:cubicBezTo>
                    <a:pt x="3420" y="30"/>
                    <a:pt x="3336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5"/>
            <p:cNvSpPr/>
            <p:nvPr/>
          </p:nvSpPr>
          <p:spPr>
            <a:xfrm>
              <a:off x="3661664" y="2739099"/>
              <a:ext cx="51022" cy="56419"/>
            </a:xfrm>
            <a:custGeom>
              <a:avLst/>
              <a:gdLst/>
              <a:ahLst/>
              <a:cxnLst/>
              <a:rect l="l" t="t" r="r" b="b"/>
              <a:pathLst>
                <a:path w="3706" h="4098" extrusionOk="0">
                  <a:moveTo>
                    <a:pt x="3293" y="0"/>
                  </a:moveTo>
                  <a:cubicBezTo>
                    <a:pt x="3188" y="0"/>
                    <a:pt x="3084" y="45"/>
                    <a:pt x="3011" y="132"/>
                  </a:cubicBezTo>
                  <a:lnTo>
                    <a:pt x="201" y="3495"/>
                  </a:lnTo>
                  <a:cubicBezTo>
                    <a:pt x="1" y="3735"/>
                    <a:pt x="171" y="4097"/>
                    <a:pt x="483" y="4097"/>
                  </a:cubicBezTo>
                  <a:cubicBezTo>
                    <a:pt x="591" y="4097"/>
                    <a:pt x="692" y="4049"/>
                    <a:pt x="764" y="3968"/>
                  </a:cubicBezTo>
                  <a:lnTo>
                    <a:pt x="3577" y="602"/>
                  </a:lnTo>
                  <a:cubicBezTo>
                    <a:pt x="3705" y="446"/>
                    <a:pt x="3684" y="216"/>
                    <a:pt x="3529" y="87"/>
                  </a:cubicBezTo>
                  <a:cubicBezTo>
                    <a:pt x="3460" y="29"/>
                    <a:pt x="3376" y="0"/>
                    <a:pt x="3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5"/>
            <p:cNvSpPr/>
            <p:nvPr/>
          </p:nvSpPr>
          <p:spPr>
            <a:xfrm>
              <a:off x="3685041" y="2770888"/>
              <a:ext cx="51064" cy="53156"/>
            </a:xfrm>
            <a:custGeom>
              <a:avLst/>
              <a:gdLst/>
              <a:ahLst/>
              <a:cxnLst/>
              <a:rect l="l" t="t" r="r" b="b"/>
              <a:pathLst>
                <a:path w="3709" h="3861" extrusionOk="0">
                  <a:moveTo>
                    <a:pt x="3251" y="1"/>
                  </a:moveTo>
                  <a:cubicBezTo>
                    <a:pt x="3150" y="1"/>
                    <a:pt x="3048" y="43"/>
                    <a:pt x="2975" y="126"/>
                  </a:cubicBezTo>
                  <a:lnTo>
                    <a:pt x="210" y="3250"/>
                  </a:lnTo>
                  <a:cubicBezTo>
                    <a:pt x="1" y="3486"/>
                    <a:pt x="168" y="3858"/>
                    <a:pt x="486" y="3861"/>
                  </a:cubicBezTo>
                  <a:cubicBezTo>
                    <a:pt x="591" y="3858"/>
                    <a:pt x="690" y="3813"/>
                    <a:pt x="758" y="3735"/>
                  </a:cubicBezTo>
                  <a:lnTo>
                    <a:pt x="3247" y="923"/>
                  </a:lnTo>
                  <a:cubicBezTo>
                    <a:pt x="3337" y="923"/>
                    <a:pt x="3427" y="890"/>
                    <a:pt x="3493" y="830"/>
                  </a:cubicBezTo>
                  <a:cubicBezTo>
                    <a:pt x="3705" y="632"/>
                    <a:pt x="3708" y="297"/>
                    <a:pt x="3499" y="99"/>
                  </a:cubicBezTo>
                  <a:cubicBezTo>
                    <a:pt x="3429" y="33"/>
                    <a:pt x="3340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5"/>
            <p:cNvSpPr/>
            <p:nvPr/>
          </p:nvSpPr>
          <p:spPr>
            <a:xfrm>
              <a:off x="3696964" y="2806587"/>
              <a:ext cx="56295" cy="62986"/>
            </a:xfrm>
            <a:custGeom>
              <a:avLst/>
              <a:gdLst/>
              <a:ahLst/>
              <a:cxnLst/>
              <a:rect l="l" t="t" r="r" b="b"/>
              <a:pathLst>
                <a:path w="4089" h="4575" extrusionOk="0">
                  <a:moveTo>
                    <a:pt x="3677" y="0"/>
                  </a:moveTo>
                  <a:cubicBezTo>
                    <a:pt x="3571" y="0"/>
                    <a:pt x="3466" y="45"/>
                    <a:pt x="3394" y="133"/>
                  </a:cubicBezTo>
                  <a:lnTo>
                    <a:pt x="201" y="3972"/>
                  </a:lnTo>
                  <a:cubicBezTo>
                    <a:pt x="0" y="4212"/>
                    <a:pt x="171" y="4574"/>
                    <a:pt x="482" y="4574"/>
                  </a:cubicBezTo>
                  <a:cubicBezTo>
                    <a:pt x="590" y="4574"/>
                    <a:pt x="695" y="4526"/>
                    <a:pt x="764" y="4442"/>
                  </a:cubicBezTo>
                  <a:lnTo>
                    <a:pt x="3960" y="603"/>
                  </a:lnTo>
                  <a:cubicBezTo>
                    <a:pt x="4088" y="447"/>
                    <a:pt x="4067" y="214"/>
                    <a:pt x="3912" y="85"/>
                  </a:cubicBezTo>
                  <a:cubicBezTo>
                    <a:pt x="3843" y="28"/>
                    <a:pt x="3760" y="0"/>
                    <a:pt x="3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5"/>
            <p:cNvSpPr/>
            <p:nvPr/>
          </p:nvSpPr>
          <p:spPr>
            <a:xfrm>
              <a:off x="3704591" y="2857555"/>
              <a:ext cx="53156" cy="45460"/>
            </a:xfrm>
            <a:custGeom>
              <a:avLst/>
              <a:gdLst/>
              <a:ahLst/>
              <a:cxnLst/>
              <a:rect l="l" t="t" r="r" b="b"/>
              <a:pathLst>
                <a:path w="3861" h="3302" extrusionOk="0">
                  <a:moveTo>
                    <a:pt x="3451" y="0"/>
                  </a:moveTo>
                  <a:cubicBezTo>
                    <a:pt x="3367" y="0"/>
                    <a:pt x="3283" y="29"/>
                    <a:pt x="3214" y="88"/>
                  </a:cubicBezTo>
                  <a:lnTo>
                    <a:pt x="258" y="2657"/>
                  </a:lnTo>
                  <a:cubicBezTo>
                    <a:pt x="0" y="2882"/>
                    <a:pt x="159" y="3301"/>
                    <a:pt x="497" y="3301"/>
                  </a:cubicBezTo>
                  <a:cubicBezTo>
                    <a:pt x="581" y="3301"/>
                    <a:pt x="659" y="3274"/>
                    <a:pt x="725" y="3223"/>
                  </a:cubicBezTo>
                  <a:lnTo>
                    <a:pt x="911" y="3077"/>
                  </a:lnTo>
                  <a:cubicBezTo>
                    <a:pt x="938" y="3056"/>
                    <a:pt x="962" y="3029"/>
                    <a:pt x="983" y="3002"/>
                  </a:cubicBezTo>
                  <a:lnTo>
                    <a:pt x="3693" y="642"/>
                  </a:lnTo>
                  <a:cubicBezTo>
                    <a:pt x="3846" y="510"/>
                    <a:pt x="3861" y="279"/>
                    <a:pt x="3726" y="126"/>
                  </a:cubicBezTo>
                  <a:cubicBezTo>
                    <a:pt x="3654" y="43"/>
                    <a:pt x="3553" y="0"/>
                    <a:pt x="3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5"/>
            <p:cNvSpPr/>
            <p:nvPr/>
          </p:nvSpPr>
          <p:spPr>
            <a:xfrm>
              <a:off x="3698864" y="2901900"/>
              <a:ext cx="59503" cy="50637"/>
            </a:xfrm>
            <a:custGeom>
              <a:avLst/>
              <a:gdLst/>
              <a:ahLst/>
              <a:cxnLst/>
              <a:rect l="l" t="t" r="r" b="b"/>
              <a:pathLst>
                <a:path w="4322" h="3678" extrusionOk="0">
                  <a:moveTo>
                    <a:pt x="3911" y="0"/>
                  </a:moveTo>
                  <a:cubicBezTo>
                    <a:pt x="3827" y="0"/>
                    <a:pt x="3743" y="29"/>
                    <a:pt x="3675" y="86"/>
                  </a:cubicBezTo>
                  <a:lnTo>
                    <a:pt x="258" y="3030"/>
                  </a:lnTo>
                  <a:cubicBezTo>
                    <a:pt x="0" y="3252"/>
                    <a:pt x="156" y="3677"/>
                    <a:pt x="497" y="3677"/>
                  </a:cubicBezTo>
                  <a:cubicBezTo>
                    <a:pt x="584" y="3677"/>
                    <a:pt x="668" y="3644"/>
                    <a:pt x="737" y="3587"/>
                  </a:cubicBezTo>
                  <a:lnTo>
                    <a:pt x="4151" y="643"/>
                  </a:lnTo>
                  <a:cubicBezTo>
                    <a:pt x="4304" y="511"/>
                    <a:pt x="4322" y="281"/>
                    <a:pt x="4190" y="128"/>
                  </a:cubicBezTo>
                  <a:cubicBezTo>
                    <a:pt x="4117" y="44"/>
                    <a:pt x="4014" y="0"/>
                    <a:pt x="39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5"/>
            <p:cNvSpPr/>
            <p:nvPr/>
          </p:nvSpPr>
          <p:spPr>
            <a:xfrm>
              <a:off x="3699098" y="2948709"/>
              <a:ext cx="70077" cy="50623"/>
            </a:xfrm>
            <a:custGeom>
              <a:avLst/>
              <a:gdLst/>
              <a:ahLst/>
              <a:cxnLst/>
              <a:rect l="l" t="t" r="r" b="b"/>
              <a:pathLst>
                <a:path w="5090" h="3677" extrusionOk="0">
                  <a:moveTo>
                    <a:pt x="4672" y="0"/>
                  </a:moveTo>
                  <a:cubicBezTo>
                    <a:pt x="4599" y="0"/>
                    <a:pt x="4525" y="22"/>
                    <a:pt x="4461" y="67"/>
                  </a:cubicBezTo>
                  <a:lnTo>
                    <a:pt x="292" y="3012"/>
                  </a:lnTo>
                  <a:cubicBezTo>
                    <a:pt x="1" y="3218"/>
                    <a:pt x="145" y="3676"/>
                    <a:pt x="504" y="3676"/>
                  </a:cubicBezTo>
                  <a:cubicBezTo>
                    <a:pt x="579" y="3676"/>
                    <a:pt x="654" y="3655"/>
                    <a:pt x="714" y="3611"/>
                  </a:cubicBezTo>
                  <a:lnTo>
                    <a:pt x="4883" y="666"/>
                  </a:lnTo>
                  <a:cubicBezTo>
                    <a:pt x="5051" y="550"/>
                    <a:pt x="5089" y="319"/>
                    <a:pt x="4973" y="154"/>
                  </a:cubicBezTo>
                  <a:cubicBezTo>
                    <a:pt x="4901" y="54"/>
                    <a:pt x="4788" y="0"/>
                    <a:pt x="4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5"/>
            <p:cNvSpPr/>
            <p:nvPr/>
          </p:nvSpPr>
          <p:spPr>
            <a:xfrm>
              <a:off x="3720547" y="2993688"/>
              <a:ext cx="58856" cy="43822"/>
            </a:xfrm>
            <a:custGeom>
              <a:avLst/>
              <a:gdLst/>
              <a:ahLst/>
              <a:cxnLst/>
              <a:rect l="l" t="t" r="r" b="b"/>
              <a:pathLst>
                <a:path w="4275" h="3183" extrusionOk="0">
                  <a:moveTo>
                    <a:pt x="3859" y="0"/>
                  </a:moveTo>
                  <a:cubicBezTo>
                    <a:pt x="3786" y="0"/>
                    <a:pt x="3713" y="22"/>
                    <a:pt x="3648" y="68"/>
                  </a:cubicBezTo>
                  <a:lnTo>
                    <a:pt x="288" y="2518"/>
                  </a:lnTo>
                  <a:cubicBezTo>
                    <a:pt x="0" y="2728"/>
                    <a:pt x="150" y="3183"/>
                    <a:pt x="507" y="3183"/>
                  </a:cubicBezTo>
                  <a:cubicBezTo>
                    <a:pt x="581" y="3183"/>
                    <a:pt x="659" y="3156"/>
                    <a:pt x="722" y="3111"/>
                  </a:cubicBezTo>
                  <a:lnTo>
                    <a:pt x="4083" y="661"/>
                  </a:lnTo>
                  <a:cubicBezTo>
                    <a:pt x="4241" y="541"/>
                    <a:pt x="4274" y="314"/>
                    <a:pt x="4157" y="152"/>
                  </a:cubicBezTo>
                  <a:cubicBezTo>
                    <a:pt x="4084" y="53"/>
                    <a:pt x="3973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5"/>
            <p:cNvSpPr/>
            <p:nvPr/>
          </p:nvSpPr>
          <p:spPr>
            <a:xfrm>
              <a:off x="3743801" y="3019653"/>
              <a:ext cx="63551" cy="46851"/>
            </a:xfrm>
            <a:custGeom>
              <a:avLst/>
              <a:gdLst/>
              <a:ahLst/>
              <a:cxnLst/>
              <a:rect l="l" t="t" r="r" b="b"/>
              <a:pathLst>
                <a:path w="4616" h="3403" extrusionOk="0">
                  <a:moveTo>
                    <a:pt x="4200" y="1"/>
                  </a:moveTo>
                  <a:cubicBezTo>
                    <a:pt x="4123" y="1"/>
                    <a:pt x="4045" y="25"/>
                    <a:pt x="3978" y="75"/>
                  </a:cubicBezTo>
                  <a:lnTo>
                    <a:pt x="288" y="2737"/>
                  </a:lnTo>
                  <a:cubicBezTo>
                    <a:pt x="1" y="2947"/>
                    <a:pt x="147" y="3402"/>
                    <a:pt x="504" y="3402"/>
                  </a:cubicBezTo>
                  <a:cubicBezTo>
                    <a:pt x="582" y="3402"/>
                    <a:pt x="656" y="3378"/>
                    <a:pt x="719" y="3333"/>
                  </a:cubicBezTo>
                  <a:lnTo>
                    <a:pt x="4406" y="671"/>
                  </a:lnTo>
                  <a:cubicBezTo>
                    <a:pt x="4577" y="554"/>
                    <a:pt x="4616" y="320"/>
                    <a:pt x="4496" y="153"/>
                  </a:cubicBezTo>
                  <a:cubicBezTo>
                    <a:pt x="4425" y="53"/>
                    <a:pt x="4313" y="1"/>
                    <a:pt x="4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5"/>
            <p:cNvSpPr/>
            <p:nvPr/>
          </p:nvSpPr>
          <p:spPr>
            <a:xfrm>
              <a:off x="3765664" y="3060047"/>
              <a:ext cx="57108" cy="35190"/>
            </a:xfrm>
            <a:custGeom>
              <a:avLst/>
              <a:gdLst/>
              <a:ahLst/>
              <a:cxnLst/>
              <a:rect l="l" t="t" r="r" b="b"/>
              <a:pathLst>
                <a:path w="4148" h="2556" extrusionOk="0">
                  <a:moveTo>
                    <a:pt x="3734" y="1"/>
                  </a:moveTo>
                  <a:cubicBezTo>
                    <a:pt x="3669" y="1"/>
                    <a:pt x="3603" y="18"/>
                    <a:pt x="3543" y="55"/>
                  </a:cubicBezTo>
                  <a:cubicBezTo>
                    <a:pt x="2543" y="756"/>
                    <a:pt x="1479" y="1358"/>
                    <a:pt x="362" y="1855"/>
                  </a:cubicBezTo>
                  <a:cubicBezTo>
                    <a:pt x="1" y="2016"/>
                    <a:pt x="116" y="2556"/>
                    <a:pt x="509" y="2556"/>
                  </a:cubicBezTo>
                  <a:cubicBezTo>
                    <a:pt x="510" y="2556"/>
                    <a:pt x="511" y="2556"/>
                    <a:pt x="512" y="2556"/>
                  </a:cubicBezTo>
                  <a:cubicBezTo>
                    <a:pt x="563" y="2556"/>
                    <a:pt x="614" y="2544"/>
                    <a:pt x="662" y="2523"/>
                  </a:cubicBezTo>
                  <a:cubicBezTo>
                    <a:pt x="1821" y="2008"/>
                    <a:pt x="2926" y="1382"/>
                    <a:pt x="3965" y="654"/>
                  </a:cubicBezTo>
                  <a:cubicBezTo>
                    <a:pt x="4115" y="534"/>
                    <a:pt x="4148" y="316"/>
                    <a:pt x="4034" y="157"/>
                  </a:cubicBezTo>
                  <a:cubicBezTo>
                    <a:pt x="3963" y="55"/>
                    <a:pt x="3850" y="1"/>
                    <a:pt x="3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5"/>
            <p:cNvSpPr/>
            <p:nvPr/>
          </p:nvSpPr>
          <p:spPr>
            <a:xfrm>
              <a:off x="3788545" y="3095154"/>
              <a:ext cx="53032" cy="34763"/>
            </a:xfrm>
            <a:custGeom>
              <a:avLst/>
              <a:gdLst/>
              <a:ahLst/>
              <a:cxnLst/>
              <a:rect l="l" t="t" r="r" b="b"/>
              <a:pathLst>
                <a:path w="3852" h="2525" extrusionOk="0">
                  <a:moveTo>
                    <a:pt x="3432" y="0"/>
                  </a:moveTo>
                  <a:cubicBezTo>
                    <a:pt x="3367" y="0"/>
                    <a:pt x="3301" y="18"/>
                    <a:pt x="3241" y="54"/>
                  </a:cubicBezTo>
                  <a:lnTo>
                    <a:pt x="318" y="1848"/>
                  </a:lnTo>
                  <a:cubicBezTo>
                    <a:pt x="0" y="2039"/>
                    <a:pt x="138" y="2525"/>
                    <a:pt x="509" y="2525"/>
                  </a:cubicBezTo>
                  <a:cubicBezTo>
                    <a:pt x="578" y="2525"/>
                    <a:pt x="644" y="2507"/>
                    <a:pt x="701" y="2471"/>
                  </a:cubicBezTo>
                  <a:lnTo>
                    <a:pt x="3624" y="680"/>
                  </a:lnTo>
                  <a:cubicBezTo>
                    <a:pt x="3798" y="575"/>
                    <a:pt x="3852" y="350"/>
                    <a:pt x="3747" y="176"/>
                  </a:cubicBezTo>
                  <a:cubicBezTo>
                    <a:pt x="3678" y="63"/>
                    <a:pt x="3557" y="0"/>
                    <a:pt x="34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5"/>
            <p:cNvSpPr/>
            <p:nvPr/>
          </p:nvSpPr>
          <p:spPr>
            <a:xfrm>
              <a:off x="3794933" y="3136181"/>
              <a:ext cx="55758" cy="36952"/>
            </a:xfrm>
            <a:custGeom>
              <a:avLst/>
              <a:gdLst/>
              <a:ahLst/>
              <a:cxnLst/>
              <a:rect l="l" t="t" r="r" b="b"/>
              <a:pathLst>
                <a:path w="4050" h="2684" extrusionOk="0">
                  <a:moveTo>
                    <a:pt x="3632" y="0"/>
                  </a:moveTo>
                  <a:cubicBezTo>
                    <a:pt x="3566" y="0"/>
                    <a:pt x="3499" y="19"/>
                    <a:pt x="3439" y="57"/>
                  </a:cubicBezTo>
                  <a:lnTo>
                    <a:pt x="315" y="2006"/>
                  </a:lnTo>
                  <a:cubicBezTo>
                    <a:pt x="0" y="2201"/>
                    <a:pt x="141" y="2683"/>
                    <a:pt x="509" y="2683"/>
                  </a:cubicBezTo>
                  <a:cubicBezTo>
                    <a:pt x="578" y="2683"/>
                    <a:pt x="644" y="2665"/>
                    <a:pt x="704" y="2629"/>
                  </a:cubicBezTo>
                  <a:lnTo>
                    <a:pt x="3825" y="677"/>
                  </a:lnTo>
                  <a:cubicBezTo>
                    <a:pt x="3996" y="572"/>
                    <a:pt x="4050" y="344"/>
                    <a:pt x="3942" y="173"/>
                  </a:cubicBezTo>
                  <a:cubicBezTo>
                    <a:pt x="3872" y="61"/>
                    <a:pt x="3754" y="0"/>
                    <a:pt x="3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5"/>
            <p:cNvSpPr/>
            <p:nvPr/>
          </p:nvSpPr>
          <p:spPr>
            <a:xfrm>
              <a:off x="3792868" y="3179700"/>
              <a:ext cx="51724" cy="36236"/>
            </a:xfrm>
            <a:custGeom>
              <a:avLst/>
              <a:gdLst/>
              <a:ahLst/>
              <a:cxnLst/>
              <a:rect l="l" t="t" r="r" b="b"/>
              <a:pathLst>
                <a:path w="3757" h="2632" extrusionOk="0">
                  <a:moveTo>
                    <a:pt x="3338" y="1"/>
                  </a:moveTo>
                  <a:cubicBezTo>
                    <a:pt x="3269" y="1"/>
                    <a:pt x="3198" y="20"/>
                    <a:pt x="3136" y="61"/>
                  </a:cubicBezTo>
                  <a:lnTo>
                    <a:pt x="303" y="1960"/>
                  </a:lnTo>
                  <a:cubicBezTo>
                    <a:pt x="1" y="2161"/>
                    <a:pt x="144" y="2631"/>
                    <a:pt x="507" y="2631"/>
                  </a:cubicBezTo>
                  <a:cubicBezTo>
                    <a:pt x="582" y="2631"/>
                    <a:pt x="650" y="2607"/>
                    <a:pt x="710" y="2568"/>
                  </a:cubicBezTo>
                  <a:lnTo>
                    <a:pt x="3544" y="672"/>
                  </a:lnTo>
                  <a:cubicBezTo>
                    <a:pt x="3711" y="559"/>
                    <a:pt x="3756" y="331"/>
                    <a:pt x="3642" y="163"/>
                  </a:cubicBezTo>
                  <a:cubicBezTo>
                    <a:pt x="3573" y="58"/>
                    <a:pt x="3457" y="1"/>
                    <a:pt x="3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5"/>
            <p:cNvSpPr/>
            <p:nvPr/>
          </p:nvSpPr>
          <p:spPr>
            <a:xfrm>
              <a:off x="3791712" y="3208805"/>
              <a:ext cx="57204" cy="44359"/>
            </a:xfrm>
            <a:custGeom>
              <a:avLst/>
              <a:gdLst/>
              <a:ahLst/>
              <a:cxnLst/>
              <a:rect l="l" t="t" r="r" b="b"/>
              <a:pathLst>
                <a:path w="4155" h="3222" extrusionOk="0">
                  <a:moveTo>
                    <a:pt x="3751" y="0"/>
                  </a:moveTo>
                  <a:cubicBezTo>
                    <a:pt x="3655" y="0"/>
                    <a:pt x="3559" y="38"/>
                    <a:pt x="3487" y="113"/>
                  </a:cubicBezTo>
                  <a:cubicBezTo>
                    <a:pt x="2561" y="1071"/>
                    <a:pt x="1495" y="1886"/>
                    <a:pt x="330" y="2533"/>
                  </a:cubicBezTo>
                  <a:cubicBezTo>
                    <a:pt x="1" y="2715"/>
                    <a:pt x="129" y="3222"/>
                    <a:pt x="510" y="3222"/>
                  </a:cubicBezTo>
                  <a:cubicBezTo>
                    <a:pt x="570" y="3222"/>
                    <a:pt x="633" y="3204"/>
                    <a:pt x="687" y="3174"/>
                  </a:cubicBezTo>
                  <a:cubicBezTo>
                    <a:pt x="1914" y="2494"/>
                    <a:pt x="3038" y="1631"/>
                    <a:pt x="4014" y="622"/>
                  </a:cubicBezTo>
                  <a:cubicBezTo>
                    <a:pt x="4155" y="475"/>
                    <a:pt x="4152" y="245"/>
                    <a:pt x="4005" y="104"/>
                  </a:cubicBezTo>
                  <a:cubicBezTo>
                    <a:pt x="3935" y="35"/>
                    <a:pt x="3843" y="0"/>
                    <a:pt x="37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5"/>
            <p:cNvSpPr/>
            <p:nvPr/>
          </p:nvSpPr>
          <p:spPr>
            <a:xfrm>
              <a:off x="3800206" y="3237207"/>
              <a:ext cx="62849" cy="56529"/>
            </a:xfrm>
            <a:custGeom>
              <a:avLst/>
              <a:gdLst/>
              <a:ahLst/>
              <a:cxnLst/>
              <a:rect l="l" t="t" r="r" b="b"/>
              <a:pathLst>
                <a:path w="4565" h="4106" extrusionOk="0">
                  <a:moveTo>
                    <a:pt x="4156" y="0"/>
                  </a:moveTo>
                  <a:cubicBezTo>
                    <a:pt x="4068" y="0"/>
                    <a:pt x="3980" y="32"/>
                    <a:pt x="3909" y="95"/>
                  </a:cubicBezTo>
                  <a:lnTo>
                    <a:pt x="246" y="3468"/>
                  </a:lnTo>
                  <a:cubicBezTo>
                    <a:pt x="1" y="3695"/>
                    <a:pt x="162" y="4106"/>
                    <a:pt x="498" y="4106"/>
                  </a:cubicBezTo>
                  <a:cubicBezTo>
                    <a:pt x="588" y="4106"/>
                    <a:pt x="678" y="4070"/>
                    <a:pt x="743" y="4010"/>
                  </a:cubicBezTo>
                  <a:lnTo>
                    <a:pt x="4406" y="637"/>
                  </a:lnTo>
                  <a:cubicBezTo>
                    <a:pt x="4556" y="500"/>
                    <a:pt x="4565" y="266"/>
                    <a:pt x="4427" y="119"/>
                  </a:cubicBezTo>
                  <a:cubicBezTo>
                    <a:pt x="4354" y="40"/>
                    <a:pt x="4256" y="0"/>
                    <a:pt x="4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5"/>
            <p:cNvSpPr/>
            <p:nvPr/>
          </p:nvSpPr>
          <p:spPr>
            <a:xfrm>
              <a:off x="3831293" y="3267110"/>
              <a:ext cx="47360" cy="41220"/>
            </a:xfrm>
            <a:custGeom>
              <a:avLst/>
              <a:gdLst/>
              <a:ahLst/>
              <a:cxnLst/>
              <a:rect l="l" t="t" r="r" b="b"/>
              <a:pathLst>
                <a:path w="3440" h="2994" extrusionOk="0">
                  <a:moveTo>
                    <a:pt x="3034" y="0"/>
                  </a:moveTo>
                  <a:cubicBezTo>
                    <a:pt x="2935" y="0"/>
                    <a:pt x="2836" y="40"/>
                    <a:pt x="2762" y="119"/>
                  </a:cubicBezTo>
                  <a:cubicBezTo>
                    <a:pt x="2008" y="930"/>
                    <a:pt x="1178" y="1673"/>
                    <a:pt x="285" y="2332"/>
                  </a:cubicBezTo>
                  <a:cubicBezTo>
                    <a:pt x="1" y="2545"/>
                    <a:pt x="151" y="2994"/>
                    <a:pt x="504" y="2994"/>
                  </a:cubicBezTo>
                  <a:cubicBezTo>
                    <a:pt x="582" y="2994"/>
                    <a:pt x="660" y="2970"/>
                    <a:pt x="723" y="2922"/>
                  </a:cubicBezTo>
                  <a:cubicBezTo>
                    <a:pt x="1651" y="2233"/>
                    <a:pt x="2514" y="1463"/>
                    <a:pt x="3301" y="619"/>
                  </a:cubicBezTo>
                  <a:cubicBezTo>
                    <a:pt x="3439" y="469"/>
                    <a:pt x="3430" y="238"/>
                    <a:pt x="3283" y="98"/>
                  </a:cubicBezTo>
                  <a:cubicBezTo>
                    <a:pt x="3212" y="32"/>
                    <a:pt x="3123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5"/>
            <p:cNvSpPr/>
            <p:nvPr/>
          </p:nvSpPr>
          <p:spPr>
            <a:xfrm>
              <a:off x="2195742" y="1454371"/>
              <a:ext cx="62642" cy="23198"/>
            </a:xfrm>
            <a:custGeom>
              <a:avLst/>
              <a:gdLst/>
              <a:ahLst/>
              <a:cxnLst/>
              <a:rect l="l" t="t" r="r" b="b"/>
              <a:pathLst>
                <a:path w="4550" h="1685" extrusionOk="0">
                  <a:moveTo>
                    <a:pt x="4145" y="0"/>
                  </a:moveTo>
                  <a:cubicBezTo>
                    <a:pt x="4116" y="0"/>
                    <a:pt x="4087" y="3"/>
                    <a:pt x="4058" y="10"/>
                  </a:cubicBezTo>
                  <a:cubicBezTo>
                    <a:pt x="2801" y="301"/>
                    <a:pt x="1534" y="621"/>
                    <a:pt x="288" y="966"/>
                  </a:cubicBezTo>
                  <a:cubicBezTo>
                    <a:pt x="111" y="1014"/>
                    <a:pt x="0" y="1184"/>
                    <a:pt x="24" y="1367"/>
                  </a:cubicBezTo>
                  <a:cubicBezTo>
                    <a:pt x="48" y="1550"/>
                    <a:pt x="204" y="1685"/>
                    <a:pt x="387" y="1685"/>
                  </a:cubicBezTo>
                  <a:cubicBezTo>
                    <a:pt x="420" y="1685"/>
                    <a:pt x="452" y="1682"/>
                    <a:pt x="485" y="1673"/>
                  </a:cubicBezTo>
                  <a:cubicBezTo>
                    <a:pt x="1719" y="1331"/>
                    <a:pt x="2977" y="1014"/>
                    <a:pt x="4220" y="726"/>
                  </a:cubicBezTo>
                  <a:cubicBezTo>
                    <a:pt x="4424" y="684"/>
                    <a:pt x="4550" y="487"/>
                    <a:pt x="4505" y="286"/>
                  </a:cubicBezTo>
                  <a:cubicBezTo>
                    <a:pt x="4466" y="115"/>
                    <a:pt x="4312" y="0"/>
                    <a:pt x="4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5"/>
            <p:cNvSpPr/>
            <p:nvPr/>
          </p:nvSpPr>
          <p:spPr>
            <a:xfrm>
              <a:off x="2096574" y="1482746"/>
              <a:ext cx="59145" cy="26200"/>
            </a:xfrm>
            <a:custGeom>
              <a:avLst/>
              <a:gdLst/>
              <a:ahLst/>
              <a:cxnLst/>
              <a:rect l="l" t="t" r="r" b="b"/>
              <a:pathLst>
                <a:path w="4296" h="1903" extrusionOk="0">
                  <a:moveTo>
                    <a:pt x="3882" y="1"/>
                  </a:moveTo>
                  <a:cubicBezTo>
                    <a:pt x="3844" y="1"/>
                    <a:pt x="3806" y="7"/>
                    <a:pt x="3768" y="19"/>
                  </a:cubicBezTo>
                  <a:cubicBezTo>
                    <a:pt x="2636" y="387"/>
                    <a:pt x="1498" y="783"/>
                    <a:pt x="387" y="1193"/>
                  </a:cubicBezTo>
                  <a:cubicBezTo>
                    <a:pt x="0" y="1334"/>
                    <a:pt x="102" y="1903"/>
                    <a:pt x="512" y="1903"/>
                  </a:cubicBezTo>
                  <a:cubicBezTo>
                    <a:pt x="557" y="1903"/>
                    <a:pt x="599" y="1897"/>
                    <a:pt x="641" y="1879"/>
                  </a:cubicBezTo>
                  <a:cubicBezTo>
                    <a:pt x="1743" y="1474"/>
                    <a:pt x="2872" y="1082"/>
                    <a:pt x="3996" y="717"/>
                  </a:cubicBezTo>
                  <a:cubicBezTo>
                    <a:pt x="4187" y="654"/>
                    <a:pt x="4295" y="447"/>
                    <a:pt x="4232" y="253"/>
                  </a:cubicBezTo>
                  <a:cubicBezTo>
                    <a:pt x="4182" y="99"/>
                    <a:pt x="4036" y="1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5"/>
            <p:cNvSpPr/>
            <p:nvPr/>
          </p:nvSpPr>
          <p:spPr>
            <a:xfrm>
              <a:off x="1393413" y="1518830"/>
              <a:ext cx="665149" cy="606059"/>
            </a:xfrm>
            <a:custGeom>
              <a:avLst/>
              <a:gdLst/>
              <a:ahLst/>
              <a:cxnLst/>
              <a:rect l="l" t="t" r="r" b="b"/>
              <a:pathLst>
                <a:path w="48313" h="44021" extrusionOk="0">
                  <a:moveTo>
                    <a:pt x="47899" y="0"/>
                  </a:moveTo>
                  <a:cubicBezTo>
                    <a:pt x="47859" y="0"/>
                    <a:pt x="47817" y="7"/>
                    <a:pt x="47777" y="22"/>
                  </a:cubicBezTo>
                  <a:cubicBezTo>
                    <a:pt x="28390" y="7431"/>
                    <a:pt x="11472" y="22864"/>
                    <a:pt x="136" y="43476"/>
                  </a:cubicBezTo>
                  <a:cubicBezTo>
                    <a:pt x="1" y="43721"/>
                    <a:pt x="178" y="44021"/>
                    <a:pt x="456" y="44021"/>
                  </a:cubicBezTo>
                  <a:cubicBezTo>
                    <a:pt x="591" y="44021"/>
                    <a:pt x="717" y="43949"/>
                    <a:pt x="783" y="43829"/>
                  </a:cubicBezTo>
                  <a:cubicBezTo>
                    <a:pt x="12032" y="23370"/>
                    <a:pt x="28816" y="8057"/>
                    <a:pt x="48037" y="704"/>
                  </a:cubicBezTo>
                  <a:cubicBezTo>
                    <a:pt x="48223" y="629"/>
                    <a:pt x="48313" y="420"/>
                    <a:pt x="48241" y="234"/>
                  </a:cubicBezTo>
                  <a:cubicBezTo>
                    <a:pt x="48185" y="89"/>
                    <a:pt x="48046" y="0"/>
                    <a:pt x="478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5"/>
            <p:cNvSpPr/>
            <p:nvPr/>
          </p:nvSpPr>
          <p:spPr>
            <a:xfrm>
              <a:off x="1342873" y="2166440"/>
              <a:ext cx="36952" cy="67846"/>
            </a:xfrm>
            <a:custGeom>
              <a:avLst/>
              <a:gdLst/>
              <a:ahLst/>
              <a:cxnLst/>
              <a:rect l="l" t="t" r="r" b="b"/>
              <a:pathLst>
                <a:path w="2684" h="4928" extrusionOk="0">
                  <a:moveTo>
                    <a:pt x="2267" y="0"/>
                  </a:moveTo>
                  <a:cubicBezTo>
                    <a:pt x="2129" y="0"/>
                    <a:pt x="1996" y="78"/>
                    <a:pt x="1935" y="213"/>
                  </a:cubicBezTo>
                  <a:cubicBezTo>
                    <a:pt x="1288" y="1591"/>
                    <a:pt x="671" y="3008"/>
                    <a:pt x="96" y="4421"/>
                  </a:cubicBezTo>
                  <a:cubicBezTo>
                    <a:pt x="0" y="4664"/>
                    <a:pt x="177" y="4928"/>
                    <a:pt x="437" y="4928"/>
                  </a:cubicBezTo>
                  <a:cubicBezTo>
                    <a:pt x="587" y="4928"/>
                    <a:pt x="722" y="4835"/>
                    <a:pt x="776" y="4697"/>
                  </a:cubicBezTo>
                  <a:cubicBezTo>
                    <a:pt x="1345" y="3295"/>
                    <a:pt x="1959" y="1891"/>
                    <a:pt x="2600" y="522"/>
                  </a:cubicBezTo>
                  <a:cubicBezTo>
                    <a:pt x="2684" y="339"/>
                    <a:pt x="2606" y="121"/>
                    <a:pt x="2420" y="34"/>
                  </a:cubicBezTo>
                  <a:cubicBezTo>
                    <a:pt x="2370" y="11"/>
                    <a:pt x="2318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5"/>
            <p:cNvSpPr/>
            <p:nvPr/>
          </p:nvSpPr>
          <p:spPr>
            <a:xfrm>
              <a:off x="2270417" y="1531166"/>
              <a:ext cx="40050" cy="60990"/>
            </a:xfrm>
            <a:custGeom>
              <a:avLst/>
              <a:gdLst/>
              <a:ahLst/>
              <a:cxnLst/>
              <a:rect l="l" t="t" r="r" b="b"/>
              <a:pathLst>
                <a:path w="2909" h="4430" extrusionOk="0">
                  <a:moveTo>
                    <a:pt x="2490" y="1"/>
                  </a:moveTo>
                  <a:cubicBezTo>
                    <a:pt x="2355" y="1"/>
                    <a:pt x="2224" y="76"/>
                    <a:pt x="2162" y="207"/>
                  </a:cubicBezTo>
                  <a:cubicBezTo>
                    <a:pt x="1552" y="1447"/>
                    <a:pt x="875" y="2681"/>
                    <a:pt x="150" y="3873"/>
                  </a:cubicBezTo>
                  <a:cubicBezTo>
                    <a:pt x="0" y="4115"/>
                    <a:pt x="177" y="4430"/>
                    <a:pt x="461" y="4430"/>
                  </a:cubicBezTo>
                  <a:cubicBezTo>
                    <a:pt x="590" y="4430"/>
                    <a:pt x="710" y="4364"/>
                    <a:pt x="776" y="4253"/>
                  </a:cubicBezTo>
                  <a:cubicBezTo>
                    <a:pt x="1513" y="3043"/>
                    <a:pt x="2198" y="1791"/>
                    <a:pt x="2818" y="530"/>
                  </a:cubicBezTo>
                  <a:cubicBezTo>
                    <a:pt x="2908" y="347"/>
                    <a:pt x="2833" y="129"/>
                    <a:pt x="2651" y="39"/>
                  </a:cubicBezTo>
                  <a:cubicBezTo>
                    <a:pt x="2599" y="13"/>
                    <a:pt x="2544" y="1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5"/>
            <p:cNvSpPr/>
            <p:nvPr/>
          </p:nvSpPr>
          <p:spPr>
            <a:xfrm>
              <a:off x="2053400" y="1630072"/>
              <a:ext cx="196903" cy="181731"/>
            </a:xfrm>
            <a:custGeom>
              <a:avLst/>
              <a:gdLst/>
              <a:ahLst/>
              <a:cxnLst/>
              <a:rect l="l" t="t" r="r" b="b"/>
              <a:pathLst>
                <a:path w="14302" h="13200" extrusionOk="0">
                  <a:moveTo>
                    <a:pt x="13882" y="0"/>
                  </a:moveTo>
                  <a:cubicBezTo>
                    <a:pt x="13767" y="0"/>
                    <a:pt x="13653" y="54"/>
                    <a:pt x="13583" y="157"/>
                  </a:cubicBezTo>
                  <a:cubicBezTo>
                    <a:pt x="9962" y="5057"/>
                    <a:pt x="5499" y="9217"/>
                    <a:pt x="312" y="12523"/>
                  </a:cubicBezTo>
                  <a:cubicBezTo>
                    <a:pt x="1" y="12721"/>
                    <a:pt x="141" y="13200"/>
                    <a:pt x="510" y="13200"/>
                  </a:cubicBezTo>
                  <a:cubicBezTo>
                    <a:pt x="579" y="13200"/>
                    <a:pt x="647" y="13179"/>
                    <a:pt x="707" y="13140"/>
                  </a:cubicBezTo>
                  <a:cubicBezTo>
                    <a:pt x="5970" y="9786"/>
                    <a:pt x="10501" y="5563"/>
                    <a:pt x="14173" y="594"/>
                  </a:cubicBezTo>
                  <a:cubicBezTo>
                    <a:pt x="14302" y="432"/>
                    <a:pt x="14269" y="196"/>
                    <a:pt x="14101" y="73"/>
                  </a:cubicBezTo>
                  <a:cubicBezTo>
                    <a:pt x="14035" y="24"/>
                    <a:pt x="13958" y="0"/>
                    <a:pt x="13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5"/>
            <p:cNvSpPr/>
            <p:nvPr/>
          </p:nvSpPr>
          <p:spPr>
            <a:xfrm>
              <a:off x="1951672" y="1830527"/>
              <a:ext cx="64804" cy="34680"/>
            </a:xfrm>
            <a:custGeom>
              <a:avLst/>
              <a:gdLst/>
              <a:ahLst/>
              <a:cxnLst/>
              <a:rect l="l" t="t" r="r" b="b"/>
              <a:pathLst>
                <a:path w="4707" h="2519" extrusionOk="0">
                  <a:moveTo>
                    <a:pt x="4285" y="0"/>
                  </a:moveTo>
                  <a:cubicBezTo>
                    <a:pt x="4228" y="0"/>
                    <a:pt x="4170" y="14"/>
                    <a:pt x="4116" y="42"/>
                  </a:cubicBezTo>
                  <a:cubicBezTo>
                    <a:pt x="2897" y="682"/>
                    <a:pt x="1636" y="1278"/>
                    <a:pt x="366" y="1815"/>
                  </a:cubicBezTo>
                  <a:cubicBezTo>
                    <a:pt x="1" y="1970"/>
                    <a:pt x="112" y="2518"/>
                    <a:pt x="510" y="2518"/>
                  </a:cubicBezTo>
                  <a:cubicBezTo>
                    <a:pt x="558" y="2518"/>
                    <a:pt x="606" y="2506"/>
                    <a:pt x="651" y="2488"/>
                  </a:cubicBezTo>
                  <a:cubicBezTo>
                    <a:pt x="1939" y="1946"/>
                    <a:pt x="3221" y="1341"/>
                    <a:pt x="4457" y="691"/>
                  </a:cubicBezTo>
                  <a:cubicBezTo>
                    <a:pt x="4637" y="599"/>
                    <a:pt x="4706" y="374"/>
                    <a:pt x="4610" y="197"/>
                  </a:cubicBezTo>
                  <a:cubicBezTo>
                    <a:pt x="4545" y="72"/>
                    <a:pt x="4418" y="0"/>
                    <a:pt x="4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5"/>
            <p:cNvSpPr/>
            <p:nvPr/>
          </p:nvSpPr>
          <p:spPr>
            <a:xfrm>
              <a:off x="1836548" y="1876221"/>
              <a:ext cx="70283" cy="25759"/>
            </a:xfrm>
            <a:custGeom>
              <a:avLst/>
              <a:gdLst/>
              <a:ahLst/>
              <a:cxnLst/>
              <a:rect l="l" t="t" r="r" b="b"/>
              <a:pathLst>
                <a:path w="5105" h="1871" extrusionOk="0">
                  <a:moveTo>
                    <a:pt x="4693" y="0"/>
                  </a:moveTo>
                  <a:cubicBezTo>
                    <a:pt x="4657" y="0"/>
                    <a:pt x="4620" y="6"/>
                    <a:pt x="4583" y="17"/>
                  </a:cubicBezTo>
                  <a:cubicBezTo>
                    <a:pt x="3179" y="460"/>
                    <a:pt x="1738" y="841"/>
                    <a:pt x="309" y="1146"/>
                  </a:cubicBezTo>
                  <a:cubicBezTo>
                    <a:pt x="124" y="1185"/>
                    <a:pt x="1" y="1356"/>
                    <a:pt x="19" y="1541"/>
                  </a:cubicBezTo>
                  <a:cubicBezTo>
                    <a:pt x="40" y="1730"/>
                    <a:pt x="196" y="1871"/>
                    <a:pt x="384" y="1871"/>
                  </a:cubicBezTo>
                  <a:cubicBezTo>
                    <a:pt x="408" y="1871"/>
                    <a:pt x="435" y="1868"/>
                    <a:pt x="462" y="1865"/>
                  </a:cubicBezTo>
                  <a:cubicBezTo>
                    <a:pt x="1915" y="1553"/>
                    <a:pt x="3376" y="1167"/>
                    <a:pt x="4805" y="718"/>
                  </a:cubicBezTo>
                  <a:cubicBezTo>
                    <a:pt x="4997" y="658"/>
                    <a:pt x="5104" y="451"/>
                    <a:pt x="5045" y="257"/>
                  </a:cubicBezTo>
                  <a:cubicBezTo>
                    <a:pt x="4993" y="101"/>
                    <a:pt x="4849" y="0"/>
                    <a:pt x="4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5"/>
            <p:cNvSpPr/>
            <p:nvPr/>
          </p:nvSpPr>
          <p:spPr>
            <a:xfrm>
              <a:off x="1616777" y="2052197"/>
              <a:ext cx="70614" cy="155903"/>
            </a:xfrm>
            <a:custGeom>
              <a:avLst/>
              <a:gdLst/>
              <a:ahLst/>
              <a:cxnLst/>
              <a:rect l="l" t="t" r="r" b="b"/>
              <a:pathLst>
                <a:path w="5129" h="11324" extrusionOk="0">
                  <a:moveTo>
                    <a:pt x="4709" y="0"/>
                  </a:moveTo>
                  <a:cubicBezTo>
                    <a:pt x="4584" y="0"/>
                    <a:pt x="4462" y="64"/>
                    <a:pt x="4394" y="179"/>
                  </a:cubicBezTo>
                  <a:cubicBezTo>
                    <a:pt x="3433" y="1803"/>
                    <a:pt x="2439" y="3480"/>
                    <a:pt x="1666" y="5271"/>
                  </a:cubicBezTo>
                  <a:cubicBezTo>
                    <a:pt x="890" y="7071"/>
                    <a:pt x="342" y="8964"/>
                    <a:pt x="34" y="10898"/>
                  </a:cubicBezTo>
                  <a:cubicBezTo>
                    <a:pt x="1" y="11099"/>
                    <a:pt x="136" y="11288"/>
                    <a:pt x="336" y="11318"/>
                  </a:cubicBezTo>
                  <a:cubicBezTo>
                    <a:pt x="357" y="11321"/>
                    <a:pt x="375" y="11324"/>
                    <a:pt x="396" y="11324"/>
                  </a:cubicBezTo>
                  <a:cubicBezTo>
                    <a:pt x="576" y="11324"/>
                    <a:pt x="729" y="11192"/>
                    <a:pt x="755" y="11012"/>
                  </a:cubicBezTo>
                  <a:cubicBezTo>
                    <a:pt x="1055" y="9137"/>
                    <a:pt x="1588" y="7304"/>
                    <a:pt x="2340" y="5561"/>
                  </a:cubicBezTo>
                  <a:cubicBezTo>
                    <a:pt x="3095" y="3812"/>
                    <a:pt x="4074" y="2156"/>
                    <a:pt x="5023" y="554"/>
                  </a:cubicBezTo>
                  <a:cubicBezTo>
                    <a:pt x="5128" y="380"/>
                    <a:pt x="5071" y="155"/>
                    <a:pt x="4895" y="51"/>
                  </a:cubicBezTo>
                  <a:cubicBezTo>
                    <a:pt x="4836" y="16"/>
                    <a:pt x="4772" y="0"/>
                    <a:pt x="4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5"/>
            <p:cNvSpPr/>
            <p:nvPr/>
          </p:nvSpPr>
          <p:spPr>
            <a:xfrm>
              <a:off x="1613652" y="2263996"/>
              <a:ext cx="16549" cy="53831"/>
            </a:xfrm>
            <a:custGeom>
              <a:avLst/>
              <a:gdLst/>
              <a:ahLst/>
              <a:cxnLst/>
              <a:rect l="l" t="t" r="r" b="b"/>
              <a:pathLst>
                <a:path w="1202" h="3910" extrusionOk="0">
                  <a:moveTo>
                    <a:pt x="376" y="1"/>
                  </a:moveTo>
                  <a:cubicBezTo>
                    <a:pt x="371" y="1"/>
                    <a:pt x="365" y="1"/>
                    <a:pt x="360" y="1"/>
                  </a:cubicBezTo>
                  <a:cubicBezTo>
                    <a:pt x="156" y="13"/>
                    <a:pt x="0" y="184"/>
                    <a:pt x="12" y="387"/>
                  </a:cubicBezTo>
                  <a:cubicBezTo>
                    <a:pt x="75" y="1474"/>
                    <a:pt x="219" y="2553"/>
                    <a:pt x="443" y="3619"/>
                  </a:cubicBezTo>
                  <a:cubicBezTo>
                    <a:pt x="479" y="3787"/>
                    <a:pt x="626" y="3909"/>
                    <a:pt x="800" y="3909"/>
                  </a:cubicBezTo>
                  <a:cubicBezTo>
                    <a:pt x="827" y="3909"/>
                    <a:pt x="851" y="3906"/>
                    <a:pt x="878" y="3900"/>
                  </a:cubicBezTo>
                  <a:cubicBezTo>
                    <a:pt x="1075" y="3858"/>
                    <a:pt x="1201" y="3664"/>
                    <a:pt x="1159" y="3466"/>
                  </a:cubicBezTo>
                  <a:cubicBezTo>
                    <a:pt x="944" y="2439"/>
                    <a:pt x="806" y="1394"/>
                    <a:pt x="746" y="345"/>
                  </a:cubicBezTo>
                  <a:cubicBezTo>
                    <a:pt x="731" y="150"/>
                    <a:pt x="567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5"/>
            <p:cNvSpPr/>
            <p:nvPr/>
          </p:nvSpPr>
          <p:spPr>
            <a:xfrm>
              <a:off x="2517117" y="3337531"/>
              <a:ext cx="62064" cy="54051"/>
            </a:xfrm>
            <a:custGeom>
              <a:avLst/>
              <a:gdLst/>
              <a:ahLst/>
              <a:cxnLst/>
              <a:rect l="l" t="t" r="r" b="b"/>
              <a:pathLst>
                <a:path w="4508" h="3926" extrusionOk="0">
                  <a:moveTo>
                    <a:pt x="4093" y="1"/>
                  </a:moveTo>
                  <a:cubicBezTo>
                    <a:pt x="4027" y="1"/>
                    <a:pt x="3960" y="19"/>
                    <a:pt x="3900" y="56"/>
                  </a:cubicBezTo>
                  <a:cubicBezTo>
                    <a:pt x="2522" y="970"/>
                    <a:pt x="1279" y="2069"/>
                    <a:pt x="204" y="3321"/>
                  </a:cubicBezTo>
                  <a:cubicBezTo>
                    <a:pt x="0" y="3557"/>
                    <a:pt x="168" y="3926"/>
                    <a:pt x="482" y="3926"/>
                  </a:cubicBezTo>
                  <a:cubicBezTo>
                    <a:pt x="587" y="3926"/>
                    <a:pt x="689" y="3881"/>
                    <a:pt x="761" y="3800"/>
                  </a:cubicBezTo>
                  <a:cubicBezTo>
                    <a:pt x="1791" y="2599"/>
                    <a:pt x="2986" y="1545"/>
                    <a:pt x="4304" y="667"/>
                  </a:cubicBezTo>
                  <a:cubicBezTo>
                    <a:pt x="4466" y="553"/>
                    <a:pt x="4507" y="332"/>
                    <a:pt x="4400" y="164"/>
                  </a:cubicBezTo>
                  <a:cubicBezTo>
                    <a:pt x="4329" y="58"/>
                    <a:pt x="4212" y="1"/>
                    <a:pt x="40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5"/>
            <p:cNvSpPr/>
            <p:nvPr/>
          </p:nvSpPr>
          <p:spPr>
            <a:xfrm>
              <a:off x="2449449" y="3432224"/>
              <a:ext cx="46355" cy="200703"/>
            </a:xfrm>
            <a:custGeom>
              <a:avLst/>
              <a:gdLst/>
              <a:ahLst/>
              <a:cxnLst/>
              <a:rect l="l" t="t" r="r" b="b"/>
              <a:pathLst>
                <a:path w="3367" h="14578" extrusionOk="0">
                  <a:moveTo>
                    <a:pt x="2946" y="0"/>
                  </a:moveTo>
                  <a:cubicBezTo>
                    <a:pt x="2810" y="0"/>
                    <a:pt x="2679" y="78"/>
                    <a:pt x="2615" y="210"/>
                  </a:cubicBezTo>
                  <a:cubicBezTo>
                    <a:pt x="1102" y="3241"/>
                    <a:pt x="818" y="6524"/>
                    <a:pt x="542" y="9699"/>
                  </a:cubicBezTo>
                  <a:cubicBezTo>
                    <a:pt x="417" y="11163"/>
                    <a:pt x="285" y="12679"/>
                    <a:pt x="33" y="14149"/>
                  </a:cubicBezTo>
                  <a:cubicBezTo>
                    <a:pt x="0" y="14350"/>
                    <a:pt x="132" y="14538"/>
                    <a:pt x="333" y="14571"/>
                  </a:cubicBezTo>
                  <a:cubicBezTo>
                    <a:pt x="354" y="14574"/>
                    <a:pt x="375" y="14577"/>
                    <a:pt x="396" y="14577"/>
                  </a:cubicBezTo>
                  <a:cubicBezTo>
                    <a:pt x="572" y="14577"/>
                    <a:pt x="728" y="14449"/>
                    <a:pt x="758" y="14272"/>
                  </a:cubicBezTo>
                  <a:cubicBezTo>
                    <a:pt x="1013" y="12771"/>
                    <a:pt x="1144" y="11244"/>
                    <a:pt x="1273" y="9761"/>
                  </a:cubicBezTo>
                  <a:cubicBezTo>
                    <a:pt x="1555" y="6512"/>
                    <a:pt x="1821" y="3442"/>
                    <a:pt x="3271" y="537"/>
                  </a:cubicBezTo>
                  <a:cubicBezTo>
                    <a:pt x="3367" y="354"/>
                    <a:pt x="3295" y="130"/>
                    <a:pt x="3109" y="40"/>
                  </a:cubicBezTo>
                  <a:cubicBezTo>
                    <a:pt x="3057" y="13"/>
                    <a:pt x="3001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5"/>
            <p:cNvSpPr/>
            <p:nvPr/>
          </p:nvSpPr>
          <p:spPr>
            <a:xfrm>
              <a:off x="2394159" y="3684789"/>
              <a:ext cx="46355" cy="50967"/>
            </a:xfrm>
            <a:custGeom>
              <a:avLst/>
              <a:gdLst/>
              <a:ahLst/>
              <a:cxnLst/>
              <a:rect l="l" t="t" r="r" b="b"/>
              <a:pathLst>
                <a:path w="3367" h="3702" extrusionOk="0">
                  <a:moveTo>
                    <a:pt x="2947" y="0"/>
                  </a:moveTo>
                  <a:cubicBezTo>
                    <a:pt x="2816" y="0"/>
                    <a:pt x="2688" y="70"/>
                    <a:pt x="2624" y="195"/>
                  </a:cubicBezTo>
                  <a:cubicBezTo>
                    <a:pt x="2007" y="1363"/>
                    <a:pt x="1219" y="2318"/>
                    <a:pt x="276" y="3046"/>
                  </a:cubicBezTo>
                  <a:cubicBezTo>
                    <a:pt x="0" y="3259"/>
                    <a:pt x="153" y="3702"/>
                    <a:pt x="500" y="3702"/>
                  </a:cubicBezTo>
                  <a:cubicBezTo>
                    <a:pt x="584" y="3702"/>
                    <a:pt x="662" y="3675"/>
                    <a:pt x="725" y="3627"/>
                  </a:cubicBezTo>
                  <a:cubicBezTo>
                    <a:pt x="1749" y="2836"/>
                    <a:pt x="2606" y="1797"/>
                    <a:pt x="3271" y="539"/>
                  </a:cubicBezTo>
                  <a:cubicBezTo>
                    <a:pt x="3366" y="359"/>
                    <a:pt x="3297" y="138"/>
                    <a:pt x="3118" y="42"/>
                  </a:cubicBezTo>
                  <a:cubicBezTo>
                    <a:pt x="3064" y="14"/>
                    <a:pt x="3005" y="0"/>
                    <a:pt x="2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5"/>
            <p:cNvSpPr/>
            <p:nvPr/>
          </p:nvSpPr>
          <p:spPr>
            <a:xfrm>
              <a:off x="2617881" y="3117884"/>
              <a:ext cx="33662" cy="86047"/>
            </a:xfrm>
            <a:custGeom>
              <a:avLst/>
              <a:gdLst/>
              <a:ahLst/>
              <a:cxnLst/>
              <a:rect l="l" t="t" r="r" b="b"/>
              <a:pathLst>
                <a:path w="2445" h="6250" extrusionOk="0">
                  <a:moveTo>
                    <a:pt x="2028" y="1"/>
                  </a:moveTo>
                  <a:cubicBezTo>
                    <a:pt x="1873" y="1"/>
                    <a:pt x="1729" y="101"/>
                    <a:pt x="1681" y="257"/>
                  </a:cubicBezTo>
                  <a:cubicBezTo>
                    <a:pt x="1561" y="616"/>
                    <a:pt x="1435" y="975"/>
                    <a:pt x="1313" y="1335"/>
                  </a:cubicBezTo>
                  <a:cubicBezTo>
                    <a:pt x="815" y="2781"/>
                    <a:pt x="300" y="4276"/>
                    <a:pt x="34" y="5821"/>
                  </a:cubicBezTo>
                  <a:cubicBezTo>
                    <a:pt x="1" y="6019"/>
                    <a:pt x="136" y="6211"/>
                    <a:pt x="333" y="6244"/>
                  </a:cubicBezTo>
                  <a:cubicBezTo>
                    <a:pt x="354" y="6247"/>
                    <a:pt x="375" y="6250"/>
                    <a:pt x="396" y="6250"/>
                  </a:cubicBezTo>
                  <a:cubicBezTo>
                    <a:pt x="576" y="6250"/>
                    <a:pt x="729" y="6121"/>
                    <a:pt x="758" y="5944"/>
                  </a:cubicBezTo>
                  <a:cubicBezTo>
                    <a:pt x="1013" y="4459"/>
                    <a:pt x="1519" y="2991"/>
                    <a:pt x="2007" y="1571"/>
                  </a:cubicBezTo>
                  <a:cubicBezTo>
                    <a:pt x="2130" y="1212"/>
                    <a:pt x="2256" y="853"/>
                    <a:pt x="2376" y="490"/>
                  </a:cubicBezTo>
                  <a:cubicBezTo>
                    <a:pt x="2445" y="296"/>
                    <a:pt x="2340" y="83"/>
                    <a:pt x="2145" y="20"/>
                  </a:cubicBezTo>
                  <a:cubicBezTo>
                    <a:pt x="2106" y="7"/>
                    <a:pt x="2067" y="1"/>
                    <a:pt x="2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5"/>
            <p:cNvSpPr/>
            <p:nvPr/>
          </p:nvSpPr>
          <p:spPr>
            <a:xfrm>
              <a:off x="2450151" y="2949315"/>
              <a:ext cx="218008" cy="123536"/>
            </a:xfrm>
            <a:custGeom>
              <a:avLst/>
              <a:gdLst/>
              <a:ahLst/>
              <a:cxnLst/>
              <a:rect l="l" t="t" r="r" b="b"/>
              <a:pathLst>
                <a:path w="15835" h="8973" extrusionOk="0">
                  <a:moveTo>
                    <a:pt x="400" y="1"/>
                  </a:moveTo>
                  <a:cubicBezTo>
                    <a:pt x="229" y="1"/>
                    <a:pt x="76" y="121"/>
                    <a:pt x="42" y="296"/>
                  </a:cubicBezTo>
                  <a:cubicBezTo>
                    <a:pt x="0" y="494"/>
                    <a:pt x="129" y="688"/>
                    <a:pt x="327" y="727"/>
                  </a:cubicBezTo>
                  <a:cubicBezTo>
                    <a:pt x="1731" y="1018"/>
                    <a:pt x="3331" y="1090"/>
                    <a:pt x="5026" y="1171"/>
                  </a:cubicBezTo>
                  <a:cubicBezTo>
                    <a:pt x="8461" y="1326"/>
                    <a:pt x="12016" y="1491"/>
                    <a:pt x="13762" y="3543"/>
                  </a:cubicBezTo>
                  <a:cubicBezTo>
                    <a:pt x="14735" y="4687"/>
                    <a:pt x="15083" y="6331"/>
                    <a:pt x="14825" y="8565"/>
                  </a:cubicBezTo>
                  <a:cubicBezTo>
                    <a:pt x="14801" y="8766"/>
                    <a:pt x="14945" y="8949"/>
                    <a:pt x="15146" y="8972"/>
                  </a:cubicBezTo>
                  <a:lnTo>
                    <a:pt x="15188" y="8972"/>
                  </a:lnTo>
                  <a:cubicBezTo>
                    <a:pt x="15373" y="8972"/>
                    <a:pt x="15532" y="8835"/>
                    <a:pt x="15553" y="8649"/>
                  </a:cubicBezTo>
                  <a:cubicBezTo>
                    <a:pt x="15835" y="6202"/>
                    <a:pt x="15433" y="4375"/>
                    <a:pt x="14319" y="3069"/>
                  </a:cubicBezTo>
                  <a:cubicBezTo>
                    <a:pt x="12366" y="772"/>
                    <a:pt x="8653" y="602"/>
                    <a:pt x="5059" y="437"/>
                  </a:cubicBezTo>
                  <a:cubicBezTo>
                    <a:pt x="3397" y="359"/>
                    <a:pt x="1824" y="287"/>
                    <a:pt x="476" y="9"/>
                  </a:cubicBezTo>
                  <a:cubicBezTo>
                    <a:pt x="451" y="3"/>
                    <a:pt x="425" y="1"/>
                    <a:pt x="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5"/>
            <p:cNvSpPr/>
            <p:nvPr/>
          </p:nvSpPr>
          <p:spPr>
            <a:xfrm>
              <a:off x="2333995" y="2904295"/>
              <a:ext cx="67392" cy="37227"/>
            </a:xfrm>
            <a:custGeom>
              <a:avLst/>
              <a:gdLst/>
              <a:ahLst/>
              <a:cxnLst/>
              <a:rect l="l" t="t" r="r" b="b"/>
              <a:pathLst>
                <a:path w="4895" h="2704" extrusionOk="0">
                  <a:moveTo>
                    <a:pt x="421" y="0"/>
                  </a:moveTo>
                  <a:cubicBezTo>
                    <a:pt x="295" y="0"/>
                    <a:pt x="172" y="65"/>
                    <a:pt x="105" y="182"/>
                  </a:cubicBezTo>
                  <a:cubicBezTo>
                    <a:pt x="0" y="358"/>
                    <a:pt x="63" y="586"/>
                    <a:pt x="240" y="688"/>
                  </a:cubicBezTo>
                  <a:cubicBezTo>
                    <a:pt x="1561" y="1458"/>
                    <a:pt x="2941" y="2125"/>
                    <a:pt x="4370" y="2680"/>
                  </a:cubicBezTo>
                  <a:cubicBezTo>
                    <a:pt x="4412" y="2694"/>
                    <a:pt x="4457" y="2703"/>
                    <a:pt x="4502" y="2703"/>
                  </a:cubicBezTo>
                  <a:cubicBezTo>
                    <a:pt x="4679" y="2703"/>
                    <a:pt x="4828" y="2578"/>
                    <a:pt x="4861" y="2404"/>
                  </a:cubicBezTo>
                  <a:cubicBezTo>
                    <a:pt x="4894" y="2230"/>
                    <a:pt x="4798" y="2060"/>
                    <a:pt x="4634" y="1994"/>
                  </a:cubicBezTo>
                  <a:cubicBezTo>
                    <a:pt x="3244" y="1455"/>
                    <a:pt x="1899" y="805"/>
                    <a:pt x="611" y="53"/>
                  </a:cubicBezTo>
                  <a:cubicBezTo>
                    <a:pt x="551" y="17"/>
                    <a:pt x="486" y="0"/>
                    <a:pt x="4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5"/>
            <p:cNvSpPr/>
            <p:nvPr/>
          </p:nvSpPr>
          <p:spPr>
            <a:xfrm>
              <a:off x="2076529" y="2809065"/>
              <a:ext cx="79769" cy="35190"/>
            </a:xfrm>
            <a:custGeom>
              <a:avLst/>
              <a:gdLst/>
              <a:ahLst/>
              <a:cxnLst/>
              <a:rect l="l" t="t" r="r" b="b"/>
              <a:pathLst>
                <a:path w="5794" h="2556" extrusionOk="0">
                  <a:moveTo>
                    <a:pt x="402" y="0"/>
                  </a:moveTo>
                  <a:cubicBezTo>
                    <a:pt x="235" y="0"/>
                    <a:pt x="84" y="118"/>
                    <a:pt x="46" y="288"/>
                  </a:cubicBezTo>
                  <a:cubicBezTo>
                    <a:pt x="1" y="483"/>
                    <a:pt x="124" y="680"/>
                    <a:pt x="321" y="725"/>
                  </a:cubicBezTo>
                  <a:cubicBezTo>
                    <a:pt x="1992" y="1100"/>
                    <a:pt x="3604" y="1702"/>
                    <a:pt x="5110" y="2513"/>
                  </a:cubicBezTo>
                  <a:cubicBezTo>
                    <a:pt x="5164" y="2540"/>
                    <a:pt x="5224" y="2555"/>
                    <a:pt x="5284" y="2555"/>
                  </a:cubicBezTo>
                  <a:cubicBezTo>
                    <a:pt x="5664" y="2555"/>
                    <a:pt x="5793" y="2046"/>
                    <a:pt x="5458" y="1866"/>
                  </a:cubicBezTo>
                  <a:cubicBezTo>
                    <a:pt x="3891" y="1025"/>
                    <a:pt x="2217" y="399"/>
                    <a:pt x="483" y="10"/>
                  </a:cubicBezTo>
                  <a:cubicBezTo>
                    <a:pt x="456" y="3"/>
                    <a:pt x="429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5"/>
            <p:cNvSpPr/>
            <p:nvPr/>
          </p:nvSpPr>
          <p:spPr>
            <a:xfrm>
              <a:off x="1840719" y="2785606"/>
              <a:ext cx="186921" cy="41908"/>
            </a:xfrm>
            <a:custGeom>
              <a:avLst/>
              <a:gdLst/>
              <a:ahLst/>
              <a:cxnLst/>
              <a:rect l="l" t="t" r="r" b="b"/>
              <a:pathLst>
                <a:path w="13577" h="3044" extrusionOk="0">
                  <a:moveTo>
                    <a:pt x="420" y="1"/>
                  </a:moveTo>
                  <a:cubicBezTo>
                    <a:pt x="360" y="1"/>
                    <a:pt x="300" y="15"/>
                    <a:pt x="243" y="45"/>
                  </a:cubicBezTo>
                  <a:cubicBezTo>
                    <a:pt x="66" y="144"/>
                    <a:pt x="0" y="366"/>
                    <a:pt x="99" y="543"/>
                  </a:cubicBezTo>
                  <a:cubicBezTo>
                    <a:pt x="1166" y="2483"/>
                    <a:pt x="3025" y="3043"/>
                    <a:pt x="5068" y="3043"/>
                  </a:cubicBezTo>
                  <a:cubicBezTo>
                    <a:pt x="6589" y="3043"/>
                    <a:pt x="8210" y="2732"/>
                    <a:pt x="9674" y="2450"/>
                  </a:cubicBezTo>
                  <a:cubicBezTo>
                    <a:pt x="10983" y="2202"/>
                    <a:pt x="12220" y="1965"/>
                    <a:pt x="13208" y="1962"/>
                  </a:cubicBezTo>
                  <a:cubicBezTo>
                    <a:pt x="13412" y="1962"/>
                    <a:pt x="13577" y="1797"/>
                    <a:pt x="13577" y="1594"/>
                  </a:cubicBezTo>
                  <a:cubicBezTo>
                    <a:pt x="13577" y="1390"/>
                    <a:pt x="13412" y="1228"/>
                    <a:pt x="13208" y="1228"/>
                  </a:cubicBezTo>
                  <a:cubicBezTo>
                    <a:pt x="12151" y="1231"/>
                    <a:pt x="10881" y="1474"/>
                    <a:pt x="9539" y="1732"/>
                  </a:cubicBezTo>
                  <a:cubicBezTo>
                    <a:pt x="8058" y="2016"/>
                    <a:pt x="6489" y="2317"/>
                    <a:pt x="5059" y="2317"/>
                  </a:cubicBezTo>
                  <a:cubicBezTo>
                    <a:pt x="3238" y="2317"/>
                    <a:pt x="1643" y="1828"/>
                    <a:pt x="743" y="192"/>
                  </a:cubicBezTo>
                  <a:cubicBezTo>
                    <a:pt x="676" y="69"/>
                    <a:pt x="550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5"/>
            <p:cNvSpPr/>
            <p:nvPr/>
          </p:nvSpPr>
          <p:spPr>
            <a:xfrm>
              <a:off x="3743223" y="1928524"/>
              <a:ext cx="37461" cy="48131"/>
            </a:xfrm>
            <a:custGeom>
              <a:avLst/>
              <a:gdLst/>
              <a:ahLst/>
              <a:cxnLst/>
              <a:rect l="l" t="t" r="r" b="b"/>
              <a:pathLst>
                <a:path w="2721" h="3496" extrusionOk="0">
                  <a:moveTo>
                    <a:pt x="420" y="1"/>
                  </a:moveTo>
                  <a:cubicBezTo>
                    <a:pt x="350" y="1"/>
                    <a:pt x="279" y="21"/>
                    <a:pt x="216" y="64"/>
                  </a:cubicBezTo>
                  <a:cubicBezTo>
                    <a:pt x="49" y="174"/>
                    <a:pt x="1" y="402"/>
                    <a:pt x="114" y="573"/>
                  </a:cubicBezTo>
                  <a:cubicBezTo>
                    <a:pt x="728" y="1489"/>
                    <a:pt x="1336" y="2409"/>
                    <a:pt x="1947" y="3331"/>
                  </a:cubicBezTo>
                  <a:cubicBezTo>
                    <a:pt x="2013" y="3436"/>
                    <a:pt x="2127" y="3496"/>
                    <a:pt x="2253" y="3496"/>
                  </a:cubicBezTo>
                  <a:cubicBezTo>
                    <a:pt x="2546" y="3496"/>
                    <a:pt x="2720" y="3172"/>
                    <a:pt x="2558" y="2927"/>
                  </a:cubicBezTo>
                  <a:cubicBezTo>
                    <a:pt x="1950" y="2004"/>
                    <a:pt x="1336" y="1085"/>
                    <a:pt x="725" y="165"/>
                  </a:cubicBezTo>
                  <a:cubicBezTo>
                    <a:pt x="654" y="58"/>
                    <a:pt x="538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5"/>
            <p:cNvSpPr/>
            <p:nvPr/>
          </p:nvSpPr>
          <p:spPr>
            <a:xfrm>
              <a:off x="3800619" y="2015851"/>
              <a:ext cx="283459" cy="633429"/>
            </a:xfrm>
            <a:custGeom>
              <a:avLst/>
              <a:gdLst/>
              <a:ahLst/>
              <a:cxnLst/>
              <a:rect l="l" t="t" r="r" b="b"/>
              <a:pathLst>
                <a:path w="20589" h="46009" extrusionOk="0">
                  <a:moveTo>
                    <a:pt x="416" y="0"/>
                  </a:moveTo>
                  <a:cubicBezTo>
                    <a:pt x="351" y="0"/>
                    <a:pt x="285" y="18"/>
                    <a:pt x="225" y="55"/>
                  </a:cubicBezTo>
                  <a:cubicBezTo>
                    <a:pt x="55" y="160"/>
                    <a:pt x="1" y="381"/>
                    <a:pt x="99" y="552"/>
                  </a:cubicBezTo>
                  <a:cubicBezTo>
                    <a:pt x="8575" y="14290"/>
                    <a:pt x="16829" y="29271"/>
                    <a:pt x="19830" y="45708"/>
                  </a:cubicBezTo>
                  <a:cubicBezTo>
                    <a:pt x="19863" y="45881"/>
                    <a:pt x="20013" y="46007"/>
                    <a:pt x="20190" y="46007"/>
                  </a:cubicBezTo>
                  <a:cubicBezTo>
                    <a:pt x="20197" y="46008"/>
                    <a:pt x="20204" y="46008"/>
                    <a:pt x="20210" y="46008"/>
                  </a:cubicBezTo>
                  <a:cubicBezTo>
                    <a:pt x="20226" y="46008"/>
                    <a:pt x="20241" y="46006"/>
                    <a:pt x="20256" y="46004"/>
                  </a:cubicBezTo>
                  <a:cubicBezTo>
                    <a:pt x="20456" y="45968"/>
                    <a:pt x="20588" y="45776"/>
                    <a:pt x="20552" y="45579"/>
                  </a:cubicBezTo>
                  <a:cubicBezTo>
                    <a:pt x="17527" y="29019"/>
                    <a:pt x="9237" y="13967"/>
                    <a:pt x="725" y="166"/>
                  </a:cubicBezTo>
                  <a:cubicBezTo>
                    <a:pt x="654" y="59"/>
                    <a:pt x="536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5"/>
            <p:cNvSpPr/>
            <p:nvPr/>
          </p:nvSpPr>
          <p:spPr>
            <a:xfrm>
              <a:off x="4081875" y="2695112"/>
              <a:ext cx="16012" cy="66717"/>
            </a:xfrm>
            <a:custGeom>
              <a:avLst/>
              <a:gdLst/>
              <a:ahLst/>
              <a:cxnLst/>
              <a:rect l="l" t="t" r="r" b="b"/>
              <a:pathLst>
                <a:path w="1163" h="4846" extrusionOk="0">
                  <a:moveTo>
                    <a:pt x="381" y="0"/>
                  </a:moveTo>
                  <a:cubicBezTo>
                    <a:pt x="368" y="0"/>
                    <a:pt x="355" y="1"/>
                    <a:pt x="342" y="2"/>
                  </a:cubicBezTo>
                  <a:cubicBezTo>
                    <a:pt x="141" y="29"/>
                    <a:pt x="0" y="212"/>
                    <a:pt x="24" y="413"/>
                  </a:cubicBezTo>
                  <a:cubicBezTo>
                    <a:pt x="195" y="1766"/>
                    <a:pt x="327" y="3141"/>
                    <a:pt x="420" y="4504"/>
                  </a:cubicBezTo>
                  <a:cubicBezTo>
                    <a:pt x="432" y="4696"/>
                    <a:pt x="590" y="4845"/>
                    <a:pt x="785" y="4845"/>
                  </a:cubicBezTo>
                  <a:lnTo>
                    <a:pt x="809" y="4845"/>
                  </a:lnTo>
                  <a:cubicBezTo>
                    <a:pt x="1010" y="4830"/>
                    <a:pt x="1162" y="4657"/>
                    <a:pt x="1150" y="4453"/>
                  </a:cubicBezTo>
                  <a:cubicBezTo>
                    <a:pt x="1058" y="3078"/>
                    <a:pt x="926" y="1689"/>
                    <a:pt x="752" y="320"/>
                  </a:cubicBezTo>
                  <a:cubicBezTo>
                    <a:pt x="724" y="135"/>
                    <a:pt x="56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5"/>
            <p:cNvSpPr/>
            <p:nvPr/>
          </p:nvSpPr>
          <p:spPr>
            <a:xfrm>
              <a:off x="4088057" y="2801425"/>
              <a:ext cx="11895" cy="73092"/>
            </a:xfrm>
            <a:custGeom>
              <a:avLst/>
              <a:gdLst/>
              <a:ahLst/>
              <a:cxnLst/>
              <a:rect l="l" t="t" r="r" b="b"/>
              <a:pathLst>
                <a:path w="864" h="5309" extrusionOk="0">
                  <a:moveTo>
                    <a:pt x="493" y="1"/>
                  </a:moveTo>
                  <a:cubicBezTo>
                    <a:pt x="487" y="1"/>
                    <a:pt x="480" y="1"/>
                    <a:pt x="474" y="2"/>
                  </a:cubicBezTo>
                  <a:cubicBezTo>
                    <a:pt x="270" y="5"/>
                    <a:pt x="108" y="172"/>
                    <a:pt x="111" y="373"/>
                  </a:cubicBezTo>
                  <a:cubicBezTo>
                    <a:pt x="129" y="1885"/>
                    <a:pt x="96" y="3416"/>
                    <a:pt x="13" y="4922"/>
                  </a:cubicBezTo>
                  <a:cubicBezTo>
                    <a:pt x="1" y="5126"/>
                    <a:pt x="156" y="5300"/>
                    <a:pt x="357" y="5309"/>
                  </a:cubicBezTo>
                  <a:lnTo>
                    <a:pt x="378" y="5309"/>
                  </a:lnTo>
                  <a:cubicBezTo>
                    <a:pt x="573" y="5309"/>
                    <a:pt x="734" y="5159"/>
                    <a:pt x="743" y="4964"/>
                  </a:cubicBezTo>
                  <a:cubicBezTo>
                    <a:pt x="830" y="3440"/>
                    <a:pt x="863" y="1891"/>
                    <a:pt x="845" y="364"/>
                  </a:cubicBezTo>
                  <a:cubicBezTo>
                    <a:pt x="839" y="170"/>
                    <a:pt x="682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5"/>
            <p:cNvSpPr/>
            <p:nvPr/>
          </p:nvSpPr>
          <p:spPr>
            <a:xfrm>
              <a:off x="3323920" y="1705105"/>
              <a:ext cx="205893" cy="47828"/>
            </a:xfrm>
            <a:custGeom>
              <a:avLst/>
              <a:gdLst/>
              <a:ahLst/>
              <a:cxnLst/>
              <a:rect l="l" t="t" r="r" b="b"/>
              <a:pathLst>
                <a:path w="14955" h="3474" extrusionOk="0">
                  <a:moveTo>
                    <a:pt x="2019" y="1"/>
                  </a:moveTo>
                  <a:cubicBezTo>
                    <a:pt x="1466" y="1"/>
                    <a:pt x="911" y="16"/>
                    <a:pt x="357" y="47"/>
                  </a:cubicBezTo>
                  <a:cubicBezTo>
                    <a:pt x="153" y="56"/>
                    <a:pt x="1" y="230"/>
                    <a:pt x="10" y="430"/>
                  </a:cubicBezTo>
                  <a:cubicBezTo>
                    <a:pt x="21" y="617"/>
                    <a:pt x="158" y="782"/>
                    <a:pt x="345" y="782"/>
                  </a:cubicBezTo>
                  <a:cubicBezTo>
                    <a:pt x="362" y="782"/>
                    <a:pt x="379" y="780"/>
                    <a:pt x="396" y="778"/>
                  </a:cubicBezTo>
                  <a:cubicBezTo>
                    <a:pt x="935" y="748"/>
                    <a:pt x="1473" y="733"/>
                    <a:pt x="2011" y="733"/>
                  </a:cubicBezTo>
                  <a:cubicBezTo>
                    <a:pt x="6278" y="733"/>
                    <a:pt x="10494" y="1658"/>
                    <a:pt x="14290" y="3440"/>
                  </a:cubicBezTo>
                  <a:cubicBezTo>
                    <a:pt x="14338" y="3461"/>
                    <a:pt x="14392" y="3473"/>
                    <a:pt x="14445" y="3473"/>
                  </a:cubicBezTo>
                  <a:cubicBezTo>
                    <a:pt x="14838" y="3473"/>
                    <a:pt x="14955" y="2943"/>
                    <a:pt x="14601" y="2775"/>
                  </a:cubicBezTo>
                  <a:cubicBezTo>
                    <a:pt x="10712" y="952"/>
                    <a:pt x="6391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5"/>
            <p:cNvSpPr/>
            <p:nvPr/>
          </p:nvSpPr>
          <p:spPr>
            <a:xfrm>
              <a:off x="3223348" y="1713558"/>
              <a:ext cx="51477" cy="20913"/>
            </a:xfrm>
            <a:custGeom>
              <a:avLst/>
              <a:gdLst/>
              <a:ahLst/>
              <a:cxnLst/>
              <a:rect l="l" t="t" r="r" b="b"/>
              <a:pathLst>
                <a:path w="3739" h="1519" extrusionOk="0">
                  <a:moveTo>
                    <a:pt x="3335" y="1"/>
                  </a:moveTo>
                  <a:cubicBezTo>
                    <a:pt x="3311" y="1"/>
                    <a:pt x="3287" y="3"/>
                    <a:pt x="3263" y="8"/>
                  </a:cubicBezTo>
                  <a:cubicBezTo>
                    <a:pt x="2343" y="200"/>
                    <a:pt x="1427" y="439"/>
                    <a:pt x="534" y="718"/>
                  </a:cubicBezTo>
                  <a:cubicBezTo>
                    <a:pt x="456" y="742"/>
                    <a:pt x="366" y="772"/>
                    <a:pt x="259" y="805"/>
                  </a:cubicBezTo>
                  <a:lnTo>
                    <a:pt x="256" y="805"/>
                  </a:lnTo>
                  <a:cubicBezTo>
                    <a:pt x="166" y="834"/>
                    <a:pt x="94" y="897"/>
                    <a:pt x="49" y="978"/>
                  </a:cubicBezTo>
                  <a:cubicBezTo>
                    <a:pt x="37" y="1002"/>
                    <a:pt x="28" y="1026"/>
                    <a:pt x="19" y="1053"/>
                  </a:cubicBezTo>
                  <a:cubicBezTo>
                    <a:pt x="1" y="1113"/>
                    <a:pt x="1" y="1179"/>
                    <a:pt x="19" y="1242"/>
                  </a:cubicBezTo>
                  <a:cubicBezTo>
                    <a:pt x="40" y="1332"/>
                    <a:pt x="97" y="1410"/>
                    <a:pt x="175" y="1460"/>
                  </a:cubicBezTo>
                  <a:cubicBezTo>
                    <a:pt x="208" y="1481"/>
                    <a:pt x="247" y="1496"/>
                    <a:pt x="285" y="1508"/>
                  </a:cubicBezTo>
                  <a:cubicBezTo>
                    <a:pt x="312" y="1514"/>
                    <a:pt x="345" y="1517"/>
                    <a:pt x="375" y="1517"/>
                  </a:cubicBezTo>
                  <a:cubicBezTo>
                    <a:pt x="384" y="1518"/>
                    <a:pt x="392" y="1518"/>
                    <a:pt x="400" y="1518"/>
                  </a:cubicBezTo>
                  <a:cubicBezTo>
                    <a:pt x="423" y="1518"/>
                    <a:pt x="446" y="1515"/>
                    <a:pt x="471" y="1508"/>
                  </a:cubicBezTo>
                  <a:cubicBezTo>
                    <a:pt x="603" y="1487"/>
                    <a:pt x="834" y="1439"/>
                    <a:pt x="1001" y="1344"/>
                  </a:cubicBezTo>
                  <a:cubicBezTo>
                    <a:pt x="1792" y="1101"/>
                    <a:pt x="2601" y="894"/>
                    <a:pt x="3412" y="727"/>
                  </a:cubicBezTo>
                  <a:cubicBezTo>
                    <a:pt x="3610" y="688"/>
                    <a:pt x="3739" y="493"/>
                    <a:pt x="3697" y="292"/>
                  </a:cubicBezTo>
                  <a:cubicBezTo>
                    <a:pt x="3660" y="119"/>
                    <a:pt x="3506" y="1"/>
                    <a:pt x="3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5"/>
            <p:cNvSpPr/>
            <p:nvPr/>
          </p:nvSpPr>
          <p:spPr>
            <a:xfrm>
              <a:off x="3445225" y="1948955"/>
              <a:ext cx="59682" cy="13850"/>
            </a:xfrm>
            <a:custGeom>
              <a:avLst/>
              <a:gdLst/>
              <a:ahLst/>
              <a:cxnLst/>
              <a:rect l="l" t="t" r="r" b="b"/>
              <a:pathLst>
                <a:path w="4335" h="1006" extrusionOk="0">
                  <a:moveTo>
                    <a:pt x="3953" y="0"/>
                  </a:moveTo>
                  <a:cubicBezTo>
                    <a:pt x="3941" y="0"/>
                    <a:pt x="3928" y="1"/>
                    <a:pt x="3915" y="2"/>
                  </a:cubicBezTo>
                  <a:cubicBezTo>
                    <a:pt x="2726" y="89"/>
                    <a:pt x="1534" y="176"/>
                    <a:pt x="345" y="272"/>
                  </a:cubicBezTo>
                  <a:cubicBezTo>
                    <a:pt x="148" y="287"/>
                    <a:pt x="1" y="454"/>
                    <a:pt x="7" y="652"/>
                  </a:cubicBezTo>
                  <a:cubicBezTo>
                    <a:pt x="16" y="850"/>
                    <a:pt x="178" y="1006"/>
                    <a:pt x="375" y="1006"/>
                  </a:cubicBezTo>
                  <a:lnTo>
                    <a:pt x="405" y="1003"/>
                  </a:lnTo>
                  <a:cubicBezTo>
                    <a:pt x="1591" y="910"/>
                    <a:pt x="2780" y="820"/>
                    <a:pt x="3969" y="736"/>
                  </a:cubicBezTo>
                  <a:cubicBezTo>
                    <a:pt x="4176" y="727"/>
                    <a:pt x="4335" y="547"/>
                    <a:pt x="4320" y="341"/>
                  </a:cubicBezTo>
                  <a:cubicBezTo>
                    <a:pt x="4306" y="147"/>
                    <a:pt x="4144" y="0"/>
                    <a:pt x="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5"/>
            <p:cNvSpPr/>
            <p:nvPr/>
          </p:nvSpPr>
          <p:spPr>
            <a:xfrm>
              <a:off x="3358228" y="1957022"/>
              <a:ext cx="48255" cy="14236"/>
            </a:xfrm>
            <a:custGeom>
              <a:avLst/>
              <a:gdLst/>
              <a:ahLst/>
              <a:cxnLst/>
              <a:rect l="l" t="t" r="r" b="b"/>
              <a:pathLst>
                <a:path w="3505" h="1034" extrusionOk="0">
                  <a:moveTo>
                    <a:pt x="3121" y="0"/>
                  </a:moveTo>
                  <a:cubicBezTo>
                    <a:pt x="3105" y="0"/>
                    <a:pt x="3089" y="1"/>
                    <a:pt x="3073" y="3"/>
                  </a:cubicBezTo>
                  <a:cubicBezTo>
                    <a:pt x="2160" y="93"/>
                    <a:pt x="1246" y="192"/>
                    <a:pt x="336" y="303"/>
                  </a:cubicBezTo>
                  <a:cubicBezTo>
                    <a:pt x="144" y="324"/>
                    <a:pt x="1" y="494"/>
                    <a:pt x="13" y="689"/>
                  </a:cubicBezTo>
                  <a:cubicBezTo>
                    <a:pt x="24" y="881"/>
                    <a:pt x="186" y="1034"/>
                    <a:pt x="378" y="1034"/>
                  </a:cubicBezTo>
                  <a:lnTo>
                    <a:pt x="426" y="1034"/>
                  </a:lnTo>
                  <a:cubicBezTo>
                    <a:pt x="1330" y="923"/>
                    <a:pt x="2238" y="821"/>
                    <a:pt x="3145" y="734"/>
                  </a:cubicBezTo>
                  <a:cubicBezTo>
                    <a:pt x="3352" y="716"/>
                    <a:pt x="3505" y="536"/>
                    <a:pt x="3484" y="330"/>
                  </a:cubicBezTo>
                  <a:cubicBezTo>
                    <a:pt x="3464" y="142"/>
                    <a:pt x="3305" y="0"/>
                    <a:pt x="3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5"/>
            <p:cNvSpPr/>
            <p:nvPr/>
          </p:nvSpPr>
          <p:spPr>
            <a:xfrm>
              <a:off x="3102579" y="1967197"/>
              <a:ext cx="222717" cy="74647"/>
            </a:xfrm>
            <a:custGeom>
              <a:avLst/>
              <a:gdLst/>
              <a:ahLst/>
              <a:cxnLst/>
              <a:rect l="l" t="t" r="r" b="b"/>
              <a:pathLst>
                <a:path w="16177" h="5422" extrusionOk="0">
                  <a:moveTo>
                    <a:pt x="15782" y="0"/>
                  </a:moveTo>
                  <a:cubicBezTo>
                    <a:pt x="15759" y="0"/>
                    <a:pt x="15736" y="3"/>
                    <a:pt x="15712" y="7"/>
                  </a:cubicBezTo>
                  <a:cubicBezTo>
                    <a:pt x="9633" y="965"/>
                    <a:pt x="4604" y="2511"/>
                    <a:pt x="339" y="4730"/>
                  </a:cubicBezTo>
                  <a:cubicBezTo>
                    <a:pt x="1" y="4907"/>
                    <a:pt x="126" y="5422"/>
                    <a:pt x="510" y="5422"/>
                  </a:cubicBezTo>
                  <a:cubicBezTo>
                    <a:pt x="567" y="5422"/>
                    <a:pt x="627" y="5407"/>
                    <a:pt x="678" y="5380"/>
                  </a:cubicBezTo>
                  <a:cubicBezTo>
                    <a:pt x="4871" y="3200"/>
                    <a:pt x="9824" y="1678"/>
                    <a:pt x="15826" y="732"/>
                  </a:cubicBezTo>
                  <a:cubicBezTo>
                    <a:pt x="16033" y="705"/>
                    <a:pt x="16177" y="516"/>
                    <a:pt x="16144" y="309"/>
                  </a:cubicBezTo>
                  <a:cubicBezTo>
                    <a:pt x="16114" y="129"/>
                    <a:pt x="15958" y="0"/>
                    <a:pt x="15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5"/>
            <p:cNvSpPr/>
            <p:nvPr/>
          </p:nvSpPr>
          <p:spPr>
            <a:xfrm>
              <a:off x="3031498" y="2056286"/>
              <a:ext cx="42197" cy="31583"/>
            </a:xfrm>
            <a:custGeom>
              <a:avLst/>
              <a:gdLst/>
              <a:ahLst/>
              <a:cxnLst/>
              <a:rect l="l" t="t" r="r" b="b"/>
              <a:pathLst>
                <a:path w="3065" h="2294" extrusionOk="0">
                  <a:moveTo>
                    <a:pt x="2644" y="1"/>
                  </a:moveTo>
                  <a:cubicBezTo>
                    <a:pt x="2572" y="1"/>
                    <a:pt x="2499" y="23"/>
                    <a:pt x="2435" y="68"/>
                  </a:cubicBezTo>
                  <a:cubicBezTo>
                    <a:pt x="1684" y="565"/>
                    <a:pt x="956" y="1092"/>
                    <a:pt x="270" y="1640"/>
                  </a:cubicBezTo>
                  <a:cubicBezTo>
                    <a:pt x="0" y="1856"/>
                    <a:pt x="153" y="2293"/>
                    <a:pt x="501" y="2293"/>
                  </a:cubicBezTo>
                  <a:cubicBezTo>
                    <a:pt x="581" y="2293"/>
                    <a:pt x="662" y="2266"/>
                    <a:pt x="728" y="2212"/>
                  </a:cubicBezTo>
                  <a:cubicBezTo>
                    <a:pt x="1396" y="1682"/>
                    <a:pt x="2109" y="1164"/>
                    <a:pt x="2840" y="679"/>
                  </a:cubicBezTo>
                  <a:cubicBezTo>
                    <a:pt x="3013" y="568"/>
                    <a:pt x="3064" y="338"/>
                    <a:pt x="2950" y="167"/>
                  </a:cubicBezTo>
                  <a:cubicBezTo>
                    <a:pt x="2880" y="59"/>
                    <a:pt x="2763" y="1"/>
                    <a:pt x="2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5"/>
            <p:cNvSpPr/>
            <p:nvPr/>
          </p:nvSpPr>
          <p:spPr>
            <a:xfrm>
              <a:off x="1801592" y="2400157"/>
              <a:ext cx="572618" cy="207958"/>
            </a:xfrm>
            <a:custGeom>
              <a:avLst/>
              <a:gdLst/>
              <a:ahLst/>
              <a:cxnLst/>
              <a:rect l="l" t="t" r="r" b="b"/>
              <a:pathLst>
                <a:path w="41592" h="15105" extrusionOk="0">
                  <a:moveTo>
                    <a:pt x="19744" y="1467"/>
                  </a:moveTo>
                  <a:cubicBezTo>
                    <a:pt x="20281" y="1467"/>
                    <a:pt x="20772" y="1573"/>
                    <a:pt x="21193" y="1863"/>
                  </a:cubicBezTo>
                  <a:cubicBezTo>
                    <a:pt x="21627" y="2166"/>
                    <a:pt x="21950" y="2657"/>
                    <a:pt x="22295" y="3178"/>
                  </a:cubicBezTo>
                  <a:cubicBezTo>
                    <a:pt x="22663" y="3741"/>
                    <a:pt x="23047" y="4322"/>
                    <a:pt x="23622" y="4777"/>
                  </a:cubicBezTo>
                  <a:cubicBezTo>
                    <a:pt x="24622" y="5564"/>
                    <a:pt x="25844" y="5706"/>
                    <a:pt x="27026" y="5706"/>
                  </a:cubicBezTo>
                  <a:cubicBezTo>
                    <a:pt x="27373" y="5706"/>
                    <a:pt x="27717" y="5693"/>
                    <a:pt x="28051" y="5682"/>
                  </a:cubicBezTo>
                  <a:cubicBezTo>
                    <a:pt x="28351" y="5673"/>
                    <a:pt x="28647" y="5661"/>
                    <a:pt x="28941" y="5661"/>
                  </a:cubicBezTo>
                  <a:lnTo>
                    <a:pt x="28989" y="5661"/>
                  </a:lnTo>
                  <a:cubicBezTo>
                    <a:pt x="33397" y="5661"/>
                    <a:pt x="37623" y="8563"/>
                    <a:pt x="39405" y="12567"/>
                  </a:cubicBezTo>
                  <a:lnTo>
                    <a:pt x="36731" y="10764"/>
                  </a:lnTo>
                  <a:cubicBezTo>
                    <a:pt x="34913" y="9539"/>
                    <a:pt x="32852" y="8153"/>
                    <a:pt x="30468" y="7685"/>
                  </a:cubicBezTo>
                  <a:cubicBezTo>
                    <a:pt x="29722" y="7539"/>
                    <a:pt x="28977" y="7488"/>
                    <a:pt x="28234" y="7488"/>
                  </a:cubicBezTo>
                  <a:cubicBezTo>
                    <a:pt x="27365" y="7488"/>
                    <a:pt x="26506" y="7557"/>
                    <a:pt x="25658" y="7626"/>
                  </a:cubicBezTo>
                  <a:cubicBezTo>
                    <a:pt x="24981" y="7679"/>
                    <a:pt x="24278" y="7736"/>
                    <a:pt x="23598" y="7754"/>
                  </a:cubicBezTo>
                  <a:cubicBezTo>
                    <a:pt x="23457" y="7758"/>
                    <a:pt x="23315" y="7759"/>
                    <a:pt x="23174" y="7759"/>
                  </a:cubicBezTo>
                  <a:cubicBezTo>
                    <a:pt x="20048" y="7759"/>
                    <a:pt x="16926" y="6984"/>
                    <a:pt x="13903" y="6230"/>
                  </a:cubicBezTo>
                  <a:cubicBezTo>
                    <a:pt x="13034" y="6014"/>
                    <a:pt x="12166" y="5796"/>
                    <a:pt x="11297" y="5598"/>
                  </a:cubicBezTo>
                  <a:cubicBezTo>
                    <a:pt x="9428" y="5170"/>
                    <a:pt x="7212" y="4720"/>
                    <a:pt x="4927" y="4649"/>
                  </a:cubicBezTo>
                  <a:cubicBezTo>
                    <a:pt x="4900" y="4648"/>
                    <a:pt x="4873" y="4648"/>
                    <a:pt x="4845" y="4648"/>
                  </a:cubicBezTo>
                  <a:cubicBezTo>
                    <a:pt x="4602" y="4648"/>
                    <a:pt x="4307" y="4670"/>
                    <a:pt x="3975" y="4699"/>
                  </a:cubicBezTo>
                  <a:cubicBezTo>
                    <a:pt x="3651" y="4727"/>
                    <a:pt x="3202" y="4765"/>
                    <a:pt x="2772" y="4765"/>
                  </a:cubicBezTo>
                  <a:cubicBezTo>
                    <a:pt x="2263" y="4765"/>
                    <a:pt x="1782" y="4711"/>
                    <a:pt x="1576" y="4523"/>
                  </a:cubicBezTo>
                  <a:cubicBezTo>
                    <a:pt x="1543" y="4493"/>
                    <a:pt x="1474" y="4430"/>
                    <a:pt x="1474" y="4214"/>
                  </a:cubicBezTo>
                  <a:cubicBezTo>
                    <a:pt x="1471" y="3618"/>
                    <a:pt x="2157" y="3109"/>
                    <a:pt x="2450" y="2920"/>
                  </a:cubicBezTo>
                  <a:cubicBezTo>
                    <a:pt x="3819" y="2032"/>
                    <a:pt x="5489" y="1793"/>
                    <a:pt x="7054" y="1793"/>
                  </a:cubicBezTo>
                  <a:cubicBezTo>
                    <a:pt x="7705" y="1793"/>
                    <a:pt x="8337" y="1834"/>
                    <a:pt x="8922" y="1887"/>
                  </a:cubicBezTo>
                  <a:cubicBezTo>
                    <a:pt x="9407" y="1929"/>
                    <a:pt x="9896" y="1983"/>
                    <a:pt x="10387" y="2037"/>
                  </a:cubicBezTo>
                  <a:cubicBezTo>
                    <a:pt x="11553" y="2164"/>
                    <a:pt x="12744" y="2295"/>
                    <a:pt x="13942" y="2295"/>
                  </a:cubicBezTo>
                  <a:cubicBezTo>
                    <a:pt x="14713" y="2295"/>
                    <a:pt x="15486" y="2241"/>
                    <a:pt x="16257" y="2097"/>
                  </a:cubicBezTo>
                  <a:cubicBezTo>
                    <a:pt x="16637" y="2028"/>
                    <a:pt x="17030" y="1935"/>
                    <a:pt x="17422" y="1845"/>
                  </a:cubicBezTo>
                  <a:cubicBezTo>
                    <a:pt x="18241" y="1653"/>
                    <a:pt x="19033" y="1467"/>
                    <a:pt x="19744" y="1467"/>
                  </a:cubicBezTo>
                  <a:close/>
                  <a:moveTo>
                    <a:pt x="19753" y="1"/>
                  </a:moveTo>
                  <a:cubicBezTo>
                    <a:pt x="18857" y="1"/>
                    <a:pt x="17942" y="215"/>
                    <a:pt x="17087" y="414"/>
                  </a:cubicBezTo>
                  <a:cubicBezTo>
                    <a:pt x="16715" y="503"/>
                    <a:pt x="16347" y="587"/>
                    <a:pt x="15990" y="656"/>
                  </a:cubicBezTo>
                  <a:cubicBezTo>
                    <a:pt x="15316" y="782"/>
                    <a:pt x="14636" y="830"/>
                    <a:pt x="13947" y="830"/>
                  </a:cubicBezTo>
                  <a:cubicBezTo>
                    <a:pt x="12842" y="830"/>
                    <a:pt x="11714" y="706"/>
                    <a:pt x="10546" y="578"/>
                  </a:cubicBezTo>
                  <a:cubicBezTo>
                    <a:pt x="10045" y="521"/>
                    <a:pt x="9548" y="468"/>
                    <a:pt x="9051" y="423"/>
                  </a:cubicBezTo>
                  <a:cubicBezTo>
                    <a:pt x="8425" y="366"/>
                    <a:pt x="7750" y="323"/>
                    <a:pt x="7051" y="323"/>
                  </a:cubicBezTo>
                  <a:cubicBezTo>
                    <a:pt x="5261" y="323"/>
                    <a:pt x="3316" y="607"/>
                    <a:pt x="1650" y="1687"/>
                  </a:cubicBezTo>
                  <a:cubicBezTo>
                    <a:pt x="584" y="2375"/>
                    <a:pt x="0" y="3274"/>
                    <a:pt x="3" y="4217"/>
                  </a:cubicBezTo>
                  <a:cubicBezTo>
                    <a:pt x="6" y="4780"/>
                    <a:pt x="204" y="5257"/>
                    <a:pt x="581" y="5604"/>
                  </a:cubicBezTo>
                  <a:cubicBezTo>
                    <a:pt x="1133" y="6108"/>
                    <a:pt x="1966" y="6233"/>
                    <a:pt x="2790" y="6233"/>
                  </a:cubicBezTo>
                  <a:cubicBezTo>
                    <a:pt x="3244" y="6233"/>
                    <a:pt x="3695" y="6195"/>
                    <a:pt x="4094" y="6161"/>
                  </a:cubicBezTo>
                  <a:cubicBezTo>
                    <a:pt x="4409" y="6134"/>
                    <a:pt x="4708" y="6113"/>
                    <a:pt x="4879" y="6113"/>
                  </a:cubicBezTo>
                  <a:cubicBezTo>
                    <a:pt x="7035" y="6182"/>
                    <a:pt x="9168" y="6613"/>
                    <a:pt x="10968" y="7027"/>
                  </a:cubicBezTo>
                  <a:cubicBezTo>
                    <a:pt x="11824" y="7224"/>
                    <a:pt x="12684" y="7437"/>
                    <a:pt x="13547" y="7653"/>
                  </a:cubicBezTo>
                  <a:cubicBezTo>
                    <a:pt x="16629" y="8425"/>
                    <a:pt x="19817" y="9226"/>
                    <a:pt x="23092" y="9226"/>
                  </a:cubicBezTo>
                  <a:cubicBezTo>
                    <a:pt x="23272" y="9226"/>
                    <a:pt x="23453" y="9224"/>
                    <a:pt x="23634" y="9219"/>
                  </a:cubicBezTo>
                  <a:cubicBezTo>
                    <a:pt x="24355" y="9201"/>
                    <a:pt x="25077" y="9144"/>
                    <a:pt x="25778" y="9087"/>
                  </a:cubicBezTo>
                  <a:cubicBezTo>
                    <a:pt x="26618" y="9020"/>
                    <a:pt x="27432" y="8955"/>
                    <a:pt x="28229" y="8955"/>
                  </a:cubicBezTo>
                  <a:cubicBezTo>
                    <a:pt x="28891" y="8955"/>
                    <a:pt x="29541" y="9000"/>
                    <a:pt x="30184" y="9126"/>
                  </a:cubicBezTo>
                  <a:cubicBezTo>
                    <a:pt x="32277" y="9536"/>
                    <a:pt x="34209" y="10836"/>
                    <a:pt x="35910" y="11983"/>
                  </a:cubicBezTo>
                  <a:lnTo>
                    <a:pt x="40364" y="14981"/>
                  </a:lnTo>
                  <a:cubicBezTo>
                    <a:pt x="40483" y="15062"/>
                    <a:pt x="40627" y="15104"/>
                    <a:pt x="40774" y="15104"/>
                  </a:cubicBezTo>
                  <a:cubicBezTo>
                    <a:pt x="41241" y="15104"/>
                    <a:pt x="41591" y="14670"/>
                    <a:pt x="41490" y="14212"/>
                  </a:cubicBezTo>
                  <a:cubicBezTo>
                    <a:pt x="40238" y="8584"/>
                    <a:pt x="34751" y="4193"/>
                    <a:pt x="28989" y="4193"/>
                  </a:cubicBezTo>
                  <a:lnTo>
                    <a:pt x="28932" y="4193"/>
                  </a:lnTo>
                  <a:cubicBezTo>
                    <a:pt x="28626" y="4193"/>
                    <a:pt x="28312" y="4205"/>
                    <a:pt x="27997" y="4217"/>
                  </a:cubicBezTo>
                  <a:cubicBezTo>
                    <a:pt x="27663" y="4229"/>
                    <a:pt x="27334" y="4241"/>
                    <a:pt x="27014" y="4241"/>
                  </a:cubicBezTo>
                  <a:cubicBezTo>
                    <a:pt x="26055" y="4241"/>
                    <a:pt x="25183" y="4136"/>
                    <a:pt x="24529" y="3624"/>
                  </a:cubicBezTo>
                  <a:cubicBezTo>
                    <a:pt x="24140" y="3316"/>
                    <a:pt x="23840" y="2858"/>
                    <a:pt x="23520" y="2372"/>
                  </a:cubicBezTo>
                  <a:cubicBezTo>
                    <a:pt x="23115" y="1755"/>
                    <a:pt x="22696" y="1120"/>
                    <a:pt x="22028" y="659"/>
                  </a:cubicBezTo>
                  <a:cubicBezTo>
                    <a:pt x="21320" y="168"/>
                    <a:pt x="20544" y="1"/>
                    <a:pt x="19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5"/>
            <p:cNvSpPr/>
            <p:nvPr/>
          </p:nvSpPr>
          <p:spPr>
            <a:xfrm>
              <a:off x="1806369" y="2439202"/>
              <a:ext cx="73119" cy="33496"/>
            </a:xfrm>
            <a:custGeom>
              <a:avLst/>
              <a:gdLst/>
              <a:ahLst/>
              <a:cxnLst/>
              <a:rect l="l" t="t" r="r" b="b"/>
              <a:pathLst>
                <a:path w="5311" h="2433" extrusionOk="0">
                  <a:moveTo>
                    <a:pt x="4894" y="0"/>
                  </a:moveTo>
                  <a:cubicBezTo>
                    <a:pt x="4850" y="0"/>
                    <a:pt x="4806" y="8"/>
                    <a:pt x="4763" y="25"/>
                  </a:cubicBezTo>
                  <a:lnTo>
                    <a:pt x="378" y="1723"/>
                  </a:lnTo>
                  <a:cubicBezTo>
                    <a:pt x="1" y="1869"/>
                    <a:pt x="105" y="2433"/>
                    <a:pt x="513" y="2433"/>
                  </a:cubicBezTo>
                  <a:cubicBezTo>
                    <a:pt x="558" y="2433"/>
                    <a:pt x="603" y="2424"/>
                    <a:pt x="645" y="2409"/>
                  </a:cubicBezTo>
                  <a:lnTo>
                    <a:pt x="5029" y="710"/>
                  </a:lnTo>
                  <a:cubicBezTo>
                    <a:pt x="5218" y="636"/>
                    <a:pt x="5311" y="423"/>
                    <a:pt x="5239" y="234"/>
                  </a:cubicBezTo>
                  <a:cubicBezTo>
                    <a:pt x="5181" y="89"/>
                    <a:pt x="5042" y="0"/>
                    <a:pt x="4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5"/>
            <p:cNvSpPr/>
            <p:nvPr/>
          </p:nvSpPr>
          <p:spPr>
            <a:xfrm>
              <a:off x="1851609" y="2449169"/>
              <a:ext cx="75790" cy="32973"/>
            </a:xfrm>
            <a:custGeom>
              <a:avLst/>
              <a:gdLst/>
              <a:ahLst/>
              <a:cxnLst/>
              <a:rect l="l" t="t" r="r" b="b"/>
              <a:pathLst>
                <a:path w="5505" h="2395" extrusionOk="0">
                  <a:moveTo>
                    <a:pt x="5090" y="0"/>
                  </a:moveTo>
                  <a:cubicBezTo>
                    <a:pt x="5049" y="0"/>
                    <a:pt x="5007" y="7"/>
                    <a:pt x="4966" y="22"/>
                  </a:cubicBezTo>
                  <a:lnTo>
                    <a:pt x="384" y="1682"/>
                  </a:lnTo>
                  <a:cubicBezTo>
                    <a:pt x="0" y="1822"/>
                    <a:pt x="99" y="2391"/>
                    <a:pt x="509" y="2394"/>
                  </a:cubicBezTo>
                  <a:cubicBezTo>
                    <a:pt x="551" y="2391"/>
                    <a:pt x="593" y="2385"/>
                    <a:pt x="632" y="2370"/>
                  </a:cubicBezTo>
                  <a:lnTo>
                    <a:pt x="5214" y="711"/>
                  </a:lnTo>
                  <a:cubicBezTo>
                    <a:pt x="5406" y="642"/>
                    <a:pt x="5505" y="433"/>
                    <a:pt x="5436" y="241"/>
                  </a:cubicBezTo>
                  <a:cubicBezTo>
                    <a:pt x="5382" y="93"/>
                    <a:pt x="5240" y="0"/>
                    <a:pt x="5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5"/>
            <p:cNvSpPr/>
            <p:nvPr/>
          </p:nvSpPr>
          <p:spPr>
            <a:xfrm>
              <a:off x="1916675" y="2458765"/>
              <a:ext cx="66070" cy="27081"/>
            </a:xfrm>
            <a:custGeom>
              <a:avLst/>
              <a:gdLst/>
              <a:ahLst/>
              <a:cxnLst/>
              <a:rect l="l" t="t" r="r" b="b"/>
              <a:pathLst>
                <a:path w="4799" h="1967" extrusionOk="0">
                  <a:moveTo>
                    <a:pt x="4387" y="1"/>
                  </a:moveTo>
                  <a:cubicBezTo>
                    <a:pt x="4352" y="1"/>
                    <a:pt x="4316" y="6"/>
                    <a:pt x="4280" y="17"/>
                  </a:cubicBezTo>
                  <a:lnTo>
                    <a:pt x="285" y="1248"/>
                  </a:lnTo>
                  <a:cubicBezTo>
                    <a:pt x="111" y="1302"/>
                    <a:pt x="0" y="1473"/>
                    <a:pt x="27" y="1652"/>
                  </a:cubicBezTo>
                  <a:cubicBezTo>
                    <a:pt x="57" y="1832"/>
                    <a:pt x="210" y="1967"/>
                    <a:pt x="393" y="1967"/>
                  </a:cubicBezTo>
                  <a:cubicBezTo>
                    <a:pt x="428" y="1967"/>
                    <a:pt x="464" y="1961"/>
                    <a:pt x="500" y="1949"/>
                  </a:cubicBezTo>
                  <a:lnTo>
                    <a:pt x="4496" y="721"/>
                  </a:lnTo>
                  <a:cubicBezTo>
                    <a:pt x="4690" y="661"/>
                    <a:pt x="4798" y="454"/>
                    <a:pt x="4738" y="263"/>
                  </a:cubicBezTo>
                  <a:cubicBezTo>
                    <a:pt x="4689" y="104"/>
                    <a:pt x="4545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5" name="Google Shape;2635;p75"/>
          <p:cNvSpPr/>
          <p:nvPr/>
        </p:nvSpPr>
        <p:spPr>
          <a:xfrm>
            <a:off x="2384375" y="31420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75"/>
          <p:cNvSpPr/>
          <p:nvPr/>
        </p:nvSpPr>
        <p:spPr>
          <a:xfrm>
            <a:off x="3676625" y="21983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75"/>
          <p:cNvSpPr/>
          <p:nvPr/>
        </p:nvSpPr>
        <p:spPr>
          <a:xfrm>
            <a:off x="2248975" y="23004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75"/>
          <p:cNvSpPr/>
          <p:nvPr/>
        </p:nvSpPr>
        <p:spPr>
          <a:xfrm>
            <a:off x="4093825" y="276802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75"/>
          <p:cNvSpPr/>
          <p:nvPr/>
        </p:nvSpPr>
        <p:spPr>
          <a:xfrm>
            <a:off x="3039625" y="1492775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75"/>
          <p:cNvSpPr txBox="1"/>
          <p:nvPr/>
        </p:nvSpPr>
        <p:spPr>
          <a:xfrm>
            <a:off x="5419344" y="1359437"/>
            <a:ext cx="3282808" cy="1385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 b="1" dirty="0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Am avut activități de formare, participare la activități demonstrative, am lucrat cu materiale specifice STEAM </a:t>
            </a:r>
          </a:p>
        </p:txBody>
      </p:sp>
      <p:sp>
        <p:nvSpPr>
          <p:cNvPr id="2642" name="Google Shape;2642;p75"/>
          <p:cNvSpPr/>
          <p:nvPr/>
        </p:nvSpPr>
        <p:spPr>
          <a:xfrm>
            <a:off x="5266850" y="156950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75"/>
          <p:cNvSpPr txBox="1"/>
          <p:nvPr/>
        </p:nvSpPr>
        <p:spPr>
          <a:xfrm>
            <a:off x="5478541" y="2965975"/>
            <a:ext cx="2977015" cy="1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645" name="Google Shape;2645;p75"/>
          <p:cNvSpPr/>
          <p:nvPr/>
        </p:nvSpPr>
        <p:spPr>
          <a:xfrm>
            <a:off x="5266850" y="3064850"/>
            <a:ext cx="135400" cy="150250"/>
          </a:xfrm>
          <a:custGeom>
            <a:avLst/>
            <a:gdLst/>
            <a:ahLst/>
            <a:cxnLst/>
            <a:rect l="l" t="t" r="r" b="b"/>
            <a:pathLst>
              <a:path w="3830" h="6010" extrusionOk="0">
                <a:moveTo>
                  <a:pt x="2093" y="1925"/>
                </a:moveTo>
                <a:cubicBezTo>
                  <a:pt x="2176" y="1946"/>
                  <a:pt x="2281" y="2009"/>
                  <a:pt x="2365" y="2030"/>
                </a:cubicBezTo>
                <a:cubicBezTo>
                  <a:pt x="2469" y="2072"/>
                  <a:pt x="2574" y="2156"/>
                  <a:pt x="2637" y="2239"/>
                </a:cubicBezTo>
                <a:cubicBezTo>
                  <a:pt x="2720" y="2344"/>
                  <a:pt x="2804" y="2448"/>
                  <a:pt x="2846" y="2553"/>
                </a:cubicBezTo>
                <a:cubicBezTo>
                  <a:pt x="2888" y="2595"/>
                  <a:pt x="2909" y="2679"/>
                  <a:pt x="2930" y="2762"/>
                </a:cubicBezTo>
                <a:lnTo>
                  <a:pt x="2930" y="2804"/>
                </a:lnTo>
                <a:lnTo>
                  <a:pt x="2930" y="2888"/>
                </a:lnTo>
                <a:cubicBezTo>
                  <a:pt x="2930" y="2951"/>
                  <a:pt x="2909" y="2992"/>
                  <a:pt x="2909" y="3013"/>
                </a:cubicBezTo>
                <a:cubicBezTo>
                  <a:pt x="2888" y="3160"/>
                  <a:pt x="2825" y="3264"/>
                  <a:pt x="2783" y="3369"/>
                </a:cubicBezTo>
                <a:cubicBezTo>
                  <a:pt x="2637" y="3557"/>
                  <a:pt x="2511" y="3788"/>
                  <a:pt x="2323" y="3955"/>
                </a:cubicBezTo>
                <a:cubicBezTo>
                  <a:pt x="2093" y="4185"/>
                  <a:pt x="1800" y="4415"/>
                  <a:pt x="1486" y="4541"/>
                </a:cubicBezTo>
                <a:cubicBezTo>
                  <a:pt x="1363" y="4571"/>
                  <a:pt x="1229" y="4591"/>
                  <a:pt x="1093" y="4591"/>
                </a:cubicBezTo>
                <a:cubicBezTo>
                  <a:pt x="1043" y="4591"/>
                  <a:pt x="992" y="4588"/>
                  <a:pt x="942" y="4583"/>
                </a:cubicBezTo>
                <a:cubicBezTo>
                  <a:pt x="858" y="4562"/>
                  <a:pt x="816" y="4520"/>
                  <a:pt x="753" y="4457"/>
                </a:cubicBezTo>
                <a:cubicBezTo>
                  <a:pt x="733" y="4436"/>
                  <a:pt x="733" y="4415"/>
                  <a:pt x="712" y="4373"/>
                </a:cubicBezTo>
                <a:cubicBezTo>
                  <a:pt x="712" y="4353"/>
                  <a:pt x="691" y="4332"/>
                  <a:pt x="691" y="4311"/>
                </a:cubicBezTo>
                <a:cubicBezTo>
                  <a:pt x="691" y="4248"/>
                  <a:pt x="649" y="4206"/>
                  <a:pt x="649" y="4143"/>
                </a:cubicBezTo>
                <a:lnTo>
                  <a:pt x="649" y="3997"/>
                </a:lnTo>
                <a:cubicBezTo>
                  <a:pt x="649" y="3913"/>
                  <a:pt x="691" y="3850"/>
                  <a:pt x="691" y="3788"/>
                </a:cubicBezTo>
                <a:cubicBezTo>
                  <a:pt x="733" y="3599"/>
                  <a:pt x="816" y="3411"/>
                  <a:pt x="900" y="3264"/>
                </a:cubicBezTo>
                <a:cubicBezTo>
                  <a:pt x="1109" y="2930"/>
                  <a:pt x="1318" y="2637"/>
                  <a:pt x="1569" y="2344"/>
                </a:cubicBezTo>
                <a:cubicBezTo>
                  <a:pt x="1695" y="2218"/>
                  <a:pt x="1841" y="2114"/>
                  <a:pt x="1988" y="2009"/>
                </a:cubicBezTo>
                <a:cubicBezTo>
                  <a:pt x="2009" y="1967"/>
                  <a:pt x="2072" y="1946"/>
                  <a:pt x="2093" y="1925"/>
                </a:cubicBezTo>
                <a:close/>
                <a:moveTo>
                  <a:pt x="1067" y="0"/>
                </a:moveTo>
                <a:cubicBezTo>
                  <a:pt x="963" y="0"/>
                  <a:pt x="900" y="63"/>
                  <a:pt x="837" y="168"/>
                </a:cubicBezTo>
                <a:cubicBezTo>
                  <a:pt x="712" y="356"/>
                  <a:pt x="691" y="607"/>
                  <a:pt x="691" y="816"/>
                </a:cubicBezTo>
                <a:cubicBezTo>
                  <a:pt x="691" y="984"/>
                  <a:pt x="712" y="1130"/>
                  <a:pt x="753" y="1298"/>
                </a:cubicBezTo>
                <a:cubicBezTo>
                  <a:pt x="816" y="1402"/>
                  <a:pt x="858" y="1528"/>
                  <a:pt x="963" y="1570"/>
                </a:cubicBezTo>
                <a:lnTo>
                  <a:pt x="942" y="1612"/>
                </a:lnTo>
                <a:cubicBezTo>
                  <a:pt x="691" y="1946"/>
                  <a:pt x="523" y="2239"/>
                  <a:pt x="398" y="2553"/>
                </a:cubicBezTo>
                <a:cubicBezTo>
                  <a:pt x="209" y="2909"/>
                  <a:pt x="105" y="3285"/>
                  <a:pt x="63" y="3662"/>
                </a:cubicBezTo>
                <a:cubicBezTo>
                  <a:pt x="0" y="4060"/>
                  <a:pt x="21" y="4478"/>
                  <a:pt x="105" y="4855"/>
                </a:cubicBezTo>
                <a:cubicBezTo>
                  <a:pt x="168" y="5064"/>
                  <a:pt x="209" y="5294"/>
                  <a:pt x="335" y="5482"/>
                </a:cubicBezTo>
                <a:cubicBezTo>
                  <a:pt x="440" y="5629"/>
                  <a:pt x="544" y="5754"/>
                  <a:pt x="712" y="5859"/>
                </a:cubicBezTo>
                <a:cubicBezTo>
                  <a:pt x="816" y="5943"/>
                  <a:pt x="963" y="6005"/>
                  <a:pt x="1130" y="6005"/>
                </a:cubicBezTo>
                <a:cubicBezTo>
                  <a:pt x="1151" y="6008"/>
                  <a:pt x="1172" y="6010"/>
                  <a:pt x="1194" y="6010"/>
                </a:cubicBezTo>
                <a:cubicBezTo>
                  <a:pt x="1328" y="6010"/>
                  <a:pt x="1485" y="5961"/>
                  <a:pt x="1611" y="5943"/>
                </a:cubicBezTo>
                <a:cubicBezTo>
                  <a:pt x="1988" y="5859"/>
                  <a:pt x="2281" y="5650"/>
                  <a:pt x="2574" y="5420"/>
                </a:cubicBezTo>
                <a:cubicBezTo>
                  <a:pt x="2825" y="5210"/>
                  <a:pt x="3034" y="4959"/>
                  <a:pt x="3222" y="4687"/>
                </a:cubicBezTo>
                <a:cubicBezTo>
                  <a:pt x="3327" y="4541"/>
                  <a:pt x="3390" y="4373"/>
                  <a:pt x="3474" y="4227"/>
                </a:cubicBezTo>
                <a:cubicBezTo>
                  <a:pt x="3578" y="4018"/>
                  <a:pt x="3641" y="3808"/>
                  <a:pt x="3683" y="3599"/>
                </a:cubicBezTo>
                <a:cubicBezTo>
                  <a:pt x="3787" y="3181"/>
                  <a:pt x="3829" y="2762"/>
                  <a:pt x="3766" y="2323"/>
                </a:cubicBezTo>
                <a:cubicBezTo>
                  <a:pt x="3725" y="1884"/>
                  <a:pt x="3557" y="1507"/>
                  <a:pt x="3348" y="1109"/>
                </a:cubicBezTo>
                <a:cubicBezTo>
                  <a:pt x="3181" y="816"/>
                  <a:pt x="2950" y="565"/>
                  <a:pt x="2658" y="398"/>
                </a:cubicBezTo>
                <a:cubicBezTo>
                  <a:pt x="2427" y="272"/>
                  <a:pt x="2176" y="210"/>
                  <a:pt x="1904" y="147"/>
                </a:cubicBezTo>
                <a:cubicBezTo>
                  <a:pt x="1653" y="63"/>
                  <a:pt x="1360" y="42"/>
                  <a:pt x="106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75"/>
          <p:cNvSpPr/>
          <p:nvPr/>
        </p:nvSpPr>
        <p:spPr>
          <a:xfrm>
            <a:off x="6952125" y="1017726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75"/>
          <p:cNvSpPr/>
          <p:nvPr/>
        </p:nvSpPr>
        <p:spPr>
          <a:xfrm rot="899982">
            <a:off x="5394732" y="323431"/>
            <a:ext cx="1419002" cy="730856"/>
          </a:xfrm>
          <a:custGeom>
            <a:avLst/>
            <a:gdLst/>
            <a:ahLst/>
            <a:cxnLst/>
            <a:rect l="l" t="t" r="r" b="b"/>
            <a:pathLst>
              <a:path w="50001" h="25753" extrusionOk="0">
                <a:moveTo>
                  <a:pt x="631" y="16486"/>
                </a:moveTo>
                <a:cubicBezTo>
                  <a:pt x="390" y="16253"/>
                  <a:pt x="1" y="16525"/>
                  <a:pt x="145" y="16838"/>
                </a:cubicBezTo>
                <a:cubicBezTo>
                  <a:pt x="160" y="16871"/>
                  <a:pt x="183" y="16901"/>
                  <a:pt x="208" y="16926"/>
                </a:cubicBezTo>
                <a:lnTo>
                  <a:pt x="380" y="17089"/>
                </a:lnTo>
                <a:lnTo>
                  <a:pt x="552" y="17251"/>
                </a:lnTo>
                <a:lnTo>
                  <a:pt x="657" y="17347"/>
                </a:lnTo>
                <a:cubicBezTo>
                  <a:pt x="912" y="17584"/>
                  <a:pt x="1300" y="17278"/>
                  <a:pt x="1130" y="16972"/>
                </a:cubicBezTo>
                <a:cubicBezTo>
                  <a:pt x="1113" y="16945"/>
                  <a:pt x="1095" y="16922"/>
                  <a:pt x="1071" y="16901"/>
                </a:cubicBezTo>
                <a:lnTo>
                  <a:pt x="967" y="16804"/>
                </a:lnTo>
                <a:lnTo>
                  <a:pt x="799" y="16645"/>
                </a:lnTo>
                <a:lnTo>
                  <a:pt x="631" y="16486"/>
                </a:lnTo>
                <a:close/>
                <a:moveTo>
                  <a:pt x="49749" y="4226"/>
                </a:moveTo>
                <a:cubicBezTo>
                  <a:pt x="50000" y="4006"/>
                  <a:pt x="49768" y="3595"/>
                  <a:pt x="49445" y="3706"/>
                </a:cubicBezTo>
                <a:cubicBezTo>
                  <a:pt x="49409" y="3721"/>
                  <a:pt x="49378" y="3739"/>
                  <a:pt x="49349" y="3763"/>
                </a:cubicBezTo>
                <a:cubicBezTo>
                  <a:pt x="49219" y="3876"/>
                  <a:pt x="49087" y="3985"/>
                  <a:pt x="48950" y="4094"/>
                </a:cubicBezTo>
                <a:cubicBezTo>
                  <a:pt x="48697" y="4297"/>
                  <a:pt x="48892" y="4706"/>
                  <a:pt x="49212" y="4630"/>
                </a:cubicBezTo>
                <a:cubicBezTo>
                  <a:pt x="49254" y="4618"/>
                  <a:pt x="49294" y="4599"/>
                  <a:pt x="49328" y="4574"/>
                </a:cubicBezTo>
                <a:cubicBezTo>
                  <a:pt x="49470" y="4460"/>
                  <a:pt x="49611" y="4343"/>
                  <a:pt x="49747" y="4226"/>
                </a:cubicBezTo>
                <a:close/>
                <a:moveTo>
                  <a:pt x="47787" y="5634"/>
                </a:moveTo>
                <a:cubicBezTo>
                  <a:pt x="48072" y="5460"/>
                  <a:pt x="47917" y="5024"/>
                  <a:pt x="47588" y="5068"/>
                </a:cubicBezTo>
                <a:cubicBezTo>
                  <a:pt x="47548" y="5074"/>
                  <a:pt x="47511" y="5087"/>
                  <a:pt x="47475" y="5108"/>
                </a:cubicBezTo>
                <a:cubicBezTo>
                  <a:pt x="47305" y="5211"/>
                  <a:pt x="47129" y="5307"/>
                  <a:pt x="46955" y="5401"/>
                </a:cubicBezTo>
                <a:cubicBezTo>
                  <a:pt x="46668" y="5556"/>
                  <a:pt x="46790" y="5999"/>
                  <a:pt x="47123" y="5976"/>
                </a:cubicBezTo>
                <a:cubicBezTo>
                  <a:pt x="47165" y="5974"/>
                  <a:pt x="47207" y="5961"/>
                  <a:pt x="47244" y="5940"/>
                </a:cubicBezTo>
                <a:cubicBezTo>
                  <a:pt x="47427" y="5841"/>
                  <a:pt x="47609" y="5739"/>
                  <a:pt x="47787" y="5634"/>
                </a:cubicBezTo>
                <a:close/>
                <a:moveTo>
                  <a:pt x="45547" y="6724"/>
                </a:moveTo>
                <a:cubicBezTo>
                  <a:pt x="45857" y="6600"/>
                  <a:pt x="45775" y="6143"/>
                  <a:pt x="45442" y="6133"/>
                </a:cubicBezTo>
                <a:cubicBezTo>
                  <a:pt x="45402" y="6133"/>
                  <a:pt x="45363" y="6139"/>
                  <a:pt x="45325" y="6154"/>
                </a:cubicBezTo>
                <a:cubicBezTo>
                  <a:pt x="45138" y="6227"/>
                  <a:pt x="44952" y="6294"/>
                  <a:pt x="44763" y="6359"/>
                </a:cubicBezTo>
                <a:cubicBezTo>
                  <a:pt x="44510" y="6443"/>
                  <a:pt x="44482" y="6801"/>
                  <a:pt x="44725" y="6923"/>
                </a:cubicBezTo>
                <a:cubicBezTo>
                  <a:pt x="44799" y="6958"/>
                  <a:pt x="44883" y="6965"/>
                  <a:pt x="44960" y="6938"/>
                </a:cubicBezTo>
                <a:cubicBezTo>
                  <a:pt x="45157" y="6870"/>
                  <a:pt x="45352" y="6799"/>
                  <a:pt x="45547" y="6724"/>
                </a:cubicBezTo>
                <a:close/>
                <a:moveTo>
                  <a:pt x="43164" y="7443"/>
                </a:moveTo>
                <a:cubicBezTo>
                  <a:pt x="43483" y="7373"/>
                  <a:pt x="43487" y="6910"/>
                  <a:pt x="43152" y="6843"/>
                </a:cubicBezTo>
                <a:cubicBezTo>
                  <a:pt x="43112" y="6837"/>
                  <a:pt x="43072" y="6837"/>
                  <a:pt x="43034" y="6845"/>
                </a:cubicBezTo>
                <a:cubicBezTo>
                  <a:pt x="42839" y="6889"/>
                  <a:pt x="42642" y="6927"/>
                  <a:pt x="42447" y="6961"/>
                </a:cubicBezTo>
                <a:cubicBezTo>
                  <a:pt x="42280" y="6990"/>
                  <a:pt x="42169" y="7149"/>
                  <a:pt x="42198" y="7315"/>
                </a:cubicBezTo>
                <a:cubicBezTo>
                  <a:pt x="42227" y="7482"/>
                  <a:pt x="42385" y="7594"/>
                  <a:pt x="42552" y="7564"/>
                </a:cubicBezTo>
                <a:cubicBezTo>
                  <a:pt x="42758" y="7529"/>
                  <a:pt x="42961" y="7489"/>
                  <a:pt x="43164" y="7443"/>
                </a:cubicBezTo>
                <a:close/>
                <a:moveTo>
                  <a:pt x="40693" y="7772"/>
                </a:moveTo>
                <a:cubicBezTo>
                  <a:pt x="40985" y="7763"/>
                  <a:pt x="41098" y="7371"/>
                  <a:pt x="40842" y="7208"/>
                </a:cubicBezTo>
                <a:cubicBezTo>
                  <a:pt x="40790" y="7174"/>
                  <a:pt x="40729" y="7158"/>
                  <a:pt x="40666" y="7162"/>
                </a:cubicBezTo>
                <a:cubicBezTo>
                  <a:pt x="40467" y="7170"/>
                  <a:pt x="40270" y="7174"/>
                  <a:pt x="40071" y="7174"/>
                </a:cubicBezTo>
                <a:cubicBezTo>
                  <a:pt x="39729" y="7174"/>
                  <a:pt x="39639" y="7654"/>
                  <a:pt x="39977" y="7772"/>
                </a:cubicBezTo>
                <a:cubicBezTo>
                  <a:pt x="40006" y="7780"/>
                  <a:pt x="40035" y="7784"/>
                  <a:pt x="40067" y="7784"/>
                </a:cubicBezTo>
                <a:cubicBezTo>
                  <a:pt x="40276" y="7784"/>
                  <a:pt x="40484" y="7780"/>
                  <a:pt x="40693" y="7772"/>
                </a:cubicBezTo>
                <a:close/>
                <a:moveTo>
                  <a:pt x="38189" y="7619"/>
                </a:moveTo>
                <a:cubicBezTo>
                  <a:pt x="38518" y="7682"/>
                  <a:pt x="38696" y="7239"/>
                  <a:pt x="38401" y="7055"/>
                </a:cubicBezTo>
                <a:cubicBezTo>
                  <a:pt x="38369" y="7038"/>
                  <a:pt x="38338" y="7026"/>
                  <a:pt x="38302" y="7019"/>
                </a:cubicBezTo>
                <a:cubicBezTo>
                  <a:pt x="38111" y="6984"/>
                  <a:pt x="37919" y="6940"/>
                  <a:pt x="37730" y="6891"/>
                </a:cubicBezTo>
                <a:cubicBezTo>
                  <a:pt x="37384" y="6801"/>
                  <a:pt x="37191" y="7269"/>
                  <a:pt x="37497" y="7449"/>
                </a:cubicBezTo>
                <a:cubicBezTo>
                  <a:pt x="37520" y="7461"/>
                  <a:pt x="37543" y="7472"/>
                  <a:pt x="37569" y="7480"/>
                </a:cubicBezTo>
                <a:cubicBezTo>
                  <a:pt x="37772" y="7535"/>
                  <a:pt x="37981" y="7581"/>
                  <a:pt x="38189" y="7619"/>
                </a:cubicBezTo>
                <a:close/>
                <a:moveTo>
                  <a:pt x="35806" y="6673"/>
                </a:moveTo>
                <a:cubicBezTo>
                  <a:pt x="35942" y="6768"/>
                  <a:pt x="36129" y="6741"/>
                  <a:pt x="36227" y="6609"/>
                </a:cubicBezTo>
                <a:cubicBezTo>
                  <a:pt x="36328" y="6476"/>
                  <a:pt x="36305" y="6290"/>
                  <a:pt x="36177" y="6185"/>
                </a:cubicBezTo>
                <a:cubicBezTo>
                  <a:pt x="36028" y="6078"/>
                  <a:pt x="35892" y="5955"/>
                  <a:pt x="35768" y="5818"/>
                </a:cubicBezTo>
                <a:cubicBezTo>
                  <a:pt x="35657" y="5691"/>
                  <a:pt x="35462" y="5676"/>
                  <a:pt x="35337" y="5789"/>
                </a:cubicBezTo>
                <a:cubicBezTo>
                  <a:pt x="35209" y="5900"/>
                  <a:pt x="35196" y="6095"/>
                  <a:pt x="35309" y="6223"/>
                </a:cubicBezTo>
                <a:cubicBezTo>
                  <a:pt x="35460" y="6388"/>
                  <a:pt x="35628" y="6539"/>
                  <a:pt x="35808" y="6673"/>
                </a:cubicBezTo>
                <a:close/>
                <a:moveTo>
                  <a:pt x="34658" y="4312"/>
                </a:moveTo>
                <a:cubicBezTo>
                  <a:pt x="34641" y="4481"/>
                  <a:pt x="34769" y="4632"/>
                  <a:pt x="34938" y="4645"/>
                </a:cubicBezTo>
                <a:cubicBezTo>
                  <a:pt x="35110" y="4657"/>
                  <a:pt x="35257" y="4527"/>
                  <a:pt x="35267" y="4358"/>
                </a:cubicBezTo>
                <a:cubicBezTo>
                  <a:pt x="35278" y="4175"/>
                  <a:pt x="35311" y="3995"/>
                  <a:pt x="35362" y="3819"/>
                </a:cubicBezTo>
                <a:cubicBezTo>
                  <a:pt x="35406" y="3658"/>
                  <a:pt x="35314" y="3492"/>
                  <a:pt x="35152" y="3444"/>
                </a:cubicBezTo>
                <a:cubicBezTo>
                  <a:pt x="34993" y="3398"/>
                  <a:pt x="34823" y="3488"/>
                  <a:pt x="34775" y="3647"/>
                </a:cubicBezTo>
                <a:cubicBezTo>
                  <a:pt x="34762" y="3693"/>
                  <a:pt x="34748" y="3742"/>
                  <a:pt x="34737" y="3790"/>
                </a:cubicBezTo>
                <a:lnTo>
                  <a:pt x="34710" y="3918"/>
                </a:lnTo>
                <a:lnTo>
                  <a:pt x="34699" y="3980"/>
                </a:lnTo>
                <a:lnTo>
                  <a:pt x="34679" y="4106"/>
                </a:lnTo>
                <a:lnTo>
                  <a:pt x="34670" y="4169"/>
                </a:lnTo>
                <a:cubicBezTo>
                  <a:pt x="34666" y="4215"/>
                  <a:pt x="34662" y="4263"/>
                  <a:pt x="34658" y="4312"/>
                </a:cubicBezTo>
                <a:close/>
                <a:moveTo>
                  <a:pt x="35649" y="1927"/>
                </a:moveTo>
                <a:cubicBezTo>
                  <a:pt x="35460" y="2184"/>
                  <a:pt x="35743" y="2530"/>
                  <a:pt x="36045" y="2373"/>
                </a:cubicBezTo>
                <a:cubicBezTo>
                  <a:pt x="36083" y="2352"/>
                  <a:pt x="36116" y="2323"/>
                  <a:pt x="36141" y="2287"/>
                </a:cubicBezTo>
                <a:cubicBezTo>
                  <a:pt x="36257" y="2128"/>
                  <a:pt x="36376" y="1971"/>
                  <a:pt x="36502" y="1820"/>
                </a:cubicBezTo>
                <a:cubicBezTo>
                  <a:pt x="36611" y="1690"/>
                  <a:pt x="36594" y="1497"/>
                  <a:pt x="36464" y="1390"/>
                </a:cubicBezTo>
                <a:cubicBezTo>
                  <a:pt x="36334" y="1281"/>
                  <a:pt x="36143" y="1298"/>
                  <a:pt x="36034" y="1428"/>
                </a:cubicBezTo>
                <a:cubicBezTo>
                  <a:pt x="35898" y="1589"/>
                  <a:pt x="35772" y="1755"/>
                  <a:pt x="35649" y="1925"/>
                </a:cubicBezTo>
                <a:close/>
                <a:moveTo>
                  <a:pt x="37550" y="189"/>
                </a:moveTo>
                <a:cubicBezTo>
                  <a:pt x="37244" y="321"/>
                  <a:pt x="37340" y="787"/>
                  <a:pt x="37686" y="774"/>
                </a:cubicBezTo>
                <a:cubicBezTo>
                  <a:pt x="37722" y="772"/>
                  <a:pt x="37757" y="764"/>
                  <a:pt x="37791" y="751"/>
                </a:cubicBezTo>
                <a:cubicBezTo>
                  <a:pt x="37946" y="682"/>
                  <a:pt x="38111" y="638"/>
                  <a:pt x="38279" y="623"/>
                </a:cubicBezTo>
                <a:cubicBezTo>
                  <a:pt x="38449" y="611"/>
                  <a:pt x="38577" y="466"/>
                  <a:pt x="38564" y="298"/>
                </a:cubicBezTo>
                <a:cubicBezTo>
                  <a:pt x="38554" y="129"/>
                  <a:pt x="38409" y="1"/>
                  <a:pt x="38239" y="13"/>
                </a:cubicBezTo>
                <a:cubicBezTo>
                  <a:pt x="38002" y="32"/>
                  <a:pt x="37768" y="91"/>
                  <a:pt x="37550" y="189"/>
                </a:cubicBezTo>
                <a:close/>
                <a:moveTo>
                  <a:pt x="40081" y="873"/>
                </a:moveTo>
                <a:cubicBezTo>
                  <a:pt x="39968" y="749"/>
                  <a:pt x="39773" y="738"/>
                  <a:pt x="39650" y="852"/>
                </a:cubicBezTo>
                <a:cubicBezTo>
                  <a:pt x="39524" y="965"/>
                  <a:pt x="39515" y="1158"/>
                  <a:pt x="39629" y="1283"/>
                </a:cubicBezTo>
                <a:cubicBezTo>
                  <a:pt x="39754" y="1424"/>
                  <a:pt x="39872" y="1572"/>
                  <a:pt x="39981" y="1730"/>
                </a:cubicBezTo>
                <a:cubicBezTo>
                  <a:pt x="40077" y="1864"/>
                  <a:pt x="40264" y="1897"/>
                  <a:pt x="40400" y="1803"/>
                </a:cubicBezTo>
                <a:cubicBezTo>
                  <a:pt x="40536" y="1711"/>
                  <a:pt x="40574" y="1524"/>
                  <a:pt x="40486" y="1386"/>
                </a:cubicBezTo>
                <a:cubicBezTo>
                  <a:pt x="40362" y="1206"/>
                  <a:pt x="40228" y="1034"/>
                  <a:pt x="40081" y="873"/>
                </a:cubicBezTo>
                <a:close/>
                <a:moveTo>
                  <a:pt x="41349" y="3077"/>
                </a:moveTo>
                <a:cubicBezTo>
                  <a:pt x="41286" y="2922"/>
                  <a:pt x="41110" y="2847"/>
                  <a:pt x="40955" y="2905"/>
                </a:cubicBezTo>
                <a:cubicBezTo>
                  <a:pt x="40800" y="2966"/>
                  <a:pt x="40720" y="3140"/>
                  <a:pt x="40777" y="3297"/>
                </a:cubicBezTo>
                <a:cubicBezTo>
                  <a:pt x="40850" y="3482"/>
                  <a:pt x="40915" y="3668"/>
                  <a:pt x="40980" y="3857"/>
                </a:cubicBezTo>
                <a:cubicBezTo>
                  <a:pt x="41077" y="4154"/>
                  <a:pt x="41517" y="4131"/>
                  <a:pt x="41571" y="3804"/>
                </a:cubicBezTo>
                <a:cubicBezTo>
                  <a:pt x="41580" y="3758"/>
                  <a:pt x="41573" y="3710"/>
                  <a:pt x="41559" y="3666"/>
                </a:cubicBezTo>
                <a:cubicBezTo>
                  <a:pt x="41494" y="3469"/>
                  <a:pt x="41425" y="3274"/>
                  <a:pt x="41349" y="3077"/>
                </a:cubicBezTo>
                <a:close/>
                <a:moveTo>
                  <a:pt x="42028" y="5479"/>
                </a:moveTo>
                <a:cubicBezTo>
                  <a:pt x="41997" y="5313"/>
                  <a:pt x="41838" y="5204"/>
                  <a:pt x="41672" y="5234"/>
                </a:cubicBezTo>
                <a:cubicBezTo>
                  <a:pt x="41506" y="5265"/>
                  <a:pt x="41397" y="5424"/>
                  <a:pt x="41429" y="5590"/>
                </a:cubicBezTo>
                <a:cubicBezTo>
                  <a:pt x="41458" y="5758"/>
                  <a:pt x="41485" y="5927"/>
                  <a:pt x="41515" y="6095"/>
                </a:cubicBezTo>
                <a:lnTo>
                  <a:pt x="41527" y="6181"/>
                </a:lnTo>
                <a:cubicBezTo>
                  <a:pt x="41582" y="6531"/>
                  <a:pt x="42087" y="6529"/>
                  <a:pt x="42133" y="6171"/>
                </a:cubicBezTo>
                <a:cubicBezTo>
                  <a:pt x="42135" y="6143"/>
                  <a:pt x="42135" y="6118"/>
                  <a:pt x="42133" y="6093"/>
                </a:cubicBezTo>
                <a:lnTo>
                  <a:pt x="42118" y="6001"/>
                </a:lnTo>
                <a:cubicBezTo>
                  <a:pt x="42091" y="5827"/>
                  <a:pt x="42062" y="5653"/>
                  <a:pt x="42030" y="5479"/>
                </a:cubicBezTo>
                <a:close/>
                <a:moveTo>
                  <a:pt x="42343" y="7937"/>
                </a:moveTo>
                <a:lnTo>
                  <a:pt x="42355" y="8096"/>
                </a:lnTo>
                <a:lnTo>
                  <a:pt x="42370" y="8350"/>
                </a:lnTo>
                <a:lnTo>
                  <a:pt x="42380" y="8553"/>
                </a:lnTo>
                <a:cubicBezTo>
                  <a:pt x="42382" y="8589"/>
                  <a:pt x="42378" y="8627"/>
                  <a:pt x="42366" y="8660"/>
                </a:cubicBezTo>
                <a:cubicBezTo>
                  <a:pt x="42255" y="8983"/>
                  <a:pt x="41789" y="8920"/>
                  <a:pt x="41770" y="8581"/>
                </a:cubicBezTo>
                <a:lnTo>
                  <a:pt x="41760" y="8384"/>
                </a:lnTo>
                <a:lnTo>
                  <a:pt x="41745" y="8136"/>
                </a:lnTo>
                <a:lnTo>
                  <a:pt x="41733" y="7977"/>
                </a:lnTo>
                <a:cubicBezTo>
                  <a:pt x="41718" y="7807"/>
                  <a:pt x="41846" y="7656"/>
                  <a:pt x="42018" y="7646"/>
                </a:cubicBezTo>
                <a:cubicBezTo>
                  <a:pt x="42188" y="7633"/>
                  <a:pt x="42334" y="7765"/>
                  <a:pt x="42343" y="7937"/>
                </a:cubicBezTo>
                <a:close/>
                <a:moveTo>
                  <a:pt x="42382" y="10414"/>
                </a:moveTo>
                <a:cubicBezTo>
                  <a:pt x="42389" y="10303"/>
                  <a:pt x="42334" y="10198"/>
                  <a:pt x="42240" y="10140"/>
                </a:cubicBezTo>
                <a:cubicBezTo>
                  <a:pt x="42041" y="10018"/>
                  <a:pt x="41785" y="10152"/>
                  <a:pt x="41773" y="10383"/>
                </a:cubicBezTo>
                <a:lnTo>
                  <a:pt x="41766" y="10515"/>
                </a:lnTo>
                <a:lnTo>
                  <a:pt x="41754" y="10741"/>
                </a:lnTo>
                <a:lnTo>
                  <a:pt x="41737" y="10980"/>
                </a:lnTo>
                <a:cubicBezTo>
                  <a:pt x="41705" y="11307"/>
                  <a:pt x="42154" y="11454"/>
                  <a:pt x="42317" y="11137"/>
                </a:cubicBezTo>
                <a:cubicBezTo>
                  <a:pt x="42332" y="11106"/>
                  <a:pt x="42343" y="11070"/>
                  <a:pt x="42345" y="11035"/>
                </a:cubicBezTo>
                <a:lnTo>
                  <a:pt x="42364" y="10779"/>
                </a:lnTo>
                <a:lnTo>
                  <a:pt x="42378" y="10546"/>
                </a:lnTo>
                <a:lnTo>
                  <a:pt x="42382" y="10414"/>
                </a:lnTo>
                <a:close/>
                <a:moveTo>
                  <a:pt x="42099" y="12883"/>
                </a:moveTo>
                <a:cubicBezTo>
                  <a:pt x="42167" y="12529"/>
                  <a:pt x="41670" y="12368"/>
                  <a:pt x="41519" y="12705"/>
                </a:cubicBezTo>
                <a:cubicBezTo>
                  <a:pt x="41511" y="12726"/>
                  <a:pt x="41504" y="12745"/>
                  <a:pt x="41500" y="12766"/>
                </a:cubicBezTo>
                <a:lnTo>
                  <a:pt x="41473" y="12908"/>
                </a:lnTo>
                <a:lnTo>
                  <a:pt x="41431" y="13116"/>
                </a:lnTo>
                <a:lnTo>
                  <a:pt x="41379" y="13350"/>
                </a:lnTo>
                <a:cubicBezTo>
                  <a:pt x="41303" y="13638"/>
                  <a:pt x="41657" y="13851"/>
                  <a:pt x="41877" y="13652"/>
                </a:cubicBezTo>
                <a:cubicBezTo>
                  <a:pt x="41923" y="13610"/>
                  <a:pt x="41957" y="13556"/>
                  <a:pt x="41972" y="13495"/>
                </a:cubicBezTo>
                <a:lnTo>
                  <a:pt x="42026" y="13244"/>
                </a:lnTo>
                <a:lnTo>
                  <a:pt x="42072" y="13028"/>
                </a:lnTo>
                <a:lnTo>
                  <a:pt x="42097" y="12883"/>
                </a:lnTo>
                <a:close/>
                <a:moveTo>
                  <a:pt x="41441" y="15285"/>
                </a:moveTo>
                <a:cubicBezTo>
                  <a:pt x="41557" y="14975"/>
                  <a:pt x="41159" y="14721"/>
                  <a:pt x="40924" y="14979"/>
                </a:cubicBezTo>
                <a:cubicBezTo>
                  <a:pt x="40901" y="15008"/>
                  <a:pt x="40882" y="15040"/>
                  <a:pt x="40869" y="15073"/>
                </a:cubicBezTo>
                <a:lnTo>
                  <a:pt x="40798" y="15262"/>
                </a:lnTo>
                <a:lnTo>
                  <a:pt x="40727" y="15446"/>
                </a:lnTo>
                <a:lnTo>
                  <a:pt x="40651" y="15626"/>
                </a:lnTo>
                <a:cubicBezTo>
                  <a:pt x="40523" y="15928"/>
                  <a:pt x="40903" y="16199"/>
                  <a:pt x="41148" y="15964"/>
                </a:cubicBezTo>
                <a:cubicBezTo>
                  <a:pt x="41175" y="15937"/>
                  <a:pt x="41198" y="15903"/>
                  <a:pt x="41213" y="15867"/>
                </a:cubicBezTo>
                <a:lnTo>
                  <a:pt x="41295" y="15670"/>
                </a:lnTo>
                <a:lnTo>
                  <a:pt x="41368" y="15480"/>
                </a:lnTo>
                <a:lnTo>
                  <a:pt x="41441" y="15283"/>
                </a:lnTo>
                <a:close/>
                <a:moveTo>
                  <a:pt x="41213" y="15870"/>
                </a:moveTo>
                <a:lnTo>
                  <a:pt x="40653" y="15626"/>
                </a:lnTo>
                <a:close/>
                <a:moveTo>
                  <a:pt x="40383" y="17546"/>
                </a:moveTo>
                <a:cubicBezTo>
                  <a:pt x="40555" y="17242"/>
                  <a:pt x="40184" y="16938"/>
                  <a:pt x="39924" y="17156"/>
                </a:cubicBezTo>
                <a:cubicBezTo>
                  <a:pt x="39897" y="17177"/>
                  <a:pt x="39876" y="17204"/>
                  <a:pt x="39859" y="17234"/>
                </a:cubicBezTo>
                <a:lnTo>
                  <a:pt x="39788" y="17353"/>
                </a:lnTo>
                <a:lnTo>
                  <a:pt x="39689" y="17515"/>
                </a:lnTo>
                <a:lnTo>
                  <a:pt x="39589" y="17676"/>
                </a:lnTo>
                <a:lnTo>
                  <a:pt x="39545" y="17743"/>
                </a:lnTo>
                <a:cubicBezTo>
                  <a:pt x="39375" y="17999"/>
                  <a:pt x="39658" y="18328"/>
                  <a:pt x="39947" y="18179"/>
                </a:cubicBezTo>
                <a:cubicBezTo>
                  <a:pt x="39991" y="18154"/>
                  <a:pt x="40029" y="18120"/>
                  <a:pt x="40056" y="18078"/>
                </a:cubicBezTo>
                <a:lnTo>
                  <a:pt x="40104" y="18005"/>
                </a:lnTo>
                <a:lnTo>
                  <a:pt x="40209" y="17835"/>
                </a:lnTo>
                <a:lnTo>
                  <a:pt x="40312" y="17666"/>
                </a:lnTo>
                <a:lnTo>
                  <a:pt x="40383" y="17546"/>
                </a:lnTo>
                <a:close/>
                <a:moveTo>
                  <a:pt x="38939" y="19577"/>
                </a:moveTo>
                <a:cubicBezTo>
                  <a:pt x="39163" y="19309"/>
                  <a:pt x="38839" y="18927"/>
                  <a:pt x="38533" y="19128"/>
                </a:cubicBezTo>
                <a:cubicBezTo>
                  <a:pt x="38510" y="19143"/>
                  <a:pt x="38491" y="19160"/>
                  <a:pt x="38474" y="19181"/>
                </a:cubicBezTo>
                <a:lnTo>
                  <a:pt x="38346" y="19327"/>
                </a:lnTo>
                <a:lnTo>
                  <a:pt x="38222" y="19468"/>
                </a:lnTo>
                <a:lnTo>
                  <a:pt x="38078" y="19625"/>
                </a:lnTo>
                <a:cubicBezTo>
                  <a:pt x="37851" y="19860"/>
                  <a:pt x="38111" y="20247"/>
                  <a:pt x="38426" y="20113"/>
                </a:cubicBezTo>
                <a:cubicBezTo>
                  <a:pt x="38461" y="20097"/>
                  <a:pt x="38493" y="20076"/>
                  <a:pt x="38520" y="20046"/>
                </a:cubicBezTo>
                <a:lnTo>
                  <a:pt x="38675" y="19879"/>
                </a:lnTo>
                <a:lnTo>
                  <a:pt x="38805" y="19734"/>
                </a:lnTo>
                <a:lnTo>
                  <a:pt x="38939" y="19579"/>
                </a:lnTo>
                <a:close/>
                <a:moveTo>
                  <a:pt x="37160" y="21325"/>
                </a:moveTo>
                <a:cubicBezTo>
                  <a:pt x="37281" y="21216"/>
                  <a:pt x="37296" y="21029"/>
                  <a:pt x="37193" y="20903"/>
                </a:cubicBezTo>
                <a:cubicBezTo>
                  <a:pt x="37089" y="20776"/>
                  <a:pt x="36902" y="20755"/>
                  <a:pt x="36772" y="20853"/>
                </a:cubicBezTo>
                <a:lnTo>
                  <a:pt x="36581" y="21008"/>
                </a:lnTo>
                <a:lnTo>
                  <a:pt x="36435" y="21126"/>
                </a:lnTo>
                <a:lnTo>
                  <a:pt x="36303" y="21226"/>
                </a:lnTo>
                <a:cubicBezTo>
                  <a:pt x="36166" y="21329"/>
                  <a:pt x="36139" y="21522"/>
                  <a:pt x="36242" y="21656"/>
                </a:cubicBezTo>
                <a:cubicBezTo>
                  <a:pt x="36345" y="21792"/>
                  <a:pt x="36537" y="21817"/>
                  <a:pt x="36672" y="21712"/>
                </a:cubicBezTo>
                <a:lnTo>
                  <a:pt x="36810" y="21608"/>
                </a:lnTo>
                <a:lnTo>
                  <a:pt x="36963" y="21486"/>
                </a:lnTo>
                <a:lnTo>
                  <a:pt x="37160" y="21327"/>
                </a:lnTo>
                <a:close/>
                <a:moveTo>
                  <a:pt x="35125" y="22758"/>
                </a:moveTo>
                <a:cubicBezTo>
                  <a:pt x="35270" y="22674"/>
                  <a:pt x="35318" y="22486"/>
                  <a:pt x="35234" y="22341"/>
                </a:cubicBezTo>
                <a:cubicBezTo>
                  <a:pt x="35148" y="22197"/>
                  <a:pt x="34961" y="22146"/>
                  <a:pt x="34817" y="22232"/>
                </a:cubicBezTo>
                <a:lnTo>
                  <a:pt x="34697" y="22303"/>
                </a:lnTo>
                <a:lnTo>
                  <a:pt x="34530" y="22400"/>
                </a:lnTo>
                <a:lnTo>
                  <a:pt x="34293" y="22530"/>
                </a:lnTo>
                <a:cubicBezTo>
                  <a:pt x="34146" y="22609"/>
                  <a:pt x="34090" y="22796"/>
                  <a:pt x="34171" y="22945"/>
                </a:cubicBezTo>
                <a:cubicBezTo>
                  <a:pt x="34251" y="23093"/>
                  <a:pt x="34435" y="23148"/>
                  <a:pt x="34584" y="23068"/>
                </a:cubicBezTo>
                <a:lnTo>
                  <a:pt x="34658" y="23029"/>
                </a:lnTo>
                <a:lnTo>
                  <a:pt x="34832" y="22930"/>
                </a:lnTo>
                <a:lnTo>
                  <a:pt x="35005" y="22829"/>
                </a:lnTo>
                <a:lnTo>
                  <a:pt x="35123" y="22758"/>
                </a:lnTo>
                <a:close/>
                <a:moveTo>
                  <a:pt x="32912" y="23881"/>
                </a:moveTo>
                <a:cubicBezTo>
                  <a:pt x="33226" y="23745"/>
                  <a:pt x="33115" y="23274"/>
                  <a:pt x="32769" y="23295"/>
                </a:cubicBezTo>
                <a:cubicBezTo>
                  <a:pt x="32736" y="23299"/>
                  <a:pt x="32704" y="23305"/>
                  <a:pt x="32675" y="23318"/>
                </a:cubicBezTo>
                <a:lnTo>
                  <a:pt x="32413" y="23429"/>
                </a:lnTo>
                <a:lnTo>
                  <a:pt x="32229" y="23502"/>
                </a:lnTo>
                <a:lnTo>
                  <a:pt x="32118" y="23546"/>
                </a:lnTo>
                <a:cubicBezTo>
                  <a:pt x="31797" y="23674"/>
                  <a:pt x="31895" y="24150"/>
                  <a:pt x="32243" y="24137"/>
                </a:cubicBezTo>
                <a:cubicBezTo>
                  <a:pt x="32275" y="24135"/>
                  <a:pt x="32306" y="24129"/>
                  <a:pt x="32338" y="24116"/>
                </a:cubicBezTo>
                <a:lnTo>
                  <a:pt x="32455" y="24070"/>
                </a:lnTo>
                <a:lnTo>
                  <a:pt x="32646" y="23993"/>
                </a:lnTo>
                <a:close/>
                <a:moveTo>
                  <a:pt x="30579" y="24716"/>
                </a:moveTo>
                <a:cubicBezTo>
                  <a:pt x="30739" y="24667"/>
                  <a:pt x="30831" y="24500"/>
                  <a:pt x="30783" y="24338"/>
                </a:cubicBezTo>
                <a:cubicBezTo>
                  <a:pt x="30736" y="24179"/>
                  <a:pt x="30569" y="24085"/>
                  <a:pt x="30410" y="24129"/>
                </a:cubicBezTo>
                <a:lnTo>
                  <a:pt x="30311" y="24158"/>
                </a:lnTo>
                <a:lnTo>
                  <a:pt x="30114" y="24215"/>
                </a:lnTo>
                <a:lnTo>
                  <a:pt x="29829" y="24292"/>
                </a:lnTo>
                <a:cubicBezTo>
                  <a:pt x="29510" y="24376"/>
                  <a:pt x="29527" y="24848"/>
                  <a:pt x="29873" y="24892"/>
                </a:cubicBezTo>
                <a:cubicBezTo>
                  <a:pt x="29909" y="24896"/>
                  <a:pt x="29946" y="24894"/>
                  <a:pt x="29982" y="24885"/>
                </a:cubicBezTo>
                <a:lnTo>
                  <a:pt x="30280" y="24804"/>
                </a:lnTo>
                <a:lnTo>
                  <a:pt x="30481" y="24745"/>
                </a:lnTo>
                <a:lnTo>
                  <a:pt x="30579" y="24718"/>
                </a:lnTo>
                <a:close/>
                <a:moveTo>
                  <a:pt x="28171" y="25292"/>
                </a:moveTo>
                <a:cubicBezTo>
                  <a:pt x="28509" y="25227"/>
                  <a:pt x="28505" y="24745"/>
                  <a:pt x="28165" y="24688"/>
                </a:cubicBezTo>
                <a:cubicBezTo>
                  <a:pt x="28131" y="24682"/>
                  <a:pt x="28098" y="24682"/>
                  <a:pt x="28064" y="24688"/>
                </a:cubicBezTo>
                <a:lnTo>
                  <a:pt x="27872" y="24724"/>
                </a:lnTo>
                <a:lnTo>
                  <a:pt x="27662" y="24760"/>
                </a:lnTo>
                <a:lnTo>
                  <a:pt x="27467" y="24793"/>
                </a:lnTo>
                <a:cubicBezTo>
                  <a:pt x="27149" y="24841"/>
                  <a:pt x="27111" y="25298"/>
                  <a:pt x="27442" y="25390"/>
                </a:cubicBezTo>
                <a:cubicBezTo>
                  <a:pt x="27482" y="25401"/>
                  <a:pt x="27524" y="25403"/>
                  <a:pt x="27564" y="25397"/>
                </a:cubicBezTo>
                <a:lnTo>
                  <a:pt x="27765" y="25361"/>
                </a:lnTo>
                <a:lnTo>
                  <a:pt x="27978" y="25325"/>
                </a:lnTo>
                <a:lnTo>
                  <a:pt x="28171" y="25290"/>
                </a:lnTo>
                <a:close/>
                <a:moveTo>
                  <a:pt x="25726" y="25629"/>
                </a:moveTo>
                <a:cubicBezTo>
                  <a:pt x="25893" y="25615"/>
                  <a:pt x="26017" y="25466"/>
                  <a:pt x="26002" y="25298"/>
                </a:cubicBezTo>
                <a:cubicBezTo>
                  <a:pt x="25988" y="25131"/>
                  <a:pt x="25841" y="25005"/>
                  <a:pt x="25673" y="25019"/>
                </a:cubicBezTo>
                <a:lnTo>
                  <a:pt x="25529" y="25034"/>
                </a:lnTo>
                <a:lnTo>
                  <a:pt x="25313" y="25051"/>
                </a:lnTo>
                <a:lnTo>
                  <a:pt x="25072" y="25070"/>
                </a:lnTo>
                <a:cubicBezTo>
                  <a:pt x="24753" y="25091"/>
                  <a:pt x="24674" y="25529"/>
                  <a:pt x="24975" y="25657"/>
                </a:cubicBezTo>
                <a:cubicBezTo>
                  <a:pt x="25017" y="25675"/>
                  <a:pt x="25063" y="25682"/>
                  <a:pt x="25109" y="25680"/>
                </a:cubicBezTo>
                <a:lnTo>
                  <a:pt x="25361" y="25661"/>
                </a:lnTo>
                <a:lnTo>
                  <a:pt x="25583" y="25642"/>
                </a:lnTo>
                <a:lnTo>
                  <a:pt x="25726" y="25629"/>
                </a:lnTo>
                <a:close/>
                <a:moveTo>
                  <a:pt x="23259" y="25753"/>
                </a:moveTo>
                <a:cubicBezTo>
                  <a:pt x="23424" y="25749"/>
                  <a:pt x="23557" y="25613"/>
                  <a:pt x="23554" y="25447"/>
                </a:cubicBezTo>
                <a:cubicBezTo>
                  <a:pt x="23554" y="25281"/>
                  <a:pt x="23422" y="25147"/>
                  <a:pt x="23257" y="25143"/>
                </a:cubicBezTo>
                <a:lnTo>
                  <a:pt x="23106" y="25143"/>
                </a:lnTo>
                <a:lnTo>
                  <a:pt x="22884" y="25143"/>
                </a:lnTo>
                <a:lnTo>
                  <a:pt x="22653" y="25141"/>
                </a:lnTo>
                <a:cubicBezTo>
                  <a:pt x="22312" y="25141"/>
                  <a:pt x="22224" y="25598"/>
                  <a:pt x="22530" y="25728"/>
                </a:cubicBezTo>
                <a:cubicBezTo>
                  <a:pt x="22565" y="25742"/>
                  <a:pt x="22603" y="25751"/>
                  <a:pt x="22643" y="25751"/>
                </a:cubicBezTo>
                <a:lnTo>
                  <a:pt x="22882" y="25753"/>
                </a:lnTo>
                <a:lnTo>
                  <a:pt x="23110" y="25753"/>
                </a:lnTo>
                <a:close/>
                <a:moveTo>
                  <a:pt x="20794" y="25682"/>
                </a:moveTo>
                <a:cubicBezTo>
                  <a:pt x="20962" y="25694"/>
                  <a:pt x="21109" y="25569"/>
                  <a:pt x="21121" y="25399"/>
                </a:cubicBezTo>
                <a:cubicBezTo>
                  <a:pt x="21134" y="25231"/>
                  <a:pt x="21006" y="25084"/>
                  <a:pt x="20838" y="25072"/>
                </a:cubicBezTo>
                <a:lnTo>
                  <a:pt x="20629" y="25057"/>
                </a:lnTo>
                <a:lnTo>
                  <a:pt x="20402" y="25040"/>
                </a:lnTo>
                <a:lnTo>
                  <a:pt x="20233" y="25026"/>
                </a:lnTo>
                <a:cubicBezTo>
                  <a:pt x="20063" y="25007"/>
                  <a:pt x="19912" y="25133"/>
                  <a:pt x="19897" y="25302"/>
                </a:cubicBezTo>
                <a:cubicBezTo>
                  <a:pt x="19883" y="25474"/>
                  <a:pt x="20011" y="25623"/>
                  <a:pt x="20180" y="25634"/>
                </a:cubicBezTo>
                <a:lnTo>
                  <a:pt x="20354" y="25648"/>
                </a:lnTo>
                <a:lnTo>
                  <a:pt x="20585" y="25667"/>
                </a:lnTo>
                <a:lnTo>
                  <a:pt x="20794" y="25682"/>
                </a:lnTo>
                <a:close/>
                <a:moveTo>
                  <a:pt x="18342" y="25426"/>
                </a:moveTo>
                <a:cubicBezTo>
                  <a:pt x="18510" y="25449"/>
                  <a:pt x="18665" y="25334"/>
                  <a:pt x="18688" y="25166"/>
                </a:cubicBezTo>
                <a:cubicBezTo>
                  <a:pt x="18713" y="24998"/>
                  <a:pt x="18596" y="24846"/>
                  <a:pt x="18430" y="24820"/>
                </a:cubicBezTo>
                <a:lnTo>
                  <a:pt x="18124" y="24776"/>
                </a:lnTo>
                <a:lnTo>
                  <a:pt x="17831" y="24730"/>
                </a:lnTo>
                <a:cubicBezTo>
                  <a:pt x="17668" y="24709"/>
                  <a:pt x="17519" y="24822"/>
                  <a:pt x="17491" y="24984"/>
                </a:cubicBezTo>
                <a:cubicBezTo>
                  <a:pt x="17464" y="25147"/>
                  <a:pt x="17571" y="25302"/>
                  <a:pt x="17732" y="25334"/>
                </a:cubicBezTo>
                <a:lnTo>
                  <a:pt x="18034" y="25380"/>
                </a:lnTo>
                <a:lnTo>
                  <a:pt x="18342" y="25426"/>
                </a:lnTo>
                <a:close/>
                <a:moveTo>
                  <a:pt x="15915" y="24994"/>
                </a:moveTo>
                <a:cubicBezTo>
                  <a:pt x="16081" y="25032"/>
                  <a:pt x="16242" y="24927"/>
                  <a:pt x="16278" y="24762"/>
                </a:cubicBezTo>
                <a:cubicBezTo>
                  <a:pt x="16316" y="24598"/>
                  <a:pt x="16211" y="24435"/>
                  <a:pt x="16045" y="24399"/>
                </a:cubicBezTo>
                <a:lnTo>
                  <a:pt x="15842" y="24355"/>
                </a:lnTo>
                <a:lnTo>
                  <a:pt x="15616" y="24303"/>
                </a:lnTo>
                <a:lnTo>
                  <a:pt x="15454" y="24265"/>
                </a:lnTo>
                <a:cubicBezTo>
                  <a:pt x="15140" y="24194"/>
                  <a:pt x="14937" y="24590"/>
                  <a:pt x="15197" y="24804"/>
                </a:cubicBezTo>
                <a:cubicBezTo>
                  <a:pt x="15232" y="24831"/>
                  <a:pt x="15272" y="24850"/>
                  <a:pt x="15314" y="24860"/>
                </a:cubicBezTo>
                <a:lnTo>
                  <a:pt x="15480" y="24898"/>
                </a:lnTo>
                <a:lnTo>
                  <a:pt x="15712" y="24950"/>
                </a:lnTo>
                <a:lnTo>
                  <a:pt x="15915" y="24994"/>
                </a:lnTo>
                <a:close/>
                <a:moveTo>
                  <a:pt x="13526" y="24397"/>
                </a:moveTo>
                <a:cubicBezTo>
                  <a:pt x="13845" y="24489"/>
                  <a:pt x="14063" y="24072"/>
                  <a:pt x="13799" y="23863"/>
                </a:cubicBezTo>
                <a:cubicBezTo>
                  <a:pt x="13767" y="23837"/>
                  <a:pt x="13734" y="23821"/>
                  <a:pt x="13696" y="23810"/>
                </a:cubicBezTo>
                <a:lnTo>
                  <a:pt x="13350" y="23708"/>
                </a:lnTo>
                <a:lnTo>
                  <a:pt x="13118" y="23636"/>
                </a:lnTo>
                <a:cubicBezTo>
                  <a:pt x="12818" y="23540"/>
                  <a:pt x="12581" y="23917"/>
                  <a:pt x="12812" y="24146"/>
                </a:cubicBezTo>
                <a:cubicBezTo>
                  <a:pt x="12845" y="24179"/>
                  <a:pt x="12887" y="24204"/>
                  <a:pt x="12933" y="24219"/>
                </a:cubicBezTo>
                <a:lnTo>
                  <a:pt x="13176" y="24292"/>
                </a:lnTo>
                <a:lnTo>
                  <a:pt x="13526" y="24395"/>
                </a:lnTo>
                <a:close/>
                <a:moveTo>
                  <a:pt x="11183" y="23634"/>
                </a:moveTo>
                <a:cubicBezTo>
                  <a:pt x="11496" y="23747"/>
                  <a:pt x="11743" y="23347"/>
                  <a:pt x="11491" y="23119"/>
                </a:cubicBezTo>
                <a:cubicBezTo>
                  <a:pt x="11462" y="23093"/>
                  <a:pt x="11429" y="23073"/>
                  <a:pt x="11393" y="23060"/>
                </a:cubicBezTo>
                <a:lnTo>
                  <a:pt x="11123" y="22959"/>
                </a:lnTo>
                <a:lnTo>
                  <a:pt x="10827" y="22848"/>
                </a:lnTo>
                <a:cubicBezTo>
                  <a:pt x="10538" y="22731"/>
                  <a:pt x="10272" y="23087"/>
                  <a:pt x="10490" y="23339"/>
                </a:cubicBezTo>
                <a:cubicBezTo>
                  <a:pt x="10521" y="23372"/>
                  <a:pt x="10561" y="23399"/>
                  <a:pt x="10605" y="23416"/>
                </a:cubicBezTo>
                <a:lnTo>
                  <a:pt x="10907" y="23531"/>
                </a:lnTo>
                <a:lnTo>
                  <a:pt x="11183" y="23634"/>
                </a:lnTo>
                <a:close/>
                <a:moveTo>
                  <a:pt x="8897" y="22706"/>
                </a:moveTo>
                <a:cubicBezTo>
                  <a:pt x="9203" y="22844"/>
                  <a:pt x="9477" y="22458"/>
                  <a:pt x="9243" y="22215"/>
                </a:cubicBezTo>
                <a:cubicBezTo>
                  <a:pt x="9218" y="22188"/>
                  <a:pt x="9186" y="22165"/>
                  <a:pt x="9150" y="22150"/>
                </a:cubicBezTo>
                <a:lnTo>
                  <a:pt x="8945" y="22056"/>
                </a:lnTo>
                <a:lnTo>
                  <a:pt x="8731" y="21958"/>
                </a:lnTo>
                <a:lnTo>
                  <a:pt x="8599" y="21897"/>
                </a:lnTo>
                <a:cubicBezTo>
                  <a:pt x="8448" y="21826"/>
                  <a:pt x="8266" y="21891"/>
                  <a:pt x="8193" y="22041"/>
                </a:cubicBezTo>
                <a:cubicBezTo>
                  <a:pt x="8121" y="22194"/>
                  <a:pt x="8186" y="22377"/>
                  <a:pt x="8337" y="22450"/>
                </a:cubicBezTo>
                <a:lnTo>
                  <a:pt x="8474" y="22513"/>
                </a:lnTo>
                <a:lnTo>
                  <a:pt x="8692" y="22614"/>
                </a:lnTo>
                <a:close/>
                <a:moveTo>
                  <a:pt x="6686" y="21616"/>
                </a:moveTo>
                <a:cubicBezTo>
                  <a:pt x="6992" y="21777"/>
                  <a:pt x="7289" y="21394"/>
                  <a:pt x="7057" y="21140"/>
                </a:cubicBezTo>
                <a:cubicBezTo>
                  <a:pt x="7034" y="21115"/>
                  <a:pt x="7009" y="21096"/>
                  <a:pt x="6979" y="21079"/>
                </a:cubicBezTo>
                <a:lnTo>
                  <a:pt x="6841" y="21004"/>
                </a:lnTo>
                <a:lnTo>
                  <a:pt x="6636" y="20891"/>
                </a:lnTo>
                <a:lnTo>
                  <a:pt x="6449" y="20786"/>
                </a:lnTo>
                <a:cubicBezTo>
                  <a:pt x="6302" y="20702"/>
                  <a:pt x="6116" y="20755"/>
                  <a:pt x="6032" y="20901"/>
                </a:cubicBezTo>
                <a:cubicBezTo>
                  <a:pt x="5950" y="21048"/>
                  <a:pt x="6001" y="21235"/>
                  <a:pt x="6147" y="21316"/>
                </a:cubicBezTo>
                <a:lnTo>
                  <a:pt x="6338" y="21423"/>
                </a:lnTo>
                <a:lnTo>
                  <a:pt x="6548" y="21541"/>
                </a:lnTo>
                <a:lnTo>
                  <a:pt x="6686" y="21614"/>
                </a:lnTo>
                <a:close/>
                <a:moveTo>
                  <a:pt x="4565" y="20361"/>
                </a:moveTo>
                <a:cubicBezTo>
                  <a:pt x="4812" y="20524"/>
                  <a:pt x="5131" y="20260"/>
                  <a:pt x="5014" y="19986"/>
                </a:cubicBezTo>
                <a:cubicBezTo>
                  <a:pt x="4990" y="19929"/>
                  <a:pt x="4949" y="19881"/>
                  <a:pt x="4898" y="19847"/>
                </a:cubicBezTo>
                <a:lnTo>
                  <a:pt x="4632" y="19673"/>
                </a:lnTo>
                <a:lnTo>
                  <a:pt x="4393" y="19516"/>
                </a:lnTo>
                <a:cubicBezTo>
                  <a:pt x="4255" y="19422"/>
                  <a:pt x="4064" y="19457"/>
                  <a:pt x="3970" y="19596"/>
                </a:cubicBezTo>
                <a:cubicBezTo>
                  <a:pt x="3873" y="19736"/>
                  <a:pt x="3909" y="19925"/>
                  <a:pt x="4049" y="20021"/>
                </a:cubicBezTo>
                <a:lnTo>
                  <a:pt x="4295" y="20185"/>
                </a:lnTo>
                <a:lnTo>
                  <a:pt x="4565" y="20361"/>
                </a:lnTo>
                <a:close/>
                <a:moveTo>
                  <a:pt x="2547" y="18938"/>
                </a:moveTo>
                <a:cubicBezTo>
                  <a:pt x="2813" y="19143"/>
                  <a:pt x="3173" y="18827"/>
                  <a:pt x="2991" y="18531"/>
                </a:cubicBezTo>
                <a:cubicBezTo>
                  <a:pt x="2972" y="18502"/>
                  <a:pt x="2947" y="18475"/>
                  <a:pt x="2920" y="18454"/>
                </a:cubicBezTo>
                <a:lnTo>
                  <a:pt x="2735" y="18311"/>
                </a:lnTo>
                <a:lnTo>
                  <a:pt x="2553" y="18166"/>
                </a:lnTo>
                <a:lnTo>
                  <a:pt x="2446" y="18081"/>
                </a:lnTo>
                <a:cubicBezTo>
                  <a:pt x="2184" y="17871"/>
                  <a:pt x="1820" y="18177"/>
                  <a:pt x="1991" y="18475"/>
                </a:cubicBezTo>
                <a:cubicBezTo>
                  <a:pt x="2010" y="18504"/>
                  <a:pt x="2033" y="18531"/>
                  <a:pt x="2061" y="18554"/>
                </a:cubicBezTo>
                <a:lnTo>
                  <a:pt x="2172" y="18642"/>
                </a:lnTo>
                <a:lnTo>
                  <a:pt x="2358" y="187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75"/>
          <p:cNvSpPr/>
          <p:nvPr/>
        </p:nvSpPr>
        <p:spPr>
          <a:xfrm>
            <a:off x="7144125" y="345575"/>
            <a:ext cx="700250" cy="565500"/>
          </a:xfrm>
          <a:custGeom>
            <a:avLst/>
            <a:gdLst/>
            <a:ahLst/>
            <a:cxnLst/>
            <a:rect l="l" t="t" r="r" b="b"/>
            <a:pathLst>
              <a:path w="28010" h="22620" extrusionOk="0">
                <a:moveTo>
                  <a:pt x="24617" y="13006"/>
                </a:moveTo>
                <a:cubicBezTo>
                  <a:pt x="25667" y="13386"/>
                  <a:pt x="26664" y="13897"/>
                  <a:pt x="27710" y="14285"/>
                </a:cubicBezTo>
                <a:cubicBezTo>
                  <a:pt x="27886" y="14350"/>
                  <a:pt x="28010" y="14501"/>
                  <a:pt x="28010" y="14696"/>
                </a:cubicBezTo>
                <a:cubicBezTo>
                  <a:pt x="28010" y="14941"/>
                  <a:pt x="27582" y="15266"/>
                  <a:pt x="27406" y="15406"/>
                </a:cubicBezTo>
                <a:cubicBezTo>
                  <a:pt x="26960" y="15762"/>
                  <a:pt x="26473" y="16094"/>
                  <a:pt x="25998" y="16414"/>
                </a:cubicBezTo>
                <a:cubicBezTo>
                  <a:pt x="24604" y="17351"/>
                  <a:pt x="23156" y="18233"/>
                  <a:pt x="21712" y="19090"/>
                </a:cubicBezTo>
                <a:cubicBezTo>
                  <a:pt x="20886" y="19581"/>
                  <a:pt x="15737" y="22620"/>
                  <a:pt x="14993" y="22590"/>
                </a:cubicBezTo>
                <a:cubicBezTo>
                  <a:pt x="14140" y="22580"/>
                  <a:pt x="11818" y="20446"/>
                  <a:pt x="11087" y="19847"/>
                </a:cubicBezTo>
                <a:cubicBezTo>
                  <a:pt x="7409" y="16825"/>
                  <a:pt x="3940" y="13589"/>
                  <a:pt x="455" y="10349"/>
                </a:cubicBezTo>
                <a:cubicBezTo>
                  <a:pt x="0" y="9974"/>
                  <a:pt x="300" y="8826"/>
                  <a:pt x="432" y="8354"/>
                </a:cubicBezTo>
                <a:cubicBezTo>
                  <a:pt x="560" y="7908"/>
                  <a:pt x="805" y="7153"/>
                  <a:pt x="1059" y="6759"/>
                </a:cubicBezTo>
                <a:cubicBezTo>
                  <a:pt x="1721" y="5550"/>
                  <a:pt x="10802" y="1059"/>
                  <a:pt x="12623" y="95"/>
                </a:cubicBezTo>
                <a:cubicBezTo>
                  <a:pt x="12797" y="0"/>
                  <a:pt x="13015" y="38"/>
                  <a:pt x="13147" y="189"/>
                </a:cubicBezTo>
                <a:cubicBezTo>
                  <a:pt x="13189" y="218"/>
                  <a:pt x="13224" y="256"/>
                  <a:pt x="13254" y="298"/>
                </a:cubicBezTo>
                <a:cubicBezTo>
                  <a:pt x="13488" y="633"/>
                  <a:pt x="13813" y="971"/>
                  <a:pt x="14098" y="1262"/>
                </a:cubicBezTo>
                <a:cubicBezTo>
                  <a:pt x="14559" y="1734"/>
                  <a:pt x="15041" y="2188"/>
                  <a:pt x="15530" y="2633"/>
                </a:cubicBezTo>
                <a:cubicBezTo>
                  <a:pt x="16783" y="3779"/>
                  <a:pt x="18091" y="4881"/>
                  <a:pt x="19413" y="5944"/>
                </a:cubicBezTo>
                <a:cubicBezTo>
                  <a:pt x="20677" y="6962"/>
                  <a:pt x="21974" y="7962"/>
                  <a:pt x="23305" y="8888"/>
                </a:cubicBezTo>
                <a:cubicBezTo>
                  <a:pt x="23839" y="9259"/>
                  <a:pt x="24380" y="9622"/>
                  <a:pt x="24937" y="9953"/>
                </a:cubicBezTo>
                <a:cubicBezTo>
                  <a:pt x="25312" y="10177"/>
                  <a:pt x="25734" y="10416"/>
                  <a:pt x="26142" y="10571"/>
                </a:cubicBezTo>
                <a:cubicBezTo>
                  <a:pt x="26165" y="10580"/>
                  <a:pt x="26188" y="10590"/>
                  <a:pt x="26209" y="10601"/>
                </a:cubicBezTo>
                <a:cubicBezTo>
                  <a:pt x="26582" y="10617"/>
                  <a:pt x="26782" y="11164"/>
                  <a:pt x="26411" y="11405"/>
                </a:cubicBezTo>
                <a:cubicBezTo>
                  <a:pt x="25836" y="11772"/>
                  <a:pt x="25218" y="12047"/>
                  <a:pt x="24577" y="12271"/>
                </a:cubicBezTo>
                <a:cubicBezTo>
                  <a:pt x="24575" y="12279"/>
                  <a:pt x="24575" y="12288"/>
                  <a:pt x="24573" y="12296"/>
                </a:cubicBezTo>
                <a:cubicBezTo>
                  <a:pt x="24531" y="12524"/>
                  <a:pt x="24564" y="12776"/>
                  <a:pt x="24619" y="13006"/>
                </a:cubicBezTo>
                <a:close/>
                <a:moveTo>
                  <a:pt x="13578" y="14970"/>
                </a:moveTo>
                <a:cubicBezTo>
                  <a:pt x="14004" y="15358"/>
                  <a:pt x="14429" y="15752"/>
                  <a:pt x="14838" y="16156"/>
                </a:cubicBezTo>
                <a:cubicBezTo>
                  <a:pt x="16127" y="14872"/>
                  <a:pt x="17915" y="13939"/>
                  <a:pt x="19553" y="13203"/>
                </a:cubicBezTo>
                <a:cubicBezTo>
                  <a:pt x="20561" y="12751"/>
                  <a:pt x="21588" y="12344"/>
                  <a:pt x="22613" y="11931"/>
                </a:cubicBezTo>
                <a:cubicBezTo>
                  <a:pt x="23372" y="11628"/>
                  <a:pt x="24141" y="11319"/>
                  <a:pt x="24881" y="10972"/>
                </a:cubicBezTo>
                <a:cubicBezTo>
                  <a:pt x="24191" y="10640"/>
                  <a:pt x="23607" y="10244"/>
                  <a:pt x="22961" y="9800"/>
                </a:cubicBezTo>
                <a:cubicBezTo>
                  <a:pt x="21167" y="10479"/>
                  <a:pt x="19528" y="11630"/>
                  <a:pt x="17862" y="12564"/>
                </a:cubicBezTo>
                <a:cubicBezTo>
                  <a:pt x="16783" y="13168"/>
                  <a:pt x="15710" y="13778"/>
                  <a:pt x="14639" y="14396"/>
                </a:cubicBezTo>
                <a:cubicBezTo>
                  <a:pt x="14314" y="14585"/>
                  <a:pt x="13910" y="14761"/>
                  <a:pt x="13581" y="14970"/>
                </a:cubicBezTo>
                <a:close/>
                <a:moveTo>
                  <a:pt x="22133" y="9213"/>
                </a:moveTo>
                <a:cubicBezTo>
                  <a:pt x="20555" y="8067"/>
                  <a:pt x="18996" y="6879"/>
                  <a:pt x="17493" y="5638"/>
                </a:cubicBezTo>
                <a:cubicBezTo>
                  <a:pt x="16542" y="4852"/>
                  <a:pt x="15605" y="4041"/>
                  <a:pt x="14716" y="3188"/>
                </a:cubicBezTo>
                <a:cubicBezTo>
                  <a:pt x="14019" y="2519"/>
                  <a:pt x="13308" y="1792"/>
                  <a:pt x="12719" y="1019"/>
                </a:cubicBezTo>
                <a:cubicBezTo>
                  <a:pt x="11290" y="1801"/>
                  <a:pt x="9844" y="2553"/>
                  <a:pt x="8404" y="3316"/>
                </a:cubicBezTo>
                <a:cubicBezTo>
                  <a:pt x="6711" y="4213"/>
                  <a:pt x="4988" y="5129"/>
                  <a:pt x="3362" y="6145"/>
                </a:cubicBezTo>
                <a:cubicBezTo>
                  <a:pt x="3406" y="6181"/>
                  <a:pt x="3444" y="6212"/>
                  <a:pt x="3467" y="6229"/>
                </a:cubicBezTo>
                <a:cubicBezTo>
                  <a:pt x="3739" y="6447"/>
                  <a:pt x="4011" y="6665"/>
                  <a:pt x="4282" y="6883"/>
                </a:cubicBezTo>
                <a:cubicBezTo>
                  <a:pt x="5103" y="7541"/>
                  <a:pt x="5921" y="8199"/>
                  <a:pt x="6738" y="8859"/>
                </a:cubicBezTo>
                <a:cubicBezTo>
                  <a:pt x="7518" y="9488"/>
                  <a:pt x="8295" y="10121"/>
                  <a:pt x="9071" y="10754"/>
                </a:cubicBezTo>
                <a:cubicBezTo>
                  <a:pt x="9343" y="10978"/>
                  <a:pt x="9615" y="11200"/>
                  <a:pt x="9886" y="11426"/>
                </a:cubicBezTo>
                <a:cubicBezTo>
                  <a:pt x="10018" y="11535"/>
                  <a:pt x="10171" y="11657"/>
                  <a:pt x="10292" y="11776"/>
                </a:cubicBezTo>
                <a:cubicBezTo>
                  <a:pt x="10686" y="12170"/>
                  <a:pt x="10081" y="12778"/>
                  <a:pt x="9685" y="12386"/>
                </a:cubicBezTo>
                <a:cubicBezTo>
                  <a:pt x="9278" y="11980"/>
                  <a:pt x="8777" y="11579"/>
                  <a:pt x="8331" y="11213"/>
                </a:cubicBezTo>
                <a:cubicBezTo>
                  <a:pt x="7601" y="10607"/>
                  <a:pt x="6860" y="10014"/>
                  <a:pt x="6116" y="9425"/>
                </a:cubicBezTo>
                <a:cubicBezTo>
                  <a:pt x="5372" y="8836"/>
                  <a:pt x="4621" y="8255"/>
                  <a:pt x="3863" y="7685"/>
                </a:cubicBezTo>
                <a:cubicBezTo>
                  <a:pt x="3571" y="7465"/>
                  <a:pt x="3278" y="7250"/>
                  <a:pt x="2980" y="7038"/>
                </a:cubicBezTo>
                <a:cubicBezTo>
                  <a:pt x="2834" y="6933"/>
                  <a:pt x="2683" y="6824"/>
                  <a:pt x="2530" y="6728"/>
                </a:cubicBezTo>
                <a:cubicBezTo>
                  <a:pt x="1983" y="7260"/>
                  <a:pt x="1599" y="7901"/>
                  <a:pt x="1417" y="8647"/>
                </a:cubicBezTo>
                <a:cubicBezTo>
                  <a:pt x="1306" y="9098"/>
                  <a:pt x="1293" y="9479"/>
                  <a:pt x="1300" y="9926"/>
                </a:cubicBezTo>
                <a:cubicBezTo>
                  <a:pt x="3687" y="11825"/>
                  <a:pt x="5839" y="13941"/>
                  <a:pt x="8067" y="16018"/>
                </a:cubicBezTo>
                <a:cubicBezTo>
                  <a:pt x="9066" y="16951"/>
                  <a:pt x="10079" y="17869"/>
                  <a:pt x="11129" y="18743"/>
                </a:cubicBezTo>
                <a:cubicBezTo>
                  <a:pt x="10758" y="17672"/>
                  <a:pt x="10638" y="16504"/>
                  <a:pt x="11380" y="15544"/>
                </a:cubicBezTo>
                <a:cubicBezTo>
                  <a:pt x="12065" y="14658"/>
                  <a:pt x="13258" y="14203"/>
                  <a:pt x="14205" y="13654"/>
                </a:cubicBezTo>
                <a:cubicBezTo>
                  <a:pt x="15347" y="12994"/>
                  <a:pt x="16496" y="12342"/>
                  <a:pt x="17646" y="11699"/>
                </a:cubicBezTo>
                <a:cubicBezTo>
                  <a:pt x="19134" y="10869"/>
                  <a:pt x="20568" y="9896"/>
                  <a:pt x="22133" y="9213"/>
                </a:cubicBezTo>
                <a:close/>
                <a:moveTo>
                  <a:pt x="13358" y="7681"/>
                </a:moveTo>
                <a:cubicBezTo>
                  <a:pt x="13769" y="7430"/>
                  <a:pt x="14182" y="7180"/>
                  <a:pt x="14597" y="6929"/>
                </a:cubicBezTo>
                <a:cubicBezTo>
                  <a:pt x="14947" y="6719"/>
                  <a:pt x="15301" y="6499"/>
                  <a:pt x="15657" y="6300"/>
                </a:cubicBezTo>
                <a:cubicBezTo>
                  <a:pt x="15961" y="6130"/>
                  <a:pt x="15930" y="5718"/>
                  <a:pt x="15647" y="5554"/>
                </a:cubicBezTo>
                <a:cubicBezTo>
                  <a:pt x="15519" y="5479"/>
                  <a:pt x="15360" y="5479"/>
                  <a:pt x="15232" y="5554"/>
                </a:cubicBezTo>
                <a:cubicBezTo>
                  <a:pt x="14880" y="5749"/>
                  <a:pt x="14532" y="5965"/>
                  <a:pt x="14188" y="6172"/>
                </a:cubicBezTo>
                <a:cubicBezTo>
                  <a:pt x="13625" y="6514"/>
                  <a:pt x="13063" y="6858"/>
                  <a:pt x="12499" y="7201"/>
                </a:cubicBezTo>
                <a:cubicBezTo>
                  <a:pt x="11889" y="7574"/>
                  <a:pt x="11279" y="7945"/>
                  <a:pt x="10668" y="8316"/>
                </a:cubicBezTo>
                <a:cubicBezTo>
                  <a:pt x="10454" y="8446"/>
                  <a:pt x="10240" y="8576"/>
                  <a:pt x="10024" y="8702"/>
                </a:cubicBezTo>
                <a:cubicBezTo>
                  <a:pt x="9932" y="8758"/>
                  <a:pt x="9821" y="8830"/>
                  <a:pt x="9724" y="8876"/>
                </a:cubicBezTo>
                <a:cubicBezTo>
                  <a:pt x="9714" y="8880"/>
                  <a:pt x="9706" y="8886"/>
                  <a:pt x="9697" y="8893"/>
                </a:cubicBezTo>
                <a:cubicBezTo>
                  <a:pt x="9186" y="9243"/>
                  <a:pt x="9628" y="9945"/>
                  <a:pt x="10083" y="9647"/>
                </a:cubicBezTo>
                <a:cubicBezTo>
                  <a:pt x="10422" y="9477"/>
                  <a:pt x="10785" y="9240"/>
                  <a:pt x="11112" y="9043"/>
                </a:cubicBezTo>
                <a:cubicBezTo>
                  <a:pt x="11347" y="8903"/>
                  <a:pt x="11579" y="8763"/>
                  <a:pt x="11814" y="8620"/>
                </a:cubicBezTo>
                <a:cubicBezTo>
                  <a:pt x="11705" y="8817"/>
                  <a:pt x="11778" y="9085"/>
                  <a:pt x="11994" y="9207"/>
                </a:cubicBezTo>
                <a:cubicBezTo>
                  <a:pt x="12124" y="9278"/>
                  <a:pt x="12279" y="9276"/>
                  <a:pt x="12407" y="9201"/>
                </a:cubicBezTo>
                <a:cubicBezTo>
                  <a:pt x="13335" y="8679"/>
                  <a:pt x="14266" y="8157"/>
                  <a:pt x="15192" y="7635"/>
                </a:cubicBezTo>
                <a:cubicBezTo>
                  <a:pt x="15498" y="7461"/>
                  <a:pt x="15463" y="7044"/>
                  <a:pt x="15178" y="6885"/>
                </a:cubicBezTo>
                <a:cubicBezTo>
                  <a:pt x="15048" y="6812"/>
                  <a:pt x="14892" y="6814"/>
                  <a:pt x="14765" y="6889"/>
                </a:cubicBezTo>
                <a:cubicBezTo>
                  <a:pt x="14295" y="7153"/>
                  <a:pt x="13826" y="7417"/>
                  <a:pt x="13356" y="7681"/>
                </a:cubicBezTo>
                <a:close/>
                <a:moveTo>
                  <a:pt x="9171" y="8800"/>
                </a:moveTo>
                <a:cubicBezTo>
                  <a:pt x="10969" y="7595"/>
                  <a:pt x="12837" y="6512"/>
                  <a:pt x="14723" y="5458"/>
                </a:cubicBezTo>
                <a:cubicBezTo>
                  <a:pt x="15222" y="5238"/>
                  <a:pt x="14951" y="4437"/>
                  <a:pt x="14436" y="4649"/>
                </a:cubicBezTo>
                <a:cubicBezTo>
                  <a:pt x="14429" y="4653"/>
                  <a:pt x="14423" y="4655"/>
                  <a:pt x="14417" y="4659"/>
                </a:cubicBezTo>
                <a:cubicBezTo>
                  <a:pt x="12426" y="5762"/>
                  <a:pt x="10410" y="6765"/>
                  <a:pt x="8599" y="8161"/>
                </a:cubicBezTo>
                <a:cubicBezTo>
                  <a:pt x="8591" y="8167"/>
                  <a:pt x="8586" y="8172"/>
                  <a:pt x="8580" y="8178"/>
                </a:cubicBezTo>
                <a:cubicBezTo>
                  <a:pt x="8190" y="8566"/>
                  <a:pt x="8775" y="9165"/>
                  <a:pt x="9171" y="8800"/>
                </a:cubicBezTo>
                <a:close/>
                <a:moveTo>
                  <a:pt x="15125" y="8861"/>
                </a:moveTo>
                <a:cubicBezTo>
                  <a:pt x="14174" y="8857"/>
                  <a:pt x="13907" y="9924"/>
                  <a:pt x="14203" y="10672"/>
                </a:cubicBezTo>
                <a:cubicBezTo>
                  <a:pt x="14494" y="11405"/>
                  <a:pt x="15423" y="11799"/>
                  <a:pt x="16095" y="11309"/>
                </a:cubicBezTo>
                <a:cubicBezTo>
                  <a:pt x="16605" y="10938"/>
                  <a:pt x="16783" y="10217"/>
                  <a:pt x="16611" y="9626"/>
                </a:cubicBezTo>
                <a:cubicBezTo>
                  <a:pt x="16412" y="8945"/>
                  <a:pt x="15771" y="8721"/>
                  <a:pt x="15125" y="8861"/>
                </a:cubicBezTo>
                <a:close/>
                <a:moveTo>
                  <a:pt x="14995" y="9790"/>
                </a:moveTo>
                <a:cubicBezTo>
                  <a:pt x="14863" y="9947"/>
                  <a:pt x="14960" y="10328"/>
                  <a:pt x="15058" y="10471"/>
                </a:cubicBezTo>
                <a:cubicBezTo>
                  <a:pt x="15190" y="10668"/>
                  <a:pt x="15498" y="10747"/>
                  <a:pt x="15664" y="10546"/>
                </a:cubicBezTo>
                <a:cubicBezTo>
                  <a:pt x="15813" y="10362"/>
                  <a:pt x="15861" y="10060"/>
                  <a:pt x="15775" y="9838"/>
                </a:cubicBezTo>
                <a:cubicBezTo>
                  <a:pt x="15712" y="9678"/>
                  <a:pt x="15580" y="9655"/>
                  <a:pt x="15431" y="9674"/>
                </a:cubicBezTo>
                <a:cubicBezTo>
                  <a:pt x="15364" y="9712"/>
                  <a:pt x="15289" y="9729"/>
                  <a:pt x="15213" y="9725"/>
                </a:cubicBezTo>
                <a:cubicBezTo>
                  <a:pt x="15178" y="9735"/>
                  <a:pt x="15144" y="9748"/>
                  <a:pt x="15110" y="9760"/>
                </a:cubicBezTo>
                <a:cubicBezTo>
                  <a:pt x="15075" y="9775"/>
                  <a:pt x="15035" y="9783"/>
                  <a:pt x="14995" y="9787"/>
                </a:cubicBezTo>
                <a:close/>
                <a:moveTo>
                  <a:pt x="12549" y="19914"/>
                </a:moveTo>
                <a:cubicBezTo>
                  <a:pt x="12895" y="20180"/>
                  <a:pt x="13241" y="20444"/>
                  <a:pt x="13593" y="20700"/>
                </a:cubicBezTo>
                <a:cubicBezTo>
                  <a:pt x="14019" y="21010"/>
                  <a:pt x="14576" y="21423"/>
                  <a:pt x="15058" y="21653"/>
                </a:cubicBezTo>
                <a:cubicBezTo>
                  <a:pt x="15117" y="21639"/>
                  <a:pt x="15175" y="21620"/>
                  <a:pt x="15234" y="21599"/>
                </a:cubicBezTo>
                <a:cubicBezTo>
                  <a:pt x="13910" y="20620"/>
                  <a:pt x="13679" y="18307"/>
                  <a:pt x="14360" y="16888"/>
                </a:cubicBezTo>
                <a:cubicBezTo>
                  <a:pt x="13878" y="16379"/>
                  <a:pt x="13348" y="15920"/>
                  <a:pt x="12828" y="15450"/>
                </a:cubicBezTo>
                <a:cubicBezTo>
                  <a:pt x="11952" y="16150"/>
                  <a:pt x="11592" y="17053"/>
                  <a:pt x="11822" y="18168"/>
                </a:cubicBezTo>
                <a:cubicBezTo>
                  <a:pt x="11904" y="18569"/>
                  <a:pt x="12053" y="18954"/>
                  <a:pt x="12235" y="19321"/>
                </a:cubicBezTo>
                <a:cubicBezTo>
                  <a:pt x="12300" y="19453"/>
                  <a:pt x="12371" y="19585"/>
                  <a:pt x="12445" y="19715"/>
                </a:cubicBezTo>
                <a:cubicBezTo>
                  <a:pt x="12476" y="19776"/>
                  <a:pt x="12520" y="19847"/>
                  <a:pt x="12549" y="19914"/>
                </a:cubicBezTo>
                <a:close/>
                <a:moveTo>
                  <a:pt x="16110" y="21044"/>
                </a:moveTo>
                <a:cubicBezTo>
                  <a:pt x="18946" y="19212"/>
                  <a:pt x="21913" y="17600"/>
                  <a:pt x="24849" y="15934"/>
                </a:cubicBezTo>
                <a:cubicBezTo>
                  <a:pt x="24839" y="15920"/>
                  <a:pt x="24830" y="15905"/>
                  <a:pt x="24822" y="15890"/>
                </a:cubicBezTo>
                <a:cubicBezTo>
                  <a:pt x="24441" y="15161"/>
                  <a:pt x="24057" y="14394"/>
                  <a:pt x="23845" y="13595"/>
                </a:cubicBezTo>
                <a:cubicBezTo>
                  <a:pt x="23741" y="13480"/>
                  <a:pt x="23705" y="13319"/>
                  <a:pt x="23751" y="13172"/>
                </a:cubicBezTo>
                <a:cubicBezTo>
                  <a:pt x="23715" y="12967"/>
                  <a:pt x="23697" y="12761"/>
                  <a:pt x="23695" y="12554"/>
                </a:cubicBezTo>
                <a:cubicBezTo>
                  <a:pt x="21278" y="13338"/>
                  <a:pt x="17055" y="15257"/>
                  <a:pt x="15580" y="17108"/>
                </a:cubicBezTo>
                <a:cubicBezTo>
                  <a:pt x="14492" y="18474"/>
                  <a:pt x="15043" y="19910"/>
                  <a:pt x="16110" y="21044"/>
                </a:cubicBezTo>
                <a:close/>
                <a:moveTo>
                  <a:pt x="25591" y="15511"/>
                </a:moveTo>
                <a:cubicBezTo>
                  <a:pt x="25991" y="15282"/>
                  <a:pt x="26390" y="15052"/>
                  <a:pt x="26788" y="14819"/>
                </a:cubicBezTo>
                <a:cubicBezTo>
                  <a:pt x="26203" y="14536"/>
                  <a:pt x="25570" y="14283"/>
                  <a:pt x="24958" y="14050"/>
                </a:cubicBezTo>
                <a:cubicBezTo>
                  <a:pt x="25136" y="14536"/>
                  <a:pt x="25333" y="15014"/>
                  <a:pt x="25572" y="15471"/>
                </a:cubicBezTo>
                <a:cubicBezTo>
                  <a:pt x="25581" y="15484"/>
                  <a:pt x="25587" y="15498"/>
                  <a:pt x="25593" y="1551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812FB4CD-2318-F0C3-B46E-59A663DD2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73" y="2965185"/>
            <a:ext cx="2873529" cy="1862834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5E6051F3-6DCE-BFBB-4F40-E600ABD0A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44" y="1229392"/>
            <a:ext cx="3745761" cy="309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p76"/>
          <p:cNvSpPr txBox="1">
            <a:spLocks noGrp="1"/>
          </p:cNvSpPr>
          <p:nvPr>
            <p:ph type="subTitle" idx="1"/>
          </p:nvPr>
        </p:nvSpPr>
        <p:spPr>
          <a:xfrm flipH="1">
            <a:off x="2272323" y="191018"/>
            <a:ext cx="5271476" cy="35160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650B2537-9C09-0986-59BA-CECFBE3C3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2594608" y="3707100"/>
            <a:ext cx="4297679" cy="933480"/>
          </a:xfrm>
        </p:spPr>
        <p:txBody>
          <a:bodyPr>
            <a:normAutofit fontScale="90000"/>
          </a:bodyPr>
          <a:lstStyle/>
          <a:p>
            <a:r>
              <a:rPr lang="ro-RO" dirty="0"/>
              <a:t>Activități demonstrative STEAM (nivel preșcolar) – aplicații STEAM conectate cu viața reală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AA897BBA-E288-35D2-9F62-354D1DFAB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25" y="297423"/>
            <a:ext cx="2560445" cy="3303269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03F194CE-48F7-DA7D-3DE0-8EE6C696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061" y="297423"/>
            <a:ext cx="2477452" cy="33032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77"/>
          <p:cNvSpPr txBox="1">
            <a:spLocks noGrp="1"/>
          </p:cNvSpPr>
          <p:nvPr>
            <p:ph type="subTitle" idx="1"/>
          </p:nvPr>
        </p:nvSpPr>
        <p:spPr>
          <a:xfrm flipH="1">
            <a:off x="1992475" y="1394588"/>
            <a:ext cx="5158800" cy="17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2660" name="Google Shape;2660;p77"/>
          <p:cNvSpPr txBox="1">
            <a:spLocks noGrp="1"/>
          </p:cNvSpPr>
          <p:nvPr>
            <p:ph type="ctrTitle"/>
          </p:nvPr>
        </p:nvSpPr>
        <p:spPr>
          <a:xfrm flipH="1">
            <a:off x="1992475" y="3694413"/>
            <a:ext cx="5158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o-R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egu"/>
                <a:ea typeface="Gaegu"/>
                <a:sym typeface="Gaegu"/>
              </a:rPr>
              <a:t>Activități demonstrative STEAM (nivel primar) – aplicații STEAM conectate cu viața reală</a:t>
            </a:r>
            <a:endParaRPr dirty="0"/>
          </a:p>
        </p:txBody>
      </p:sp>
      <p:grpSp>
        <p:nvGrpSpPr>
          <p:cNvPr id="2661" name="Google Shape;2661;p77"/>
          <p:cNvGrpSpPr/>
          <p:nvPr/>
        </p:nvGrpSpPr>
        <p:grpSpPr>
          <a:xfrm>
            <a:off x="7195000" y="2929938"/>
            <a:ext cx="927550" cy="2213550"/>
            <a:chOff x="6465175" y="710275"/>
            <a:chExt cx="927550" cy="2213550"/>
          </a:xfrm>
        </p:grpSpPr>
        <p:grpSp>
          <p:nvGrpSpPr>
            <p:cNvPr id="2662" name="Google Shape;2662;p77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663" name="Google Shape;2663;p77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77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77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77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77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77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77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0" name="Google Shape;2670;p77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1" name="Google Shape;2671;p77"/>
          <p:cNvSpPr/>
          <p:nvPr/>
        </p:nvSpPr>
        <p:spPr>
          <a:xfrm rot="2887983" flipH="1">
            <a:off x="6616938" y="3658227"/>
            <a:ext cx="73086" cy="72373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FBD6AA3B-3A44-3205-10A8-28AB54A6D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01" y="530408"/>
            <a:ext cx="4150188" cy="311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1" name="Google Shape;4071;p115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072" name="Google Shape;4072;p115"/>
          <p:cNvSpPr txBox="1">
            <a:spLocks noGrp="1"/>
          </p:cNvSpPr>
          <p:nvPr>
            <p:ph type="subTitle" idx="1"/>
          </p:nvPr>
        </p:nvSpPr>
        <p:spPr>
          <a:xfrm>
            <a:off x="4497000" y="1635024"/>
            <a:ext cx="3492361" cy="1893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400" b="1" dirty="0"/>
              <a:t>Pentru profesorii noștri acest proiect Erasmus+ este o provocare și în același timp o oportunitate deosebită. Învățăm împreună cu partenerii noștri, creștem împreună!</a:t>
            </a:r>
            <a:br>
              <a:rPr lang="ro-RO" sz="1400" b="1" dirty="0"/>
            </a:br>
            <a:endParaRPr dirty="0"/>
          </a:p>
        </p:txBody>
      </p:sp>
      <p:pic>
        <p:nvPicPr>
          <p:cNvPr id="4082" name="Google Shape;4082;p115"/>
          <p:cNvPicPr preferRelativeResize="0"/>
          <p:nvPr/>
        </p:nvPicPr>
        <p:blipFill rotWithShape="1">
          <a:blip r:embed="rId3">
            <a:alphaModFix/>
          </a:blip>
          <a:srcRect l="5610" t="5650" r="5619" b="5641"/>
          <a:stretch/>
        </p:blipFill>
        <p:spPr>
          <a:xfrm>
            <a:off x="454375" y="1468605"/>
            <a:ext cx="3592207" cy="239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115"/>
          <p:cNvGrpSpPr/>
          <p:nvPr/>
        </p:nvGrpSpPr>
        <p:grpSpPr>
          <a:xfrm>
            <a:off x="376525" y="1378730"/>
            <a:ext cx="3783950" cy="2518348"/>
            <a:chOff x="376525" y="724725"/>
            <a:chExt cx="3783950" cy="2518348"/>
          </a:xfrm>
        </p:grpSpPr>
        <p:sp>
          <p:nvSpPr>
            <p:cNvPr id="4084" name="Google Shape;4084;p115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15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15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15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8" name="Google Shape;4088;p115"/>
          <p:cNvSpPr/>
          <p:nvPr/>
        </p:nvSpPr>
        <p:spPr>
          <a:xfrm>
            <a:off x="1928700" y="1543130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89" name="Google Shape;4089;p115"/>
          <p:cNvGrpSpPr/>
          <p:nvPr/>
        </p:nvGrpSpPr>
        <p:grpSpPr>
          <a:xfrm>
            <a:off x="1741439" y="1614917"/>
            <a:ext cx="187272" cy="218036"/>
            <a:chOff x="760696" y="1016575"/>
            <a:chExt cx="241329" cy="280938"/>
          </a:xfrm>
        </p:grpSpPr>
        <p:sp>
          <p:nvSpPr>
            <p:cNvPr id="4090" name="Google Shape;4090;p115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15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15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3" name="Google Shape;4093;p115"/>
          <p:cNvGrpSpPr/>
          <p:nvPr/>
        </p:nvGrpSpPr>
        <p:grpSpPr>
          <a:xfrm rot="-10638234">
            <a:off x="2846460" y="1957694"/>
            <a:ext cx="187262" cy="218052"/>
            <a:chOff x="760696" y="1016575"/>
            <a:chExt cx="241329" cy="280938"/>
          </a:xfrm>
        </p:grpSpPr>
        <p:sp>
          <p:nvSpPr>
            <p:cNvPr id="4094" name="Google Shape;4094;p115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15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15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8" name="Google Shape;4098;p115"/>
          <p:cNvGrpSpPr/>
          <p:nvPr/>
        </p:nvGrpSpPr>
        <p:grpSpPr>
          <a:xfrm>
            <a:off x="7861923" y="1116586"/>
            <a:ext cx="703840" cy="2146447"/>
            <a:chOff x="3688375" y="3264875"/>
            <a:chExt cx="450400" cy="1373550"/>
          </a:xfrm>
        </p:grpSpPr>
        <p:sp>
          <p:nvSpPr>
            <p:cNvPr id="4099" name="Google Shape;4099;p115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15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15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15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15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15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15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15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15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15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228</Words>
  <Application>Microsoft Office PowerPoint</Application>
  <PresentationFormat>Expunere pe ecran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Gaegu</vt:lpstr>
      <vt:lpstr>Permanent Marker</vt:lpstr>
      <vt:lpstr>Questrial</vt:lpstr>
      <vt:lpstr>Sarala</vt:lpstr>
      <vt:lpstr>Meet Our Professors by Slidesgo</vt:lpstr>
      <vt:lpstr> Diseminare a PROIECTULUI ERASMUS+ KA220-SCH - COOPERATION PARTNERSHIPS IN SCHOOL EDUCATION Developing the Quality of STEAM Educational Studies in Early Childhood Education 2023-1-RO01-KA220-SCH-000154872  Mobilitate C1 Teacher Training – „What Is STEAM?” Brad,  județul Hunedoara, România în perioada 20-24 noiembrie 2023</vt:lpstr>
      <vt:lpstr>GRĂDINIȚA CU PROGRAM PRELUNGIT NR. 7 DEVA</vt:lpstr>
      <vt:lpstr>„What Is STEAM?” </vt:lpstr>
      <vt:lpstr> Fiecare echipă și-a prezentat țara și instituția din care face parte și a împărtășit colegilor scurte filmulețe și prezentări. </vt:lpstr>
      <vt:lpstr>Am ”vizitat”țările și școlile aflate în proiect.</vt:lpstr>
      <vt:lpstr>STEAM </vt:lpstr>
      <vt:lpstr>Activități demonstrative STEAM (nivel preșcolar) – aplicații STEAM conectate cu viața reală</vt:lpstr>
      <vt:lpstr>Activități demonstrative STEAM (nivel primar) – aplicații STEAM conectate cu viața reală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Diseminare a PROIECTULUI ERASMUS+ KA220-SCH - COOPERATION PARTNERSHIPS IN SCHOOL EDUCATION Developing the Quality of STEAM Educational Studies in Early Childhood Education 2023-1-RO01-KA220-SCH-000154872  Mobilitate C1 Teacher Training – „What Is STEAM?” Brad,  județul Hunedoara, România în perioada 20-24 noiembrie 2023</dc:title>
  <cp:lastModifiedBy>Gradinita PP7</cp:lastModifiedBy>
  <cp:revision>6</cp:revision>
  <dcterms:modified xsi:type="dcterms:W3CDTF">2023-11-28T13:43:00Z</dcterms:modified>
</cp:coreProperties>
</file>