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</p:sldMasterIdLst>
  <p:notesMasterIdLst>
    <p:notesMasterId r:id="rId17"/>
  </p:notesMasterIdLst>
  <p:sldIdLst>
    <p:sldId id="256" r:id="rId2"/>
    <p:sldId id="259" r:id="rId3"/>
    <p:sldId id="258" r:id="rId4"/>
    <p:sldId id="260" r:id="rId5"/>
    <p:sldId id="261" r:id="rId6"/>
    <p:sldId id="262" r:id="rId7"/>
    <p:sldId id="267" r:id="rId8"/>
    <p:sldId id="263" r:id="rId9"/>
    <p:sldId id="347" r:id="rId10"/>
    <p:sldId id="266" r:id="rId11"/>
    <p:sldId id="281" r:id="rId12"/>
    <p:sldId id="348" r:id="rId13"/>
    <p:sldId id="309" r:id="rId14"/>
    <p:sldId id="292" r:id="rId15"/>
    <p:sldId id="276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93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ACC23D-A028-4719-81DC-8279DC32E4FC}">
  <a:tblStyle styleId="{88ACC23D-A028-4719-81DC-8279DC32E4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8" autoAdjust="0"/>
  </p:normalViewPr>
  <p:slideViewPr>
    <p:cSldViewPr snapToGrid="0">
      <p:cViewPr varScale="1">
        <p:scale>
          <a:sx n="84" d="100"/>
          <a:sy n="84" d="100"/>
        </p:scale>
        <p:origin x="996" y="60"/>
      </p:cViewPr>
      <p:guideLst>
        <p:guide orient="horz" pos="593"/>
        <p:guide pos="2880"/>
      </p:guideLst>
    </p:cSldViewPr>
  </p:slideViewPr>
  <p:outlineViewPr>
    <p:cViewPr>
      <p:scale>
        <a:sx n="33" d="100"/>
        <a:sy n="33" d="100"/>
      </p:scale>
      <p:origin x="0" y="-5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124c8e22b26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124c8e22b26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g124fae517e5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0" name="Google Shape;2760;g124fae517e5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g124fae517e5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0" name="Google Shape;2760;g124fae517e5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055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" name="Google Shape;3799;g124fae517e5_0_1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0" name="Google Shape;3800;g124fae517e5_0_1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" name="Google Shape;3136;g124c8e22b26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7" name="Google Shape;3137;g124c8e22b26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0" name="Google Shape;2650;gbadf322efb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1" name="Google Shape;2651;gbadf322efb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219c4a0f4e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1219c4a0f4e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badf322ef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badf322ef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b662e0629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b662e0629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ae31c014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ae31c014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124c8e22b26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124c8e22b26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ae31c0142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ae31c0142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124c8e22b26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124c8e22b26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b5b685808e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b5b685808e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91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0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"/>
          <p:cNvSpPr txBox="1">
            <a:spLocks noGrp="1"/>
          </p:cNvSpPr>
          <p:nvPr>
            <p:ph type="subTitle" idx="1"/>
          </p:nvPr>
        </p:nvSpPr>
        <p:spPr>
          <a:xfrm>
            <a:off x="4833913" y="3752050"/>
            <a:ext cx="23388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91" name="Google Shape;391;p21"/>
          <p:cNvSpPr txBox="1">
            <a:spLocks noGrp="1"/>
          </p:cNvSpPr>
          <p:nvPr>
            <p:ph type="title" hasCustomPrompt="1"/>
          </p:nvPr>
        </p:nvSpPr>
        <p:spPr>
          <a:xfrm>
            <a:off x="4833913" y="2706827"/>
            <a:ext cx="2338800" cy="6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2" name="Google Shape;392;p21"/>
          <p:cNvSpPr txBox="1">
            <a:spLocks noGrp="1"/>
          </p:cNvSpPr>
          <p:nvPr>
            <p:ph type="title" idx="2"/>
          </p:nvPr>
        </p:nvSpPr>
        <p:spPr>
          <a:xfrm>
            <a:off x="4833913" y="3404038"/>
            <a:ext cx="23388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93" name="Google Shape;393;p21"/>
          <p:cNvSpPr txBox="1">
            <a:spLocks noGrp="1"/>
          </p:cNvSpPr>
          <p:nvPr>
            <p:ph type="subTitle" idx="3"/>
          </p:nvPr>
        </p:nvSpPr>
        <p:spPr>
          <a:xfrm>
            <a:off x="1971288" y="3752050"/>
            <a:ext cx="23388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94" name="Google Shape;394;p21"/>
          <p:cNvSpPr txBox="1">
            <a:spLocks noGrp="1"/>
          </p:cNvSpPr>
          <p:nvPr>
            <p:ph type="title" idx="4" hasCustomPrompt="1"/>
          </p:nvPr>
        </p:nvSpPr>
        <p:spPr>
          <a:xfrm>
            <a:off x="1971288" y="2706827"/>
            <a:ext cx="2338800" cy="6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5" name="Google Shape;395;p21"/>
          <p:cNvSpPr txBox="1">
            <a:spLocks noGrp="1"/>
          </p:cNvSpPr>
          <p:nvPr>
            <p:ph type="title" idx="5"/>
          </p:nvPr>
        </p:nvSpPr>
        <p:spPr>
          <a:xfrm>
            <a:off x="1971288" y="3404038"/>
            <a:ext cx="23388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96" name="Google Shape;396;p21"/>
          <p:cNvSpPr txBox="1">
            <a:spLocks noGrp="1"/>
          </p:cNvSpPr>
          <p:nvPr>
            <p:ph type="subTitle" idx="6"/>
          </p:nvPr>
        </p:nvSpPr>
        <p:spPr>
          <a:xfrm>
            <a:off x="3402601" y="1936075"/>
            <a:ext cx="23388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97" name="Google Shape;397;p21"/>
          <p:cNvSpPr txBox="1">
            <a:spLocks noGrp="1"/>
          </p:cNvSpPr>
          <p:nvPr>
            <p:ph type="title" idx="7" hasCustomPrompt="1"/>
          </p:nvPr>
        </p:nvSpPr>
        <p:spPr>
          <a:xfrm>
            <a:off x="3402600" y="890828"/>
            <a:ext cx="2338800" cy="6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8" name="Google Shape;398;p21"/>
          <p:cNvSpPr txBox="1">
            <a:spLocks noGrp="1"/>
          </p:cNvSpPr>
          <p:nvPr>
            <p:ph type="title" idx="8"/>
          </p:nvPr>
        </p:nvSpPr>
        <p:spPr>
          <a:xfrm>
            <a:off x="3402601" y="1588063"/>
            <a:ext cx="23388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99" name="Google Shape;399;p21"/>
          <p:cNvSpPr/>
          <p:nvPr/>
        </p:nvSpPr>
        <p:spPr>
          <a:xfrm>
            <a:off x="383750" y="356150"/>
            <a:ext cx="855025" cy="818500"/>
          </a:xfrm>
          <a:custGeom>
            <a:avLst/>
            <a:gdLst/>
            <a:ahLst/>
            <a:cxnLst/>
            <a:rect l="l" t="t" r="r" b="b"/>
            <a:pathLst>
              <a:path w="34201" h="32740" extrusionOk="0">
                <a:moveTo>
                  <a:pt x="18322" y="31101"/>
                </a:moveTo>
                <a:cubicBezTo>
                  <a:pt x="18171" y="31174"/>
                  <a:pt x="17986" y="31317"/>
                  <a:pt x="17854" y="31401"/>
                </a:cubicBezTo>
                <a:cubicBezTo>
                  <a:pt x="17546" y="31600"/>
                  <a:pt x="17209" y="31753"/>
                  <a:pt x="16855" y="31851"/>
                </a:cubicBezTo>
                <a:cubicBezTo>
                  <a:pt x="15469" y="32239"/>
                  <a:pt x="13688" y="31897"/>
                  <a:pt x="12332" y="31537"/>
                </a:cubicBezTo>
                <a:lnTo>
                  <a:pt x="12324" y="31537"/>
                </a:lnTo>
                <a:cubicBezTo>
                  <a:pt x="12238" y="31543"/>
                  <a:pt x="12150" y="31520"/>
                  <a:pt x="12079" y="31470"/>
                </a:cubicBezTo>
                <a:lnTo>
                  <a:pt x="11861" y="31409"/>
                </a:lnTo>
                <a:cubicBezTo>
                  <a:pt x="10421" y="31005"/>
                  <a:pt x="8981" y="30491"/>
                  <a:pt x="7592" y="29942"/>
                </a:cubicBezTo>
                <a:cubicBezTo>
                  <a:pt x="6192" y="29391"/>
                  <a:pt x="4752" y="28773"/>
                  <a:pt x="3434" y="28048"/>
                </a:cubicBezTo>
                <a:cubicBezTo>
                  <a:pt x="917" y="26660"/>
                  <a:pt x="1" y="24082"/>
                  <a:pt x="594" y="21341"/>
                </a:cubicBezTo>
                <a:cubicBezTo>
                  <a:pt x="745" y="20641"/>
                  <a:pt x="887" y="19939"/>
                  <a:pt x="1047" y="19241"/>
                </a:cubicBezTo>
                <a:cubicBezTo>
                  <a:pt x="1143" y="18816"/>
                  <a:pt x="1244" y="18388"/>
                  <a:pt x="1357" y="17967"/>
                </a:cubicBezTo>
                <a:cubicBezTo>
                  <a:pt x="1441" y="17653"/>
                  <a:pt x="1535" y="17311"/>
                  <a:pt x="1661" y="17011"/>
                </a:cubicBezTo>
                <a:cubicBezTo>
                  <a:pt x="1856" y="16546"/>
                  <a:pt x="2931" y="15534"/>
                  <a:pt x="3505" y="15285"/>
                </a:cubicBezTo>
                <a:cubicBezTo>
                  <a:pt x="3803" y="13038"/>
                  <a:pt x="4352" y="10879"/>
                  <a:pt x="4817" y="8666"/>
                </a:cubicBezTo>
                <a:cubicBezTo>
                  <a:pt x="5039" y="7608"/>
                  <a:pt x="5274" y="5451"/>
                  <a:pt x="6118" y="4722"/>
                </a:cubicBezTo>
                <a:cubicBezTo>
                  <a:pt x="6133" y="4703"/>
                  <a:pt x="6148" y="4684"/>
                  <a:pt x="6164" y="4670"/>
                </a:cubicBezTo>
                <a:cubicBezTo>
                  <a:pt x="7474" y="3440"/>
                  <a:pt x="9197" y="2861"/>
                  <a:pt x="10892" y="2383"/>
                </a:cubicBezTo>
                <a:cubicBezTo>
                  <a:pt x="11431" y="2232"/>
                  <a:pt x="11974" y="2029"/>
                  <a:pt x="12510" y="1857"/>
                </a:cubicBezTo>
                <a:cubicBezTo>
                  <a:pt x="12952" y="1715"/>
                  <a:pt x="13862" y="1411"/>
                  <a:pt x="14315" y="1430"/>
                </a:cubicBezTo>
                <a:cubicBezTo>
                  <a:pt x="14671" y="1446"/>
                  <a:pt x="15023" y="1497"/>
                  <a:pt x="15369" y="1579"/>
                </a:cubicBezTo>
                <a:cubicBezTo>
                  <a:pt x="15744" y="1212"/>
                  <a:pt x="16213" y="843"/>
                  <a:pt x="16683" y="625"/>
                </a:cubicBezTo>
                <a:cubicBezTo>
                  <a:pt x="17978" y="23"/>
                  <a:pt x="19554" y="0"/>
                  <a:pt x="20788" y="765"/>
                </a:cubicBezTo>
                <a:cubicBezTo>
                  <a:pt x="21949" y="1482"/>
                  <a:pt x="22794" y="2658"/>
                  <a:pt x="23014" y="4014"/>
                </a:cubicBezTo>
                <a:lnTo>
                  <a:pt x="23027" y="4093"/>
                </a:lnTo>
                <a:cubicBezTo>
                  <a:pt x="23368" y="4230"/>
                  <a:pt x="23704" y="4378"/>
                  <a:pt x="24035" y="4538"/>
                </a:cubicBezTo>
                <a:cubicBezTo>
                  <a:pt x="27136" y="2434"/>
                  <a:pt x="30628" y="3913"/>
                  <a:pt x="32912" y="6476"/>
                </a:cubicBezTo>
                <a:cubicBezTo>
                  <a:pt x="33862" y="7541"/>
                  <a:pt x="34201" y="9142"/>
                  <a:pt x="33971" y="10529"/>
                </a:cubicBezTo>
                <a:cubicBezTo>
                  <a:pt x="33834" y="11347"/>
                  <a:pt x="33570" y="12164"/>
                  <a:pt x="33111" y="12862"/>
                </a:cubicBezTo>
                <a:cubicBezTo>
                  <a:pt x="32619" y="13612"/>
                  <a:pt x="31950" y="14230"/>
                  <a:pt x="31472" y="14989"/>
                </a:cubicBezTo>
                <a:cubicBezTo>
                  <a:pt x="30108" y="17146"/>
                  <a:pt x="31676" y="19704"/>
                  <a:pt x="32342" y="21823"/>
                </a:cubicBezTo>
                <a:cubicBezTo>
                  <a:pt x="32904" y="23621"/>
                  <a:pt x="33516" y="25453"/>
                  <a:pt x="33333" y="27364"/>
                </a:cubicBezTo>
                <a:cubicBezTo>
                  <a:pt x="33195" y="28831"/>
                  <a:pt x="32283" y="30422"/>
                  <a:pt x="30808" y="30873"/>
                </a:cubicBezTo>
                <a:cubicBezTo>
                  <a:pt x="29157" y="31378"/>
                  <a:pt x="27455" y="31011"/>
                  <a:pt x="25785" y="30791"/>
                </a:cubicBezTo>
                <a:cubicBezTo>
                  <a:pt x="25487" y="31080"/>
                  <a:pt x="25133" y="31302"/>
                  <a:pt x="24760" y="31482"/>
                </a:cubicBezTo>
                <a:cubicBezTo>
                  <a:pt x="24678" y="31589"/>
                  <a:pt x="24548" y="31646"/>
                  <a:pt x="24416" y="31637"/>
                </a:cubicBezTo>
                <a:cubicBezTo>
                  <a:pt x="24045" y="31786"/>
                  <a:pt x="23666" y="31914"/>
                  <a:pt x="23280" y="32021"/>
                </a:cubicBezTo>
                <a:cubicBezTo>
                  <a:pt x="22306" y="32304"/>
                  <a:pt x="21126" y="32740"/>
                  <a:pt x="20162" y="32208"/>
                </a:cubicBezTo>
                <a:cubicBezTo>
                  <a:pt x="19822" y="32151"/>
                  <a:pt x="19514" y="32040"/>
                  <a:pt x="19233" y="31837"/>
                </a:cubicBezTo>
                <a:cubicBezTo>
                  <a:pt x="19032" y="31690"/>
                  <a:pt x="18881" y="31516"/>
                  <a:pt x="18701" y="31350"/>
                </a:cubicBezTo>
                <a:cubicBezTo>
                  <a:pt x="18592" y="31243"/>
                  <a:pt x="18464" y="31160"/>
                  <a:pt x="18324" y="31101"/>
                </a:cubicBezTo>
                <a:close/>
                <a:moveTo>
                  <a:pt x="18053" y="30170"/>
                </a:moveTo>
                <a:cubicBezTo>
                  <a:pt x="18118" y="29626"/>
                  <a:pt x="18230" y="29079"/>
                  <a:pt x="18336" y="28542"/>
                </a:cubicBezTo>
                <a:cubicBezTo>
                  <a:pt x="18466" y="27888"/>
                  <a:pt x="18605" y="27239"/>
                  <a:pt x="18722" y="26583"/>
                </a:cubicBezTo>
                <a:cubicBezTo>
                  <a:pt x="18938" y="25378"/>
                  <a:pt x="19244" y="23422"/>
                  <a:pt x="18684" y="22238"/>
                </a:cubicBezTo>
                <a:cubicBezTo>
                  <a:pt x="18382" y="22450"/>
                  <a:pt x="18093" y="22680"/>
                  <a:pt x="17812" y="22919"/>
                </a:cubicBezTo>
                <a:cubicBezTo>
                  <a:pt x="17777" y="22949"/>
                  <a:pt x="17737" y="22972"/>
                  <a:pt x="17693" y="22991"/>
                </a:cubicBezTo>
                <a:cubicBezTo>
                  <a:pt x="17437" y="23341"/>
                  <a:pt x="17249" y="24648"/>
                  <a:pt x="17177" y="25044"/>
                </a:cubicBezTo>
                <a:cubicBezTo>
                  <a:pt x="16964" y="26228"/>
                  <a:pt x="16710" y="27421"/>
                  <a:pt x="16199" y="28515"/>
                </a:cubicBezTo>
                <a:cubicBezTo>
                  <a:pt x="15692" y="29598"/>
                  <a:pt x="14975" y="30487"/>
                  <a:pt x="13950" y="31046"/>
                </a:cubicBezTo>
                <a:cubicBezTo>
                  <a:pt x="14891" y="31153"/>
                  <a:pt x="16004" y="31202"/>
                  <a:pt x="16825" y="30925"/>
                </a:cubicBezTo>
                <a:cubicBezTo>
                  <a:pt x="17374" y="30738"/>
                  <a:pt x="17603" y="30474"/>
                  <a:pt x="18053" y="30170"/>
                </a:cubicBezTo>
                <a:close/>
                <a:moveTo>
                  <a:pt x="20254" y="6149"/>
                </a:moveTo>
                <a:cubicBezTo>
                  <a:pt x="20256" y="6047"/>
                  <a:pt x="20262" y="5944"/>
                  <a:pt x="20264" y="5839"/>
                </a:cubicBezTo>
                <a:cubicBezTo>
                  <a:pt x="20281" y="5238"/>
                  <a:pt x="20329" y="4638"/>
                  <a:pt x="20277" y="4037"/>
                </a:cubicBezTo>
                <a:cubicBezTo>
                  <a:pt x="19600" y="3825"/>
                  <a:pt x="18923" y="3611"/>
                  <a:pt x="18255" y="3370"/>
                </a:cubicBezTo>
                <a:cubicBezTo>
                  <a:pt x="18108" y="3318"/>
                  <a:pt x="17959" y="3266"/>
                  <a:pt x="17810" y="3211"/>
                </a:cubicBezTo>
                <a:cubicBezTo>
                  <a:pt x="17689" y="3427"/>
                  <a:pt x="17615" y="3681"/>
                  <a:pt x="17536" y="3913"/>
                </a:cubicBezTo>
                <a:cubicBezTo>
                  <a:pt x="17433" y="4217"/>
                  <a:pt x="17320" y="4498"/>
                  <a:pt x="17136" y="4762"/>
                </a:cubicBezTo>
                <a:cubicBezTo>
                  <a:pt x="18194" y="5181"/>
                  <a:pt x="19244" y="5623"/>
                  <a:pt x="20252" y="6151"/>
                </a:cubicBezTo>
                <a:close/>
                <a:moveTo>
                  <a:pt x="22278" y="6801"/>
                </a:moveTo>
                <a:cubicBezTo>
                  <a:pt x="22436" y="6524"/>
                  <a:pt x="22436" y="5923"/>
                  <a:pt x="22423" y="5648"/>
                </a:cubicBezTo>
                <a:cubicBezTo>
                  <a:pt x="22385" y="4969"/>
                  <a:pt x="22253" y="4301"/>
                  <a:pt x="22031" y="3660"/>
                </a:cubicBezTo>
                <a:cubicBezTo>
                  <a:pt x="21767" y="2899"/>
                  <a:pt x="21308" y="2023"/>
                  <a:pt x="20602" y="1587"/>
                </a:cubicBezTo>
                <a:cubicBezTo>
                  <a:pt x="19571" y="950"/>
                  <a:pt x="18162" y="698"/>
                  <a:pt x="17068" y="1321"/>
                </a:cubicBezTo>
                <a:cubicBezTo>
                  <a:pt x="16563" y="1608"/>
                  <a:pt x="16039" y="1998"/>
                  <a:pt x="15666" y="2442"/>
                </a:cubicBezTo>
                <a:cubicBezTo>
                  <a:pt x="15656" y="2455"/>
                  <a:pt x="15645" y="2465"/>
                  <a:pt x="15635" y="2473"/>
                </a:cubicBezTo>
                <a:cubicBezTo>
                  <a:pt x="15398" y="2748"/>
                  <a:pt x="14941" y="3540"/>
                  <a:pt x="14922" y="3888"/>
                </a:cubicBezTo>
                <a:cubicBezTo>
                  <a:pt x="15404" y="4083"/>
                  <a:pt x="15891" y="4272"/>
                  <a:pt x="16375" y="4462"/>
                </a:cubicBezTo>
                <a:cubicBezTo>
                  <a:pt x="16513" y="4290"/>
                  <a:pt x="16603" y="4060"/>
                  <a:pt x="16668" y="3857"/>
                </a:cubicBezTo>
                <a:cubicBezTo>
                  <a:pt x="16855" y="3255"/>
                  <a:pt x="16932" y="2786"/>
                  <a:pt x="17418" y="2331"/>
                </a:cubicBezTo>
                <a:cubicBezTo>
                  <a:pt x="17431" y="2320"/>
                  <a:pt x="17446" y="2310"/>
                  <a:pt x="17460" y="2304"/>
                </a:cubicBezTo>
                <a:cubicBezTo>
                  <a:pt x="18221" y="1706"/>
                  <a:pt x="19399" y="1509"/>
                  <a:pt x="20248" y="2033"/>
                </a:cubicBezTo>
                <a:cubicBezTo>
                  <a:pt x="21063" y="2538"/>
                  <a:pt x="21109" y="3666"/>
                  <a:pt x="21101" y="4521"/>
                </a:cubicBezTo>
                <a:cubicBezTo>
                  <a:pt x="21094" y="5034"/>
                  <a:pt x="21117" y="5544"/>
                  <a:pt x="21132" y="6057"/>
                </a:cubicBezTo>
                <a:cubicBezTo>
                  <a:pt x="21136" y="6254"/>
                  <a:pt x="21107" y="6485"/>
                  <a:pt x="21161" y="6675"/>
                </a:cubicBezTo>
                <a:cubicBezTo>
                  <a:pt x="21174" y="6717"/>
                  <a:pt x="21319" y="6765"/>
                  <a:pt x="21356" y="6776"/>
                </a:cubicBezTo>
                <a:cubicBezTo>
                  <a:pt x="21524" y="6822"/>
                  <a:pt x="21723" y="6835"/>
                  <a:pt x="21895" y="6832"/>
                </a:cubicBezTo>
                <a:cubicBezTo>
                  <a:pt x="22023" y="6830"/>
                  <a:pt x="22151" y="6820"/>
                  <a:pt x="22278" y="6799"/>
                </a:cubicBezTo>
                <a:close/>
                <a:moveTo>
                  <a:pt x="12108" y="2832"/>
                </a:moveTo>
                <a:cubicBezTo>
                  <a:pt x="12561" y="2916"/>
                  <a:pt x="13003" y="3056"/>
                  <a:pt x="13422" y="3251"/>
                </a:cubicBezTo>
                <a:cubicBezTo>
                  <a:pt x="13642" y="3349"/>
                  <a:pt x="13860" y="3446"/>
                  <a:pt x="14082" y="3540"/>
                </a:cubicBezTo>
                <a:cubicBezTo>
                  <a:pt x="14216" y="3178"/>
                  <a:pt x="14495" y="2677"/>
                  <a:pt x="14728" y="2331"/>
                </a:cubicBezTo>
                <a:cubicBezTo>
                  <a:pt x="13826" y="2214"/>
                  <a:pt x="12963" y="2534"/>
                  <a:pt x="12108" y="2832"/>
                </a:cubicBezTo>
                <a:close/>
                <a:moveTo>
                  <a:pt x="13944" y="4378"/>
                </a:moveTo>
                <a:cubicBezTo>
                  <a:pt x="13076" y="3959"/>
                  <a:pt x="12213" y="3540"/>
                  <a:pt x="11226" y="3536"/>
                </a:cubicBezTo>
                <a:cubicBezTo>
                  <a:pt x="10806" y="3536"/>
                  <a:pt x="9857" y="3425"/>
                  <a:pt x="9515" y="3672"/>
                </a:cubicBezTo>
                <a:cubicBezTo>
                  <a:pt x="9438" y="3731"/>
                  <a:pt x="9339" y="3758"/>
                  <a:pt x="9243" y="3743"/>
                </a:cubicBezTo>
                <a:cubicBezTo>
                  <a:pt x="8904" y="3873"/>
                  <a:pt x="8572" y="4020"/>
                  <a:pt x="8250" y="4186"/>
                </a:cubicBezTo>
                <a:cubicBezTo>
                  <a:pt x="8457" y="4196"/>
                  <a:pt x="8665" y="4215"/>
                  <a:pt x="8857" y="4238"/>
                </a:cubicBezTo>
                <a:cubicBezTo>
                  <a:pt x="9484" y="4305"/>
                  <a:pt x="10113" y="4412"/>
                  <a:pt x="10731" y="4531"/>
                </a:cubicBezTo>
                <a:cubicBezTo>
                  <a:pt x="12284" y="4835"/>
                  <a:pt x="13835" y="5242"/>
                  <a:pt x="15348" y="5705"/>
                </a:cubicBezTo>
                <a:cubicBezTo>
                  <a:pt x="17201" y="6273"/>
                  <a:pt x="21132" y="7595"/>
                  <a:pt x="22457" y="9010"/>
                </a:cubicBezTo>
                <a:cubicBezTo>
                  <a:pt x="23123" y="9723"/>
                  <a:pt x="23064" y="10770"/>
                  <a:pt x="22947" y="11665"/>
                </a:cubicBezTo>
                <a:cubicBezTo>
                  <a:pt x="22727" y="13346"/>
                  <a:pt x="22394" y="14989"/>
                  <a:pt x="22002" y="16634"/>
                </a:cubicBezTo>
                <a:cubicBezTo>
                  <a:pt x="21763" y="17638"/>
                  <a:pt x="21507" y="18636"/>
                  <a:pt x="21258" y="19635"/>
                </a:cubicBezTo>
                <a:cubicBezTo>
                  <a:pt x="21646" y="19367"/>
                  <a:pt x="22176" y="19130"/>
                  <a:pt x="22526" y="18971"/>
                </a:cubicBezTo>
                <a:cubicBezTo>
                  <a:pt x="22922" y="17781"/>
                  <a:pt x="23001" y="16508"/>
                  <a:pt x="23423" y="15320"/>
                </a:cubicBezTo>
                <a:cubicBezTo>
                  <a:pt x="23781" y="14310"/>
                  <a:pt x="24066" y="13304"/>
                  <a:pt x="24106" y="12225"/>
                </a:cubicBezTo>
                <a:cubicBezTo>
                  <a:pt x="24148" y="11087"/>
                  <a:pt x="24087" y="9446"/>
                  <a:pt x="23286" y="8536"/>
                </a:cubicBezTo>
                <a:cubicBezTo>
                  <a:pt x="23069" y="8291"/>
                  <a:pt x="22817" y="8117"/>
                  <a:pt x="22519" y="7977"/>
                </a:cubicBezTo>
                <a:cubicBezTo>
                  <a:pt x="22306" y="7876"/>
                  <a:pt x="22069" y="7805"/>
                  <a:pt x="21859" y="7700"/>
                </a:cubicBezTo>
                <a:cubicBezTo>
                  <a:pt x="21273" y="7740"/>
                  <a:pt x="20524" y="7652"/>
                  <a:pt x="20321" y="7023"/>
                </a:cubicBezTo>
                <a:cubicBezTo>
                  <a:pt x="20285" y="7009"/>
                  <a:pt x="20250" y="6994"/>
                  <a:pt x="20220" y="6981"/>
                </a:cubicBezTo>
                <a:cubicBezTo>
                  <a:pt x="20063" y="6921"/>
                  <a:pt x="19908" y="6856"/>
                  <a:pt x="19753" y="6793"/>
                </a:cubicBezTo>
                <a:cubicBezTo>
                  <a:pt x="19286" y="6602"/>
                  <a:pt x="18823" y="6407"/>
                  <a:pt x="18357" y="6216"/>
                </a:cubicBezTo>
                <a:cubicBezTo>
                  <a:pt x="17934" y="6040"/>
                  <a:pt x="17511" y="5864"/>
                  <a:pt x="17087" y="5688"/>
                </a:cubicBezTo>
                <a:cubicBezTo>
                  <a:pt x="16867" y="5598"/>
                  <a:pt x="16645" y="5502"/>
                  <a:pt x="16423" y="5416"/>
                </a:cubicBezTo>
                <a:cubicBezTo>
                  <a:pt x="16065" y="5523"/>
                  <a:pt x="15432" y="5326"/>
                  <a:pt x="15126" y="5213"/>
                </a:cubicBezTo>
                <a:cubicBezTo>
                  <a:pt x="14849" y="5110"/>
                  <a:pt x="14032" y="4781"/>
                  <a:pt x="13944" y="4380"/>
                </a:cubicBezTo>
                <a:close/>
                <a:moveTo>
                  <a:pt x="26493" y="11024"/>
                </a:moveTo>
                <a:cubicBezTo>
                  <a:pt x="26388" y="11827"/>
                  <a:pt x="26227" y="12575"/>
                  <a:pt x="26118" y="13128"/>
                </a:cubicBezTo>
                <a:cubicBezTo>
                  <a:pt x="26017" y="13642"/>
                  <a:pt x="25244" y="13442"/>
                  <a:pt x="25342" y="12944"/>
                </a:cubicBezTo>
                <a:cubicBezTo>
                  <a:pt x="25613" y="11577"/>
                  <a:pt x="26478" y="7887"/>
                  <a:pt x="24793" y="7141"/>
                </a:cubicBezTo>
                <a:cubicBezTo>
                  <a:pt x="24315" y="6927"/>
                  <a:pt x="24689" y="6225"/>
                  <a:pt x="25158" y="6432"/>
                </a:cubicBezTo>
                <a:cubicBezTo>
                  <a:pt x="26101" y="6849"/>
                  <a:pt x="26480" y="7803"/>
                  <a:pt x="26575" y="8897"/>
                </a:cubicBezTo>
                <a:cubicBezTo>
                  <a:pt x="26562" y="8576"/>
                  <a:pt x="26537" y="8249"/>
                  <a:pt x="26497" y="7922"/>
                </a:cubicBezTo>
                <a:cubicBezTo>
                  <a:pt x="26172" y="6839"/>
                  <a:pt x="25365" y="6151"/>
                  <a:pt x="24397" y="5630"/>
                </a:cubicBezTo>
                <a:cubicBezTo>
                  <a:pt x="24257" y="5552"/>
                  <a:pt x="24112" y="5479"/>
                  <a:pt x="23968" y="5407"/>
                </a:cubicBezTo>
                <a:cubicBezTo>
                  <a:pt x="23924" y="5395"/>
                  <a:pt x="23882" y="5376"/>
                  <a:pt x="23844" y="5347"/>
                </a:cubicBezTo>
                <a:cubicBezTo>
                  <a:pt x="23620" y="5242"/>
                  <a:pt x="23395" y="5139"/>
                  <a:pt x="23167" y="5045"/>
                </a:cubicBezTo>
                <a:cubicBezTo>
                  <a:pt x="23230" y="5573"/>
                  <a:pt x="23263" y="6160"/>
                  <a:pt x="23163" y="6650"/>
                </a:cubicBezTo>
                <a:cubicBezTo>
                  <a:pt x="23115" y="6877"/>
                  <a:pt x="23100" y="7059"/>
                  <a:pt x="23014" y="7235"/>
                </a:cubicBezTo>
                <a:cubicBezTo>
                  <a:pt x="24754" y="7841"/>
                  <a:pt x="25001" y="9628"/>
                  <a:pt x="24909" y="11292"/>
                </a:cubicBezTo>
                <a:cubicBezTo>
                  <a:pt x="24938" y="12524"/>
                  <a:pt x="24818" y="13732"/>
                  <a:pt x="24412" y="14899"/>
                </a:cubicBezTo>
                <a:cubicBezTo>
                  <a:pt x="23999" y="16087"/>
                  <a:pt x="23819" y="17338"/>
                  <a:pt x="23486" y="18550"/>
                </a:cubicBezTo>
                <a:cubicBezTo>
                  <a:pt x="23959" y="18357"/>
                  <a:pt x="24445" y="18193"/>
                  <a:pt x="24946" y="18097"/>
                </a:cubicBezTo>
                <a:cubicBezTo>
                  <a:pt x="25018" y="18082"/>
                  <a:pt x="25089" y="18074"/>
                  <a:pt x="25160" y="18070"/>
                </a:cubicBezTo>
                <a:cubicBezTo>
                  <a:pt x="25372" y="16402"/>
                  <a:pt x="25803" y="14794"/>
                  <a:pt x="26143" y="13151"/>
                </a:cubicBezTo>
                <a:cubicBezTo>
                  <a:pt x="26290" y="12434"/>
                  <a:pt x="26413" y="11728"/>
                  <a:pt x="26491" y="11024"/>
                </a:cubicBezTo>
                <a:close/>
                <a:moveTo>
                  <a:pt x="18567" y="2622"/>
                </a:moveTo>
                <a:cubicBezTo>
                  <a:pt x="19066" y="2784"/>
                  <a:pt x="19562" y="2937"/>
                  <a:pt x="20065" y="3090"/>
                </a:cubicBezTo>
                <a:cubicBezTo>
                  <a:pt x="19814" y="2543"/>
                  <a:pt x="19363" y="2398"/>
                  <a:pt x="18670" y="2591"/>
                </a:cubicBezTo>
                <a:cubicBezTo>
                  <a:pt x="18636" y="2601"/>
                  <a:pt x="18603" y="2610"/>
                  <a:pt x="18567" y="2622"/>
                </a:cubicBezTo>
                <a:close/>
                <a:moveTo>
                  <a:pt x="24860" y="4978"/>
                </a:moveTo>
                <a:cubicBezTo>
                  <a:pt x="25774" y="5506"/>
                  <a:pt x="26644" y="6164"/>
                  <a:pt x="27090" y="7149"/>
                </a:cubicBezTo>
                <a:cubicBezTo>
                  <a:pt x="27493" y="6791"/>
                  <a:pt x="27968" y="6485"/>
                  <a:pt x="28425" y="6218"/>
                </a:cubicBezTo>
                <a:cubicBezTo>
                  <a:pt x="29111" y="5820"/>
                  <a:pt x="29892" y="5542"/>
                  <a:pt x="30682" y="5573"/>
                </a:cubicBezTo>
                <a:cubicBezTo>
                  <a:pt x="30043" y="5108"/>
                  <a:pt x="29314" y="4781"/>
                  <a:pt x="28543" y="4613"/>
                </a:cubicBezTo>
                <a:cubicBezTo>
                  <a:pt x="27304" y="4355"/>
                  <a:pt x="25992" y="4393"/>
                  <a:pt x="24860" y="4978"/>
                </a:cubicBezTo>
                <a:close/>
                <a:moveTo>
                  <a:pt x="26837" y="18590"/>
                </a:moveTo>
                <a:cubicBezTo>
                  <a:pt x="26677" y="18216"/>
                  <a:pt x="26560" y="17825"/>
                  <a:pt x="26518" y="17420"/>
                </a:cubicBezTo>
                <a:cubicBezTo>
                  <a:pt x="26371" y="16024"/>
                  <a:pt x="26648" y="14511"/>
                  <a:pt x="27323" y="13279"/>
                </a:cubicBezTo>
                <a:cubicBezTo>
                  <a:pt x="27935" y="12160"/>
                  <a:pt x="28857" y="11378"/>
                  <a:pt x="29806" y="10559"/>
                </a:cubicBezTo>
                <a:cubicBezTo>
                  <a:pt x="30605" y="9869"/>
                  <a:pt x="32032" y="8811"/>
                  <a:pt x="31967" y="7631"/>
                </a:cubicBezTo>
                <a:cubicBezTo>
                  <a:pt x="31948" y="7315"/>
                  <a:pt x="31862" y="7006"/>
                  <a:pt x="31713" y="6728"/>
                </a:cubicBezTo>
                <a:cubicBezTo>
                  <a:pt x="31583" y="6644"/>
                  <a:pt x="31449" y="6571"/>
                  <a:pt x="31309" y="6508"/>
                </a:cubicBezTo>
                <a:cubicBezTo>
                  <a:pt x="30215" y="6009"/>
                  <a:pt x="29136" y="6640"/>
                  <a:pt x="28264" y="7281"/>
                </a:cubicBezTo>
                <a:cubicBezTo>
                  <a:pt x="27958" y="7507"/>
                  <a:pt x="27625" y="7744"/>
                  <a:pt x="27361" y="8023"/>
                </a:cubicBezTo>
                <a:cubicBezTo>
                  <a:pt x="27514" y="8813"/>
                  <a:pt x="27472" y="9658"/>
                  <a:pt x="27392" y="10452"/>
                </a:cubicBezTo>
                <a:cubicBezTo>
                  <a:pt x="27266" y="11707"/>
                  <a:pt x="27115" y="12969"/>
                  <a:pt x="26841" y="14201"/>
                </a:cubicBezTo>
                <a:cubicBezTo>
                  <a:pt x="26547" y="15532"/>
                  <a:pt x="26145" y="16844"/>
                  <a:pt x="25954" y="18196"/>
                </a:cubicBezTo>
                <a:cubicBezTo>
                  <a:pt x="26256" y="18294"/>
                  <a:pt x="26550" y="18437"/>
                  <a:pt x="26835" y="18587"/>
                </a:cubicBezTo>
                <a:close/>
                <a:moveTo>
                  <a:pt x="23546" y="20643"/>
                </a:moveTo>
                <a:cubicBezTo>
                  <a:pt x="24781" y="20356"/>
                  <a:pt x="26024" y="20103"/>
                  <a:pt x="27243" y="19753"/>
                </a:cubicBezTo>
                <a:cubicBezTo>
                  <a:pt x="26604" y="19413"/>
                  <a:pt x="25959" y="19116"/>
                  <a:pt x="25244" y="18954"/>
                </a:cubicBezTo>
                <a:cubicBezTo>
                  <a:pt x="25001" y="18933"/>
                  <a:pt x="24756" y="18963"/>
                  <a:pt x="24525" y="19042"/>
                </a:cubicBezTo>
                <a:cubicBezTo>
                  <a:pt x="23689" y="19417"/>
                  <a:pt x="22838" y="19730"/>
                  <a:pt x="22016" y="20130"/>
                </a:cubicBezTo>
                <a:cubicBezTo>
                  <a:pt x="22213" y="20199"/>
                  <a:pt x="22410" y="20274"/>
                  <a:pt x="22589" y="20339"/>
                </a:cubicBezTo>
                <a:cubicBezTo>
                  <a:pt x="22794" y="20413"/>
                  <a:pt x="23001" y="20484"/>
                  <a:pt x="23211" y="20551"/>
                </a:cubicBezTo>
                <a:cubicBezTo>
                  <a:pt x="23293" y="20578"/>
                  <a:pt x="23450" y="20631"/>
                  <a:pt x="23546" y="20643"/>
                </a:cubicBezTo>
                <a:close/>
                <a:moveTo>
                  <a:pt x="28291" y="20979"/>
                </a:moveTo>
                <a:cubicBezTo>
                  <a:pt x="27868" y="22590"/>
                  <a:pt x="27572" y="24248"/>
                  <a:pt x="27201" y="25872"/>
                </a:cubicBezTo>
                <a:cubicBezTo>
                  <a:pt x="27029" y="26625"/>
                  <a:pt x="26858" y="27375"/>
                  <a:pt x="26734" y="28138"/>
                </a:cubicBezTo>
                <a:cubicBezTo>
                  <a:pt x="26897" y="28052"/>
                  <a:pt x="27061" y="27962"/>
                  <a:pt x="27197" y="27848"/>
                </a:cubicBezTo>
                <a:cubicBezTo>
                  <a:pt x="27769" y="27375"/>
                  <a:pt x="28352" y="26859"/>
                  <a:pt x="28756" y="26231"/>
                </a:cubicBezTo>
                <a:cubicBezTo>
                  <a:pt x="29785" y="24625"/>
                  <a:pt x="29553" y="22986"/>
                  <a:pt x="28580" y="21423"/>
                </a:cubicBezTo>
                <a:cubicBezTo>
                  <a:pt x="28486" y="21272"/>
                  <a:pt x="28390" y="21123"/>
                  <a:pt x="28291" y="20977"/>
                </a:cubicBezTo>
                <a:close/>
                <a:moveTo>
                  <a:pt x="24877" y="30456"/>
                </a:moveTo>
                <a:cubicBezTo>
                  <a:pt x="25277" y="30145"/>
                  <a:pt x="25527" y="29764"/>
                  <a:pt x="25690" y="29257"/>
                </a:cubicBezTo>
                <a:cubicBezTo>
                  <a:pt x="25632" y="29139"/>
                  <a:pt x="25640" y="28999"/>
                  <a:pt x="25711" y="28888"/>
                </a:cubicBezTo>
                <a:cubicBezTo>
                  <a:pt x="25745" y="28833"/>
                  <a:pt x="25783" y="28783"/>
                  <a:pt x="25824" y="28735"/>
                </a:cubicBezTo>
                <a:cubicBezTo>
                  <a:pt x="25889" y="28412"/>
                  <a:pt x="25933" y="28085"/>
                  <a:pt x="25975" y="27758"/>
                </a:cubicBezTo>
                <a:cubicBezTo>
                  <a:pt x="26097" y="26847"/>
                  <a:pt x="26332" y="25956"/>
                  <a:pt x="26547" y="25061"/>
                </a:cubicBezTo>
                <a:cubicBezTo>
                  <a:pt x="26250" y="25287"/>
                  <a:pt x="25915" y="25459"/>
                  <a:pt x="25544" y="25518"/>
                </a:cubicBezTo>
                <a:cubicBezTo>
                  <a:pt x="25606" y="27203"/>
                  <a:pt x="25036" y="28800"/>
                  <a:pt x="24877" y="30456"/>
                </a:cubicBezTo>
                <a:close/>
                <a:moveTo>
                  <a:pt x="26321" y="30070"/>
                </a:moveTo>
                <a:cubicBezTo>
                  <a:pt x="27541" y="30259"/>
                  <a:pt x="28870" y="30525"/>
                  <a:pt x="30072" y="30246"/>
                </a:cubicBezTo>
                <a:cubicBezTo>
                  <a:pt x="31833" y="29837"/>
                  <a:pt x="32659" y="28159"/>
                  <a:pt x="32577" y="26461"/>
                </a:cubicBezTo>
                <a:cubicBezTo>
                  <a:pt x="32499" y="24841"/>
                  <a:pt x="31954" y="23305"/>
                  <a:pt x="31489" y="21769"/>
                </a:cubicBezTo>
                <a:cubicBezTo>
                  <a:pt x="31064" y="20367"/>
                  <a:pt x="30320" y="19034"/>
                  <a:pt x="30129" y="17565"/>
                </a:cubicBezTo>
                <a:cubicBezTo>
                  <a:pt x="30033" y="16802"/>
                  <a:pt x="30148" y="16091"/>
                  <a:pt x="30452" y="15387"/>
                </a:cubicBezTo>
                <a:cubicBezTo>
                  <a:pt x="31269" y="13493"/>
                  <a:pt x="33195" y="12149"/>
                  <a:pt x="33229" y="9930"/>
                </a:cubicBezTo>
                <a:cubicBezTo>
                  <a:pt x="33239" y="9207"/>
                  <a:pt x="33090" y="8465"/>
                  <a:pt x="32738" y="7832"/>
                </a:cubicBezTo>
                <a:cubicBezTo>
                  <a:pt x="32541" y="9431"/>
                  <a:pt x="30718" y="10787"/>
                  <a:pt x="29588" y="11797"/>
                </a:cubicBezTo>
                <a:cubicBezTo>
                  <a:pt x="28155" y="13084"/>
                  <a:pt x="27180" y="14853"/>
                  <a:pt x="27270" y="16819"/>
                </a:cubicBezTo>
                <a:cubicBezTo>
                  <a:pt x="27340" y="18309"/>
                  <a:pt x="29249" y="20754"/>
                  <a:pt x="29884" y="22217"/>
                </a:cubicBezTo>
                <a:cubicBezTo>
                  <a:pt x="30466" y="23563"/>
                  <a:pt x="30383" y="25170"/>
                  <a:pt x="29586" y="26413"/>
                </a:cubicBezTo>
                <a:cubicBezTo>
                  <a:pt x="29146" y="27100"/>
                  <a:pt x="28603" y="27716"/>
                  <a:pt x="27975" y="28238"/>
                </a:cubicBezTo>
                <a:cubicBezTo>
                  <a:pt x="27713" y="28454"/>
                  <a:pt x="27453" y="28668"/>
                  <a:pt x="27176" y="28863"/>
                </a:cubicBezTo>
                <a:cubicBezTo>
                  <a:pt x="27015" y="28978"/>
                  <a:pt x="26776" y="29070"/>
                  <a:pt x="26581" y="29175"/>
                </a:cubicBezTo>
                <a:cubicBezTo>
                  <a:pt x="26529" y="29481"/>
                  <a:pt x="26453" y="29789"/>
                  <a:pt x="26321" y="30070"/>
                </a:cubicBezTo>
                <a:close/>
                <a:moveTo>
                  <a:pt x="2868" y="16817"/>
                </a:moveTo>
                <a:cubicBezTo>
                  <a:pt x="5500" y="17466"/>
                  <a:pt x="8095" y="18267"/>
                  <a:pt x="10635" y="19212"/>
                </a:cubicBezTo>
                <a:cubicBezTo>
                  <a:pt x="12967" y="20080"/>
                  <a:pt x="15245" y="21071"/>
                  <a:pt x="17486" y="22154"/>
                </a:cubicBezTo>
                <a:cubicBezTo>
                  <a:pt x="17733" y="21951"/>
                  <a:pt x="17984" y="21754"/>
                  <a:pt x="18246" y="21572"/>
                </a:cubicBezTo>
                <a:cubicBezTo>
                  <a:pt x="17706" y="21048"/>
                  <a:pt x="16469" y="20398"/>
                  <a:pt x="15895" y="20101"/>
                </a:cubicBezTo>
                <a:cubicBezTo>
                  <a:pt x="14461" y="19357"/>
                  <a:pt x="12961" y="18692"/>
                  <a:pt x="11465" y="18087"/>
                </a:cubicBezTo>
                <a:cubicBezTo>
                  <a:pt x="10010" y="17498"/>
                  <a:pt x="8510" y="16942"/>
                  <a:pt x="7001" y="16502"/>
                </a:cubicBezTo>
                <a:cubicBezTo>
                  <a:pt x="6269" y="16288"/>
                  <a:pt x="4825" y="15884"/>
                  <a:pt x="4060" y="15978"/>
                </a:cubicBezTo>
                <a:cubicBezTo>
                  <a:pt x="3689" y="16100"/>
                  <a:pt x="3195" y="16483"/>
                  <a:pt x="2868" y="16817"/>
                </a:cubicBezTo>
                <a:close/>
                <a:moveTo>
                  <a:pt x="19625" y="22194"/>
                </a:moveTo>
                <a:cubicBezTo>
                  <a:pt x="19996" y="20834"/>
                  <a:pt x="20461" y="19501"/>
                  <a:pt x="20801" y="18131"/>
                </a:cubicBezTo>
                <a:cubicBezTo>
                  <a:pt x="20281" y="17957"/>
                  <a:pt x="19801" y="17697"/>
                  <a:pt x="19309" y="17458"/>
                </a:cubicBezTo>
                <a:cubicBezTo>
                  <a:pt x="19194" y="18055"/>
                  <a:pt x="18955" y="18986"/>
                  <a:pt x="18596" y="19313"/>
                </a:cubicBezTo>
                <a:cubicBezTo>
                  <a:pt x="18284" y="19593"/>
                  <a:pt x="17414" y="19352"/>
                  <a:pt x="17066" y="19237"/>
                </a:cubicBezTo>
                <a:cubicBezTo>
                  <a:pt x="16700" y="19118"/>
                  <a:pt x="15828" y="18780"/>
                  <a:pt x="15798" y="18317"/>
                </a:cubicBezTo>
                <a:cubicBezTo>
                  <a:pt x="15775" y="17961"/>
                  <a:pt x="16155" y="16894"/>
                  <a:pt x="16371" y="16358"/>
                </a:cubicBezTo>
                <a:cubicBezTo>
                  <a:pt x="16262" y="16326"/>
                  <a:pt x="16148" y="16295"/>
                  <a:pt x="16037" y="16263"/>
                </a:cubicBezTo>
                <a:cubicBezTo>
                  <a:pt x="14191" y="15756"/>
                  <a:pt x="12324" y="15326"/>
                  <a:pt x="10473" y="14838"/>
                </a:cubicBezTo>
                <a:cubicBezTo>
                  <a:pt x="10150" y="14754"/>
                  <a:pt x="9830" y="14677"/>
                  <a:pt x="9507" y="14599"/>
                </a:cubicBezTo>
                <a:cubicBezTo>
                  <a:pt x="9440" y="15134"/>
                  <a:pt x="9247" y="15695"/>
                  <a:pt x="8912" y="16119"/>
                </a:cubicBezTo>
                <a:cubicBezTo>
                  <a:pt x="11687" y="17148"/>
                  <a:pt x="18104" y="19440"/>
                  <a:pt x="19426" y="21739"/>
                </a:cubicBezTo>
                <a:cubicBezTo>
                  <a:pt x="19506" y="21884"/>
                  <a:pt x="19573" y="22037"/>
                  <a:pt x="19625" y="22194"/>
                </a:cubicBezTo>
                <a:close/>
                <a:moveTo>
                  <a:pt x="5944" y="15251"/>
                </a:moveTo>
                <a:cubicBezTo>
                  <a:pt x="5984" y="14719"/>
                  <a:pt x="6259" y="14151"/>
                  <a:pt x="6496" y="13669"/>
                </a:cubicBezTo>
                <a:cubicBezTo>
                  <a:pt x="6238" y="13549"/>
                  <a:pt x="5988" y="13415"/>
                  <a:pt x="5747" y="13264"/>
                </a:cubicBezTo>
                <a:cubicBezTo>
                  <a:pt x="5418" y="13059"/>
                  <a:pt x="5085" y="12872"/>
                  <a:pt x="4775" y="12644"/>
                </a:cubicBezTo>
                <a:cubicBezTo>
                  <a:pt x="4601" y="13478"/>
                  <a:pt x="4442" y="14314"/>
                  <a:pt x="4324" y="15155"/>
                </a:cubicBezTo>
                <a:cubicBezTo>
                  <a:pt x="4865" y="15127"/>
                  <a:pt x="5410" y="15159"/>
                  <a:pt x="5944" y="15249"/>
                </a:cubicBezTo>
                <a:close/>
                <a:moveTo>
                  <a:pt x="8130" y="15832"/>
                </a:moveTo>
                <a:cubicBezTo>
                  <a:pt x="8233" y="15754"/>
                  <a:pt x="8319" y="15655"/>
                  <a:pt x="8382" y="15544"/>
                </a:cubicBezTo>
                <a:cubicBezTo>
                  <a:pt x="8581" y="15197"/>
                  <a:pt x="8698" y="14809"/>
                  <a:pt x="8727" y="14409"/>
                </a:cubicBezTo>
                <a:cubicBezTo>
                  <a:pt x="8222" y="14281"/>
                  <a:pt x="7719" y="14140"/>
                  <a:pt x="7229" y="13966"/>
                </a:cubicBezTo>
                <a:cubicBezTo>
                  <a:pt x="7013" y="14367"/>
                  <a:pt x="6678" y="14987"/>
                  <a:pt x="6716" y="15408"/>
                </a:cubicBezTo>
                <a:cubicBezTo>
                  <a:pt x="7193" y="15526"/>
                  <a:pt x="7665" y="15670"/>
                  <a:pt x="8130" y="15834"/>
                </a:cubicBezTo>
                <a:close/>
                <a:moveTo>
                  <a:pt x="4259" y="27425"/>
                </a:moveTo>
                <a:cubicBezTo>
                  <a:pt x="5492" y="27953"/>
                  <a:pt x="6703" y="28538"/>
                  <a:pt x="7927" y="29083"/>
                </a:cubicBezTo>
                <a:cubicBezTo>
                  <a:pt x="9189" y="29647"/>
                  <a:pt x="10494" y="30196"/>
                  <a:pt x="11827" y="30571"/>
                </a:cubicBezTo>
                <a:cubicBezTo>
                  <a:pt x="12020" y="30623"/>
                  <a:pt x="12215" y="30680"/>
                  <a:pt x="12410" y="30732"/>
                </a:cubicBezTo>
                <a:cubicBezTo>
                  <a:pt x="13181" y="30661"/>
                  <a:pt x="13858" y="30388"/>
                  <a:pt x="14419" y="29846"/>
                </a:cubicBezTo>
                <a:cubicBezTo>
                  <a:pt x="15226" y="29066"/>
                  <a:pt x="15639" y="27884"/>
                  <a:pt x="15910" y="26822"/>
                </a:cubicBezTo>
                <a:cubicBezTo>
                  <a:pt x="16109" y="26036"/>
                  <a:pt x="16247" y="25241"/>
                  <a:pt x="16415" y="24451"/>
                </a:cubicBezTo>
                <a:cubicBezTo>
                  <a:pt x="16526" y="23921"/>
                  <a:pt x="16670" y="23269"/>
                  <a:pt x="16918" y="22762"/>
                </a:cubicBezTo>
                <a:cubicBezTo>
                  <a:pt x="14723" y="21700"/>
                  <a:pt x="12458" y="20729"/>
                  <a:pt x="10180" y="19862"/>
                </a:cubicBezTo>
                <a:cubicBezTo>
                  <a:pt x="8807" y="19340"/>
                  <a:pt x="7418" y="18851"/>
                  <a:pt x="6014" y="18424"/>
                </a:cubicBezTo>
                <a:cubicBezTo>
                  <a:pt x="4823" y="18063"/>
                  <a:pt x="3599" y="17734"/>
                  <a:pt x="2373" y="17512"/>
                </a:cubicBezTo>
                <a:cubicBezTo>
                  <a:pt x="2273" y="17730"/>
                  <a:pt x="2193" y="18001"/>
                  <a:pt x="2128" y="18214"/>
                </a:cubicBezTo>
                <a:cubicBezTo>
                  <a:pt x="2009" y="18621"/>
                  <a:pt x="1906" y="19036"/>
                  <a:pt x="1809" y="19451"/>
                </a:cubicBezTo>
                <a:cubicBezTo>
                  <a:pt x="1648" y="20138"/>
                  <a:pt x="1504" y="20832"/>
                  <a:pt x="1371" y="21526"/>
                </a:cubicBezTo>
                <a:cubicBezTo>
                  <a:pt x="1103" y="22940"/>
                  <a:pt x="1271" y="24338"/>
                  <a:pt x="2099" y="25541"/>
                </a:cubicBezTo>
                <a:cubicBezTo>
                  <a:pt x="2650" y="26340"/>
                  <a:pt x="3419" y="26958"/>
                  <a:pt x="4264" y="27425"/>
                </a:cubicBezTo>
                <a:close/>
                <a:moveTo>
                  <a:pt x="13694" y="24034"/>
                </a:moveTo>
                <a:cubicBezTo>
                  <a:pt x="13288" y="24409"/>
                  <a:pt x="12856" y="24732"/>
                  <a:pt x="12565" y="25227"/>
                </a:cubicBezTo>
                <a:cubicBezTo>
                  <a:pt x="12475" y="25375"/>
                  <a:pt x="12464" y="25633"/>
                  <a:pt x="12596" y="25761"/>
                </a:cubicBezTo>
                <a:cubicBezTo>
                  <a:pt x="12961" y="26203"/>
                  <a:pt x="13717" y="26845"/>
                  <a:pt x="14319" y="26513"/>
                </a:cubicBezTo>
                <a:cubicBezTo>
                  <a:pt x="14566" y="26375"/>
                  <a:pt x="14786" y="25455"/>
                  <a:pt x="14857" y="25185"/>
                </a:cubicBezTo>
                <a:cubicBezTo>
                  <a:pt x="14910" y="24986"/>
                  <a:pt x="15157" y="24017"/>
                  <a:pt x="15128" y="23843"/>
                </a:cubicBezTo>
                <a:cubicBezTo>
                  <a:pt x="15128" y="23835"/>
                  <a:pt x="15128" y="23831"/>
                  <a:pt x="15126" y="23825"/>
                </a:cubicBezTo>
                <a:cubicBezTo>
                  <a:pt x="15073" y="23626"/>
                  <a:pt x="14642" y="23464"/>
                  <a:pt x="14472" y="23395"/>
                </a:cubicBezTo>
                <a:cubicBezTo>
                  <a:pt x="14025" y="23206"/>
                  <a:pt x="13560" y="23045"/>
                  <a:pt x="13101" y="22888"/>
                </a:cubicBezTo>
                <a:cubicBezTo>
                  <a:pt x="11750" y="22423"/>
                  <a:pt x="10381" y="21995"/>
                  <a:pt x="9015" y="21570"/>
                </a:cubicBezTo>
                <a:cubicBezTo>
                  <a:pt x="7753" y="21178"/>
                  <a:pt x="6489" y="20790"/>
                  <a:pt x="5228" y="20394"/>
                </a:cubicBezTo>
                <a:cubicBezTo>
                  <a:pt x="4764" y="20249"/>
                  <a:pt x="4303" y="20105"/>
                  <a:pt x="3842" y="19952"/>
                </a:cubicBezTo>
                <a:cubicBezTo>
                  <a:pt x="3599" y="19870"/>
                  <a:pt x="3318" y="19784"/>
                  <a:pt x="3084" y="19679"/>
                </a:cubicBezTo>
                <a:cubicBezTo>
                  <a:pt x="2614" y="19470"/>
                  <a:pt x="2222" y="20235"/>
                  <a:pt x="2702" y="20448"/>
                </a:cubicBezTo>
                <a:cubicBezTo>
                  <a:pt x="3543" y="20821"/>
                  <a:pt x="4427" y="21136"/>
                  <a:pt x="5297" y="21436"/>
                </a:cubicBezTo>
                <a:cubicBezTo>
                  <a:pt x="6372" y="21804"/>
                  <a:pt x="7453" y="22150"/>
                  <a:pt x="8539" y="22483"/>
                </a:cubicBezTo>
                <a:cubicBezTo>
                  <a:pt x="10253" y="23014"/>
                  <a:pt x="11976" y="23517"/>
                  <a:pt x="13692" y="24034"/>
                </a:cubicBezTo>
                <a:close/>
                <a:moveTo>
                  <a:pt x="8516" y="23286"/>
                </a:moveTo>
                <a:cubicBezTo>
                  <a:pt x="7701" y="23188"/>
                  <a:pt x="7080" y="23246"/>
                  <a:pt x="6558" y="23955"/>
                </a:cubicBezTo>
                <a:cubicBezTo>
                  <a:pt x="6269" y="24349"/>
                  <a:pt x="6083" y="24868"/>
                  <a:pt x="6104" y="25359"/>
                </a:cubicBezTo>
                <a:cubicBezTo>
                  <a:pt x="6160" y="26620"/>
                  <a:pt x="7650" y="27582"/>
                  <a:pt x="8820" y="27077"/>
                </a:cubicBezTo>
                <a:cubicBezTo>
                  <a:pt x="9738" y="26681"/>
                  <a:pt x="10100" y="25579"/>
                  <a:pt x="9956" y="24646"/>
                </a:cubicBezTo>
                <a:cubicBezTo>
                  <a:pt x="9836" y="23883"/>
                  <a:pt x="9268" y="23376"/>
                  <a:pt x="8516" y="23284"/>
                </a:cubicBezTo>
                <a:close/>
                <a:moveTo>
                  <a:pt x="14166" y="24629"/>
                </a:moveTo>
                <a:cubicBezTo>
                  <a:pt x="13914" y="24891"/>
                  <a:pt x="13655" y="25141"/>
                  <a:pt x="13403" y="25405"/>
                </a:cubicBezTo>
                <a:cubicBezTo>
                  <a:pt x="13529" y="25518"/>
                  <a:pt x="13833" y="25694"/>
                  <a:pt x="13898" y="25736"/>
                </a:cubicBezTo>
                <a:lnTo>
                  <a:pt x="13927" y="25755"/>
                </a:lnTo>
                <a:cubicBezTo>
                  <a:pt x="13933" y="25730"/>
                  <a:pt x="13940" y="25707"/>
                  <a:pt x="13944" y="25692"/>
                </a:cubicBezTo>
                <a:cubicBezTo>
                  <a:pt x="14013" y="25430"/>
                  <a:pt x="14065" y="25149"/>
                  <a:pt x="14118" y="24885"/>
                </a:cubicBezTo>
                <a:cubicBezTo>
                  <a:pt x="14134" y="24799"/>
                  <a:pt x="14149" y="24715"/>
                  <a:pt x="14166" y="24629"/>
                </a:cubicBezTo>
                <a:close/>
                <a:moveTo>
                  <a:pt x="7061" y="25832"/>
                </a:moveTo>
                <a:cubicBezTo>
                  <a:pt x="7413" y="26346"/>
                  <a:pt x="8315" y="26660"/>
                  <a:pt x="8795" y="26147"/>
                </a:cubicBezTo>
                <a:cubicBezTo>
                  <a:pt x="9149" y="25767"/>
                  <a:pt x="9300" y="25145"/>
                  <a:pt x="9138" y="24650"/>
                </a:cubicBezTo>
                <a:cubicBezTo>
                  <a:pt x="8977" y="24156"/>
                  <a:pt x="8237" y="23992"/>
                  <a:pt x="7778" y="24122"/>
                </a:cubicBezTo>
                <a:cubicBezTo>
                  <a:pt x="7028" y="24334"/>
                  <a:pt x="6693" y="25143"/>
                  <a:pt x="7061" y="25832"/>
                </a:cubicBezTo>
                <a:close/>
                <a:moveTo>
                  <a:pt x="18561" y="17125"/>
                </a:moveTo>
                <a:cubicBezTo>
                  <a:pt x="18089" y="16930"/>
                  <a:pt x="17611" y="16754"/>
                  <a:pt x="17129" y="16594"/>
                </a:cubicBezTo>
                <a:cubicBezTo>
                  <a:pt x="16913" y="17070"/>
                  <a:pt x="16698" y="17617"/>
                  <a:pt x="16607" y="18122"/>
                </a:cubicBezTo>
                <a:cubicBezTo>
                  <a:pt x="16729" y="18250"/>
                  <a:pt x="17198" y="18441"/>
                  <a:pt x="17337" y="18489"/>
                </a:cubicBezTo>
                <a:cubicBezTo>
                  <a:pt x="17450" y="18529"/>
                  <a:pt x="18053" y="18703"/>
                  <a:pt x="18146" y="18594"/>
                </a:cubicBezTo>
                <a:cubicBezTo>
                  <a:pt x="18351" y="18139"/>
                  <a:pt x="18477" y="17621"/>
                  <a:pt x="18561" y="17125"/>
                </a:cubicBezTo>
                <a:close/>
                <a:moveTo>
                  <a:pt x="4985" y="11669"/>
                </a:moveTo>
                <a:cubicBezTo>
                  <a:pt x="5060" y="11736"/>
                  <a:pt x="5121" y="11816"/>
                  <a:pt x="5196" y="11875"/>
                </a:cubicBezTo>
                <a:cubicBezTo>
                  <a:pt x="5414" y="12049"/>
                  <a:pt x="5630" y="12227"/>
                  <a:pt x="5858" y="12384"/>
                </a:cubicBezTo>
                <a:cubicBezTo>
                  <a:pt x="6361" y="12732"/>
                  <a:pt x="6931" y="12969"/>
                  <a:pt x="7506" y="13166"/>
                </a:cubicBezTo>
                <a:cubicBezTo>
                  <a:pt x="9029" y="13686"/>
                  <a:pt x="10597" y="14073"/>
                  <a:pt x="12156" y="14469"/>
                </a:cubicBezTo>
                <a:cubicBezTo>
                  <a:pt x="13766" y="14878"/>
                  <a:pt x="15398" y="15207"/>
                  <a:pt x="16983" y="15710"/>
                </a:cubicBezTo>
                <a:cubicBezTo>
                  <a:pt x="17735" y="15949"/>
                  <a:pt x="18485" y="16205"/>
                  <a:pt x="19204" y="16534"/>
                </a:cubicBezTo>
                <a:cubicBezTo>
                  <a:pt x="19795" y="16804"/>
                  <a:pt x="20369" y="17141"/>
                  <a:pt x="20987" y="17353"/>
                </a:cubicBezTo>
                <a:cubicBezTo>
                  <a:pt x="21333" y="15890"/>
                  <a:pt x="21660" y="14419"/>
                  <a:pt x="21926" y="12939"/>
                </a:cubicBezTo>
                <a:cubicBezTo>
                  <a:pt x="22109" y="11921"/>
                  <a:pt x="22656" y="10163"/>
                  <a:pt x="21708" y="9375"/>
                </a:cubicBezTo>
                <a:cubicBezTo>
                  <a:pt x="21377" y="9100"/>
                  <a:pt x="20975" y="8863"/>
                  <a:pt x="20598" y="8660"/>
                </a:cubicBezTo>
                <a:cubicBezTo>
                  <a:pt x="20065" y="8371"/>
                  <a:pt x="19510" y="8113"/>
                  <a:pt x="18957" y="7874"/>
                </a:cubicBezTo>
                <a:cubicBezTo>
                  <a:pt x="17597" y="7285"/>
                  <a:pt x="16178" y="6784"/>
                  <a:pt x="14761" y="6346"/>
                </a:cubicBezTo>
                <a:cubicBezTo>
                  <a:pt x="13164" y="5854"/>
                  <a:pt x="11475" y="5407"/>
                  <a:pt x="9819" y="5154"/>
                </a:cubicBezTo>
                <a:cubicBezTo>
                  <a:pt x="9124" y="5047"/>
                  <a:pt x="7481" y="4833"/>
                  <a:pt x="6818" y="5196"/>
                </a:cubicBezTo>
                <a:cubicBezTo>
                  <a:pt x="6804" y="5213"/>
                  <a:pt x="6787" y="5229"/>
                  <a:pt x="6770" y="5246"/>
                </a:cubicBezTo>
                <a:cubicBezTo>
                  <a:pt x="6290" y="5657"/>
                  <a:pt x="6129" y="6587"/>
                  <a:pt x="5978" y="7176"/>
                </a:cubicBezTo>
                <a:cubicBezTo>
                  <a:pt x="5802" y="7868"/>
                  <a:pt x="5651" y="8568"/>
                  <a:pt x="5506" y="9268"/>
                </a:cubicBezTo>
                <a:cubicBezTo>
                  <a:pt x="5343" y="10070"/>
                  <a:pt x="5163" y="10869"/>
                  <a:pt x="4987" y="11669"/>
                </a:cubicBezTo>
                <a:close/>
                <a:moveTo>
                  <a:pt x="9084" y="6518"/>
                </a:moveTo>
                <a:cubicBezTo>
                  <a:pt x="9790" y="6615"/>
                  <a:pt x="10540" y="6841"/>
                  <a:pt x="11198" y="7053"/>
                </a:cubicBezTo>
                <a:cubicBezTo>
                  <a:pt x="12198" y="7373"/>
                  <a:pt x="13185" y="7750"/>
                  <a:pt x="14162" y="8136"/>
                </a:cubicBezTo>
                <a:cubicBezTo>
                  <a:pt x="15398" y="8622"/>
                  <a:pt x="16624" y="9136"/>
                  <a:pt x="17869" y="9605"/>
                </a:cubicBezTo>
                <a:cubicBezTo>
                  <a:pt x="18483" y="9838"/>
                  <a:pt x="19694" y="10309"/>
                  <a:pt x="20342" y="10309"/>
                </a:cubicBezTo>
                <a:cubicBezTo>
                  <a:pt x="20801" y="10309"/>
                  <a:pt x="20895" y="9618"/>
                  <a:pt x="20436" y="9523"/>
                </a:cubicBezTo>
                <a:cubicBezTo>
                  <a:pt x="20103" y="9456"/>
                  <a:pt x="19764" y="9349"/>
                  <a:pt x="19441" y="9245"/>
                </a:cubicBezTo>
                <a:cubicBezTo>
                  <a:pt x="18980" y="9096"/>
                  <a:pt x="18523" y="8932"/>
                  <a:pt x="18068" y="8765"/>
                </a:cubicBezTo>
                <a:cubicBezTo>
                  <a:pt x="16945" y="8354"/>
                  <a:pt x="15828" y="7920"/>
                  <a:pt x="14707" y="7497"/>
                </a:cubicBezTo>
                <a:cubicBezTo>
                  <a:pt x="13502" y="7044"/>
                  <a:pt x="12288" y="6589"/>
                  <a:pt x="11060" y="6204"/>
                </a:cubicBezTo>
                <a:cubicBezTo>
                  <a:pt x="10400" y="5998"/>
                  <a:pt x="9218" y="5632"/>
                  <a:pt x="8528" y="5688"/>
                </a:cubicBezTo>
                <a:cubicBezTo>
                  <a:pt x="8386" y="5699"/>
                  <a:pt x="8243" y="5894"/>
                  <a:pt x="8162" y="5998"/>
                </a:cubicBezTo>
                <a:cubicBezTo>
                  <a:pt x="8025" y="6170"/>
                  <a:pt x="7898" y="6350"/>
                  <a:pt x="7772" y="6531"/>
                </a:cubicBezTo>
                <a:cubicBezTo>
                  <a:pt x="7590" y="6793"/>
                  <a:pt x="7405" y="7063"/>
                  <a:pt x="7233" y="7335"/>
                </a:cubicBezTo>
                <a:cubicBezTo>
                  <a:pt x="7093" y="7556"/>
                  <a:pt x="7221" y="7868"/>
                  <a:pt x="7476" y="7926"/>
                </a:cubicBezTo>
                <a:cubicBezTo>
                  <a:pt x="8013" y="8050"/>
                  <a:pt x="8501" y="8346"/>
                  <a:pt x="9023" y="8515"/>
                </a:cubicBezTo>
                <a:cubicBezTo>
                  <a:pt x="9321" y="8612"/>
                  <a:pt x="9583" y="8333"/>
                  <a:pt x="9526" y="8042"/>
                </a:cubicBezTo>
                <a:cubicBezTo>
                  <a:pt x="9423" y="7520"/>
                  <a:pt x="9249" y="7021"/>
                  <a:pt x="9086" y="6518"/>
                </a:cubicBezTo>
                <a:close/>
                <a:moveTo>
                  <a:pt x="19615" y="15282"/>
                </a:moveTo>
                <a:cubicBezTo>
                  <a:pt x="19615" y="15285"/>
                  <a:pt x="19613" y="15289"/>
                  <a:pt x="19611" y="15291"/>
                </a:cubicBezTo>
                <a:cubicBezTo>
                  <a:pt x="19403" y="15760"/>
                  <a:pt x="20105" y="16179"/>
                  <a:pt x="20319" y="15697"/>
                </a:cubicBezTo>
                <a:cubicBezTo>
                  <a:pt x="20977" y="14214"/>
                  <a:pt x="21968" y="12573"/>
                  <a:pt x="21534" y="10886"/>
                </a:cubicBezTo>
                <a:cubicBezTo>
                  <a:pt x="21421" y="10441"/>
                  <a:pt x="20751" y="10534"/>
                  <a:pt x="20751" y="10988"/>
                </a:cubicBezTo>
                <a:cubicBezTo>
                  <a:pt x="20751" y="10995"/>
                  <a:pt x="20751" y="11003"/>
                  <a:pt x="20753" y="11009"/>
                </a:cubicBezTo>
                <a:cubicBezTo>
                  <a:pt x="20895" y="12304"/>
                  <a:pt x="20197" y="14140"/>
                  <a:pt x="19615" y="15282"/>
                </a:cubicBezTo>
                <a:close/>
                <a:moveTo>
                  <a:pt x="14489" y="8459"/>
                </a:moveTo>
                <a:cubicBezTo>
                  <a:pt x="14067" y="8218"/>
                  <a:pt x="13307" y="8115"/>
                  <a:pt x="12833" y="8241"/>
                </a:cubicBezTo>
                <a:cubicBezTo>
                  <a:pt x="12009" y="8457"/>
                  <a:pt x="11490" y="9427"/>
                  <a:pt x="11441" y="10228"/>
                </a:cubicBezTo>
                <a:cubicBezTo>
                  <a:pt x="11402" y="10911"/>
                  <a:pt x="11861" y="11512"/>
                  <a:pt x="12424" y="11850"/>
                </a:cubicBezTo>
                <a:cubicBezTo>
                  <a:pt x="12902" y="12135"/>
                  <a:pt x="13514" y="12271"/>
                  <a:pt x="14051" y="12080"/>
                </a:cubicBezTo>
                <a:cubicBezTo>
                  <a:pt x="14725" y="11841"/>
                  <a:pt x="15126" y="11208"/>
                  <a:pt x="15247" y="10527"/>
                </a:cubicBezTo>
                <a:cubicBezTo>
                  <a:pt x="15367" y="9869"/>
                  <a:pt x="15233" y="9071"/>
                  <a:pt x="14707" y="8612"/>
                </a:cubicBezTo>
                <a:cubicBezTo>
                  <a:pt x="14640" y="8553"/>
                  <a:pt x="14566" y="8503"/>
                  <a:pt x="14489" y="8459"/>
                </a:cubicBezTo>
                <a:close/>
                <a:moveTo>
                  <a:pt x="8405" y="7000"/>
                </a:moveTo>
                <a:cubicBezTo>
                  <a:pt x="8325" y="7103"/>
                  <a:pt x="8254" y="7210"/>
                  <a:pt x="8185" y="7317"/>
                </a:cubicBezTo>
                <a:cubicBezTo>
                  <a:pt x="8308" y="7365"/>
                  <a:pt x="8432" y="7417"/>
                  <a:pt x="8554" y="7472"/>
                </a:cubicBezTo>
                <a:cubicBezTo>
                  <a:pt x="8507" y="7315"/>
                  <a:pt x="8455" y="7157"/>
                  <a:pt x="8405" y="7000"/>
                </a:cubicBezTo>
                <a:close/>
                <a:moveTo>
                  <a:pt x="12856" y="9125"/>
                </a:moveTo>
                <a:cubicBezTo>
                  <a:pt x="12416" y="9427"/>
                  <a:pt x="12028" y="10121"/>
                  <a:pt x="12313" y="10636"/>
                </a:cubicBezTo>
                <a:cubicBezTo>
                  <a:pt x="12584" y="11125"/>
                  <a:pt x="13483" y="11655"/>
                  <a:pt x="13990" y="11213"/>
                </a:cubicBezTo>
                <a:cubicBezTo>
                  <a:pt x="15472" y="9913"/>
                  <a:pt x="13701" y="8547"/>
                  <a:pt x="12856" y="9125"/>
                </a:cubicBezTo>
                <a:close/>
                <a:moveTo>
                  <a:pt x="24745" y="25468"/>
                </a:moveTo>
                <a:cubicBezTo>
                  <a:pt x="24701" y="25455"/>
                  <a:pt x="24659" y="25443"/>
                  <a:pt x="24617" y="25428"/>
                </a:cubicBezTo>
                <a:cubicBezTo>
                  <a:pt x="23823" y="25143"/>
                  <a:pt x="23425" y="24468"/>
                  <a:pt x="23222" y="23718"/>
                </a:cubicBezTo>
                <a:cubicBezTo>
                  <a:pt x="22513" y="26371"/>
                  <a:pt x="21413" y="28917"/>
                  <a:pt x="20895" y="31621"/>
                </a:cubicBezTo>
                <a:cubicBezTo>
                  <a:pt x="21811" y="31797"/>
                  <a:pt x="23213" y="31300"/>
                  <a:pt x="24045" y="30925"/>
                </a:cubicBezTo>
                <a:cubicBezTo>
                  <a:pt x="24121" y="29089"/>
                  <a:pt x="24831" y="27301"/>
                  <a:pt x="24745" y="25468"/>
                </a:cubicBezTo>
                <a:close/>
                <a:moveTo>
                  <a:pt x="26897" y="23456"/>
                </a:moveTo>
                <a:cubicBezTo>
                  <a:pt x="27105" y="22467"/>
                  <a:pt x="27323" y="21480"/>
                  <a:pt x="27591" y="20505"/>
                </a:cubicBezTo>
                <a:cubicBezTo>
                  <a:pt x="26361" y="20953"/>
                  <a:pt x="25072" y="21211"/>
                  <a:pt x="23813" y="21572"/>
                </a:cubicBezTo>
                <a:cubicBezTo>
                  <a:pt x="23808" y="22586"/>
                  <a:pt x="23798" y="24499"/>
                  <a:pt x="25020" y="24728"/>
                </a:cubicBezTo>
                <a:cubicBezTo>
                  <a:pt x="25858" y="24885"/>
                  <a:pt x="26510" y="24099"/>
                  <a:pt x="26897" y="23456"/>
                </a:cubicBezTo>
                <a:close/>
                <a:moveTo>
                  <a:pt x="19110" y="30590"/>
                </a:moveTo>
                <a:cubicBezTo>
                  <a:pt x="19307" y="30787"/>
                  <a:pt x="19908" y="31338"/>
                  <a:pt x="20128" y="31369"/>
                </a:cubicBezTo>
                <a:cubicBezTo>
                  <a:pt x="20225" y="30883"/>
                  <a:pt x="20327" y="30401"/>
                  <a:pt x="20457" y="29921"/>
                </a:cubicBezTo>
                <a:cubicBezTo>
                  <a:pt x="20719" y="28959"/>
                  <a:pt x="21025" y="28010"/>
                  <a:pt x="21344" y="27065"/>
                </a:cubicBezTo>
                <a:cubicBezTo>
                  <a:pt x="21981" y="25185"/>
                  <a:pt x="22618" y="23326"/>
                  <a:pt x="22905" y="21358"/>
                </a:cubicBezTo>
                <a:cubicBezTo>
                  <a:pt x="22243" y="21205"/>
                  <a:pt x="21568" y="20953"/>
                  <a:pt x="20920" y="20744"/>
                </a:cubicBezTo>
                <a:cubicBezTo>
                  <a:pt x="20378" y="22244"/>
                  <a:pt x="20055" y="23797"/>
                  <a:pt x="19747" y="25361"/>
                </a:cubicBezTo>
                <a:cubicBezTo>
                  <a:pt x="19585" y="26178"/>
                  <a:pt x="19451" y="27012"/>
                  <a:pt x="19332" y="27838"/>
                </a:cubicBezTo>
                <a:cubicBezTo>
                  <a:pt x="19250" y="28408"/>
                  <a:pt x="19175" y="28984"/>
                  <a:pt x="19129" y="29556"/>
                </a:cubicBezTo>
                <a:cubicBezTo>
                  <a:pt x="19106" y="29829"/>
                  <a:pt x="19064" y="30303"/>
                  <a:pt x="19110" y="3059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1"/>
          <p:cNvSpPr/>
          <p:nvPr/>
        </p:nvSpPr>
        <p:spPr>
          <a:xfrm>
            <a:off x="349725" y="746925"/>
            <a:ext cx="1500530" cy="772848"/>
          </a:xfrm>
          <a:custGeom>
            <a:avLst/>
            <a:gdLst/>
            <a:ahLst/>
            <a:cxnLst/>
            <a:rect l="l" t="t" r="r" b="b"/>
            <a:pathLst>
              <a:path w="50001" h="25753" extrusionOk="0">
                <a:moveTo>
                  <a:pt x="631" y="16486"/>
                </a:moveTo>
                <a:cubicBezTo>
                  <a:pt x="390" y="16253"/>
                  <a:pt x="1" y="16525"/>
                  <a:pt x="145" y="16838"/>
                </a:cubicBezTo>
                <a:cubicBezTo>
                  <a:pt x="160" y="16871"/>
                  <a:pt x="183" y="16901"/>
                  <a:pt x="208" y="16926"/>
                </a:cubicBezTo>
                <a:lnTo>
                  <a:pt x="380" y="17089"/>
                </a:lnTo>
                <a:lnTo>
                  <a:pt x="552" y="17251"/>
                </a:lnTo>
                <a:lnTo>
                  <a:pt x="657" y="17347"/>
                </a:lnTo>
                <a:cubicBezTo>
                  <a:pt x="912" y="17584"/>
                  <a:pt x="1300" y="17278"/>
                  <a:pt x="1130" y="16972"/>
                </a:cubicBezTo>
                <a:cubicBezTo>
                  <a:pt x="1113" y="16945"/>
                  <a:pt x="1095" y="16922"/>
                  <a:pt x="1071" y="16901"/>
                </a:cubicBezTo>
                <a:lnTo>
                  <a:pt x="967" y="16804"/>
                </a:lnTo>
                <a:lnTo>
                  <a:pt x="799" y="16645"/>
                </a:lnTo>
                <a:lnTo>
                  <a:pt x="631" y="16486"/>
                </a:lnTo>
                <a:close/>
                <a:moveTo>
                  <a:pt x="49749" y="4226"/>
                </a:moveTo>
                <a:cubicBezTo>
                  <a:pt x="50000" y="4006"/>
                  <a:pt x="49768" y="3595"/>
                  <a:pt x="49445" y="3706"/>
                </a:cubicBezTo>
                <a:cubicBezTo>
                  <a:pt x="49409" y="3721"/>
                  <a:pt x="49378" y="3739"/>
                  <a:pt x="49349" y="3763"/>
                </a:cubicBezTo>
                <a:cubicBezTo>
                  <a:pt x="49219" y="3876"/>
                  <a:pt x="49087" y="3985"/>
                  <a:pt x="48950" y="4094"/>
                </a:cubicBezTo>
                <a:cubicBezTo>
                  <a:pt x="48697" y="4297"/>
                  <a:pt x="48892" y="4706"/>
                  <a:pt x="49212" y="4630"/>
                </a:cubicBezTo>
                <a:cubicBezTo>
                  <a:pt x="49254" y="4618"/>
                  <a:pt x="49294" y="4599"/>
                  <a:pt x="49328" y="4574"/>
                </a:cubicBezTo>
                <a:cubicBezTo>
                  <a:pt x="49470" y="4460"/>
                  <a:pt x="49611" y="4343"/>
                  <a:pt x="49747" y="4226"/>
                </a:cubicBezTo>
                <a:close/>
                <a:moveTo>
                  <a:pt x="47787" y="5634"/>
                </a:moveTo>
                <a:cubicBezTo>
                  <a:pt x="48072" y="5460"/>
                  <a:pt x="47917" y="5024"/>
                  <a:pt x="47588" y="5068"/>
                </a:cubicBezTo>
                <a:cubicBezTo>
                  <a:pt x="47548" y="5074"/>
                  <a:pt x="47511" y="5087"/>
                  <a:pt x="47475" y="5108"/>
                </a:cubicBezTo>
                <a:cubicBezTo>
                  <a:pt x="47305" y="5211"/>
                  <a:pt x="47129" y="5307"/>
                  <a:pt x="46955" y="5401"/>
                </a:cubicBezTo>
                <a:cubicBezTo>
                  <a:pt x="46668" y="5556"/>
                  <a:pt x="46790" y="5999"/>
                  <a:pt x="47123" y="5976"/>
                </a:cubicBezTo>
                <a:cubicBezTo>
                  <a:pt x="47165" y="5974"/>
                  <a:pt x="47207" y="5961"/>
                  <a:pt x="47244" y="5940"/>
                </a:cubicBezTo>
                <a:cubicBezTo>
                  <a:pt x="47427" y="5841"/>
                  <a:pt x="47609" y="5739"/>
                  <a:pt x="47787" y="5634"/>
                </a:cubicBezTo>
                <a:close/>
                <a:moveTo>
                  <a:pt x="45547" y="6724"/>
                </a:moveTo>
                <a:cubicBezTo>
                  <a:pt x="45857" y="6600"/>
                  <a:pt x="45775" y="6143"/>
                  <a:pt x="45442" y="6133"/>
                </a:cubicBezTo>
                <a:cubicBezTo>
                  <a:pt x="45402" y="6133"/>
                  <a:pt x="45363" y="6139"/>
                  <a:pt x="45325" y="6154"/>
                </a:cubicBezTo>
                <a:cubicBezTo>
                  <a:pt x="45138" y="6227"/>
                  <a:pt x="44952" y="6294"/>
                  <a:pt x="44763" y="6359"/>
                </a:cubicBezTo>
                <a:cubicBezTo>
                  <a:pt x="44510" y="6443"/>
                  <a:pt x="44482" y="6801"/>
                  <a:pt x="44725" y="6923"/>
                </a:cubicBezTo>
                <a:cubicBezTo>
                  <a:pt x="44799" y="6958"/>
                  <a:pt x="44883" y="6965"/>
                  <a:pt x="44960" y="6938"/>
                </a:cubicBezTo>
                <a:cubicBezTo>
                  <a:pt x="45157" y="6870"/>
                  <a:pt x="45352" y="6799"/>
                  <a:pt x="45547" y="6724"/>
                </a:cubicBezTo>
                <a:close/>
                <a:moveTo>
                  <a:pt x="43164" y="7443"/>
                </a:moveTo>
                <a:cubicBezTo>
                  <a:pt x="43483" y="7373"/>
                  <a:pt x="43487" y="6910"/>
                  <a:pt x="43152" y="6843"/>
                </a:cubicBezTo>
                <a:cubicBezTo>
                  <a:pt x="43112" y="6837"/>
                  <a:pt x="43072" y="6837"/>
                  <a:pt x="43034" y="6845"/>
                </a:cubicBezTo>
                <a:cubicBezTo>
                  <a:pt x="42839" y="6889"/>
                  <a:pt x="42642" y="6927"/>
                  <a:pt x="42447" y="6961"/>
                </a:cubicBezTo>
                <a:cubicBezTo>
                  <a:pt x="42280" y="6990"/>
                  <a:pt x="42169" y="7149"/>
                  <a:pt x="42198" y="7315"/>
                </a:cubicBezTo>
                <a:cubicBezTo>
                  <a:pt x="42227" y="7482"/>
                  <a:pt x="42385" y="7594"/>
                  <a:pt x="42552" y="7564"/>
                </a:cubicBezTo>
                <a:cubicBezTo>
                  <a:pt x="42758" y="7529"/>
                  <a:pt x="42961" y="7489"/>
                  <a:pt x="43164" y="7443"/>
                </a:cubicBezTo>
                <a:close/>
                <a:moveTo>
                  <a:pt x="40693" y="7772"/>
                </a:moveTo>
                <a:cubicBezTo>
                  <a:pt x="40985" y="7763"/>
                  <a:pt x="41098" y="7371"/>
                  <a:pt x="40842" y="7208"/>
                </a:cubicBezTo>
                <a:cubicBezTo>
                  <a:pt x="40790" y="7174"/>
                  <a:pt x="40729" y="7158"/>
                  <a:pt x="40666" y="7162"/>
                </a:cubicBezTo>
                <a:cubicBezTo>
                  <a:pt x="40467" y="7170"/>
                  <a:pt x="40270" y="7174"/>
                  <a:pt x="40071" y="7174"/>
                </a:cubicBezTo>
                <a:cubicBezTo>
                  <a:pt x="39729" y="7174"/>
                  <a:pt x="39639" y="7654"/>
                  <a:pt x="39977" y="7772"/>
                </a:cubicBezTo>
                <a:cubicBezTo>
                  <a:pt x="40006" y="7780"/>
                  <a:pt x="40035" y="7784"/>
                  <a:pt x="40067" y="7784"/>
                </a:cubicBezTo>
                <a:cubicBezTo>
                  <a:pt x="40276" y="7784"/>
                  <a:pt x="40484" y="7780"/>
                  <a:pt x="40693" y="7772"/>
                </a:cubicBezTo>
                <a:close/>
                <a:moveTo>
                  <a:pt x="38189" y="7619"/>
                </a:moveTo>
                <a:cubicBezTo>
                  <a:pt x="38518" y="7682"/>
                  <a:pt x="38696" y="7239"/>
                  <a:pt x="38401" y="7055"/>
                </a:cubicBezTo>
                <a:cubicBezTo>
                  <a:pt x="38369" y="7038"/>
                  <a:pt x="38338" y="7026"/>
                  <a:pt x="38302" y="7019"/>
                </a:cubicBezTo>
                <a:cubicBezTo>
                  <a:pt x="38111" y="6984"/>
                  <a:pt x="37919" y="6940"/>
                  <a:pt x="37730" y="6891"/>
                </a:cubicBezTo>
                <a:cubicBezTo>
                  <a:pt x="37384" y="6801"/>
                  <a:pt x="37191" y="7269"/>
                  <a:pt x="37497" y="7449"/>
                </a:cubicBezTo>
                <a:cubicBezTo>
                  <a:pt x="37520" y="7461"/>
                  <a:pt x="37543" y="7472"/>
                  <a:pt x="37569" y="7480"/>
                </a:cubicBezTo>
                <a:cubicBezTo>
                  <a:pt x="37772" y="7535"/>
                  <a:pt x="37981" y="7581"/>
                  <a:pt x="38189" y="7619"/>
                </a:cubicBezTo>
                <a:close/>
                <a:moveTo>
                  <a:pt x="35806" y="6673"/>
                </a:moveTo>
                <a:cubicBezTo>
                  <a:pt x="35942" y="6768"/>
                  <a:pt x="36129" y="6741"/>
                  <a:pt x="36227" y="6609"/>
                </a:cubicBezTo>
                <a:cubicBezTo>
                  <a:pt x="36328" y="6476"/>
                  <a:pt x="36305" y="6290"/>
                  <a:pt x="36177" y="6185"/>
                </a:cubicBezTo>
                <a:cubicBezTo>
                  <a:pt x="36028" y="6078"/>
                  <a:pt x="35892" y="5955"/>
                  <a:pt x="35768" y="5818"/>
                </a:cubicBezTo>
                <a:cubicBezTo>
                  <a:pt x="35657" y="5691"/>
                  <a:pt x="35462" y="5676"/>
                  <a:pt x="35337" y="5789"/>
                </a:cubicBezTo>
                <a:cubicBezTo>
                  <a:pt x="35209" y="5900"/>
                  <a:pt x="35196" y="6095"/>
                  <a:pt x="35309" y="6223"/>
                </a:cubicBezTo>
                <a:cubicBezTo>
                  <a:pt x="35460" y="6388"/>
                  <a:pt x="35628" y="6539"/>
                  <a:pt x="35808" y="6673"/>
                </a:cubicBezTo>
                <a:close/>
                <a:moveTo>
                  <a:pt x="34658" y="4312"/>
                </a:moveTo>
                <a:cubicBezTo>
                  <a:pt x="34641" y="4481"/>
                  <a:pt x="34769" y="4632"/>
                  <a:pt x="34938" y="4645"/>
                </a:cubicBezTo>
                <a:cubicBezTo>
                  <a:pt x="35110" y="4657"/>
                  <a:pt x="35257" y="4527"/>
                  <a:pt x="35267" y="4358"/>
                </a:cubicBezTo>
                <a:cubicBezTo>
                  <a:pt x="35278" y="4175"/>
                  <a:pt x="35311" y="3995"/>
                  <a:pt x="35362" y="3819"/>
                </a:cubicBezTo>
                <a:cubicBezTo>
                  <a:pt x="35406" y="3658"/>
                  <a:pt x="35314" y="3492"/>
                  <a:pt x="35152" y="3444"/>
                </a:cubicBezTo>
                <a:cubicBezTo>
                  <a:pt x="34993" y="3398"/>
                  <a:pt x="34823" y="3488"/>
                  <a:pt x="34775" y="3647"/>
                </a:cubicBezTo>
                <a:cubicBezTo>
                  <a:pt x="34762" y="3693"/>
                  <a:pt x="34748" y="3742"/>
                  <a:pt x="34737" y="3790"/>
                </a:cubicBezTo>
                <a:lnTo>
                  <a:pt x="34710" y="3918"/>
                </a:lnTo>
                <a:lnTo>
                  <a:pt x="34699" y="3980"/>
                </a:lnTo>
                <a:lnTo>
                  <a:pt x="34679" y="4106"/>
                </a:lnTo>
                <a:lnTo>
                  <a:pt x="34670" y="4169"/>
                </a:lnTo>
                <a:cubicBezTo>
                  <a:pt x="34666" y="4215"/>
                  <a:pt x="34662" y="4263"/>
                  <a:pt x="34658" y="4312"/>
                </a:cubicBezTo>
                <a:close/>
                <a:moveTo>
                  <a:pt x="35649" y="1927"/>
                </a:moveTo>
                <a:cubicBezTo>
                  <a:pt x="35460" y="2184"/>
                  <a:pt x="35743" y="2530"/>
                  <a:pt x="36045" y="2373"/>
                </a:cubicBezTo>
                <a:cubicBezTo>
                  <a:pt x="36083" y="2352"/>
                  <a:pt x="36116" y="2323"/>
                  <a:pt x="36141" y="2287"/>
                </a:cubicBezTo>
                <a:cubicBezTo>
                  <a:pt x="36257" y="2128"/>
                  <a:pt x="36376" y="1971"/>
                  <a:pt x="36502" y="1820"/>
                </a:cubicBezTo>
                <a:cubicBezTo>
                  <a:pt x="36611" y="1690"/>
                  <a:pt x="36594" y="1497"/>
                  <a:pt x="36464" y="1390"/>
                </a:cubicBezTo>
                <a:cubicBezTo>
                  <a:pt x="36334" y="1281"/>
                  <a:pt x="36143" y="1298"/>
                  <a:pt x="36034" y="1428"/>
                </a:cubicBezTo>
                <a:cubicBezTo>
                  <a:pt x="35898" y="1589"/>
                  <a:pt x="35772" y="1755"/>
                  <a:pt x="35649" y="1925"/>
                </a:cubicBezTo>
                <a:close/>
                <a:moveTo>
                  <a:pt x="37550" y="189"/>
                </a:moveTo>
                <a:cubicBezTo>
                  <a:pt x="37244" y="321"/>
                  <a:pt x="37340" y="787"/>
                  <a:pt x="37686" y="774"/>
                </a:cubicBezTo>
                <a:cubicBezTo>
                  <a:pt x="37722" y="772"/>
                  <a:pt x="37757" y="764"/>
                  <a:pt x="37791" y="751"/>
                </a:cubicBezTo>
                <a:cubicBezTo>
                  <a:pt x="37946" y="682"/>
                  <a:pt x="38111" y="638"/>
                  <a:pt x="38279" y="623"/>
                </a:cubicBezTo>
                <a:cubicBezTo>
                  <a:pt x="38449" y="611"/>
                  <a:pt x="38577" y="466"/>
                  <a:pt x="38564" y="298"/>
                </a:cubicBezTo>
                <a:cubicBezTo>
                  <a:pt x="38554" y="129"/>
                  <a:pt x="38409" y="1"/>
                  <a:pt x="38239" y="13"/>
                </a:cubicBezTo>
                <a:cubicBezTo>
                  <a:pt x="38002" y="32"/>
                  <a:pt x="37768" y="91"/>
                  <a:pt x="37550" y="189"/>
                </a:cubicBezTo>
                <a:close/>
                <a:moveTo>
                  <a:pt x="40081" y="873"/>
                </a:moveTo>
                <a:cubicBezTo>
                  <a:pt x="39968" y="749"/>
                  <a:pt x="39773" y="738"/>
                  <a:pt x="39650" y="852"/>
                </a:cubicBezTo>
                <a:cubicBezTo>
                  <a:pt x="39524" y="965"/>
                  <a:pt x="39515" y="1158"/>
                  <a:pt x="39629" y="1283"/>
                </a:cubicBezTo>
                <a:cubicBezTo>
                  <a:pt x="39754" y="1424"/>
                  <a:pt x="39872" y="1572"/>
                  <a:pt x="39981" y="1730"/>
                </a:cubicBezTo>
                <a:cubicBezTo>
                  <a:pt x="40077" y="1864"/>
                  <a:pt x="40264" y="1897"/>
                  <a:pt x="40400" y="1803"/>
                </a:cubicBezTo>
                <a:cubicBezTo>
                  <a:pt x="40536" y="1711"/>
                  <a:pt x="40574" y="1524"/>
                  <a:pt x="40486" y="1386"/>
                </a:cubicBezTo>
                <a:cubicBezTo>
                  <a:pt x="40362" y="1206"/>
                  <a:pt x="40228" y="1034"/>
                  <a:pt x="40081" y="873"/>
                </a:cubicBezTo>
                <a:close/>
                <a:moveTo>
                  <a:pt x="41349" y="3077"/>
                </a:moveTo>
                <a:cubicBezTo>
                  <a:pt x="41286" y="2922"/>
                  <a:pt x="41110" y="2847"/>
                  <a:pt x="40955" y="2905"/>
                </a:cubicBezTo>
                <a:cubicBezTo>
                  <a:pt x="40800" y="2966"/>
                  <a:pt x="40720" y="3140"/>
                  <a:pt x="40777" y="3297"/>
                </a:cubicBezTo>
                <a:cubicBezTo>
                  <a:pt x="40850" y="3482"/>
                  <a:pt x="40915" y="3668"/>
                  <a:pt x="40980" y="3857"/>
                </a:cubicBezTo>
                <a:cubicBezTo>
                  <a:pt x="41077" y="4154"/>
                  <a:pt x="41517" y="4131"/>
                  <a:pt x="41571" y="3804"/>
                </a:cubicBezTo>
                <a:cubicBezTo>
                  <a:pt x="41580" y="3758"/>
                  <a:pt x="41573" y="3710"/>
                  <a:pt x="41559" y="3666"/>
                </a:cubicBezTo>
                <a:cubicBezTo>
                  <a:pt x="41494" y="3469"/>
                  <a:pt x="41425" y="3274"/>
                  <a:pt x="41349" y="3077"/>
                </a:cubicBezTo>
                <a:close/>
                <a:moveTo>
                  <a:pt x="42028" y="5479"/>
                </a:moveTo>
                <a:cubicBezTo>
                  <a:pt x="41997" y="5313"/>
                  <a:pt x="41838" y="5204"/>
                  <a:pt x="41672" y="5234"/>
                </a:cubicBezTo>
                <a:cubicBezTo>
                  <a:pt x="41506" y="5265"/>
                  <a:pt x="41397" y="5424"/>
                  <a:pt x="41429" y="5590"/>
                </a:cubicBezTo>
                <a:cubicBezTo>
                  <a:pt x="41458" y="5758"/>
                  <a:pt x="41485" y="5927"/>
                  <a:pt x="41515" y="6095"/>
                </a:cubicBezTo>
                <a:lnTo>
                  <a:pt x="41527" y="6181"/>
                </a:lnTo>
                <a:cubicBezTo>
                  <a:pt x="41582" y="6531"/>
                  <a:pt x="42087" y="6529"/>
                  <a:pt x="42133" y="6171"/>
                </a:cubicBezTo>
                <a:cubicBezTo>
                  <a:pt x="42135" y="6143"/>
                  <a:pt x="42135" y="6118"/>
                  <a:pt x="42133" y="6093"/>
                </a:cubicBezTo>
                <a:lnTo>
                  <a:pt x="42118" y="6001"/>
                </a:lnTo>
                <a:cubicBezTo>
                  <a:pt x="42091" y="5827"/>
                  <a:pt x="42062" y="5653"/>
                  <a:pt x="42030" y="5479"/>
                </a:cubicBezTo>
                <a:close/>
                <a:moveTo>
                  <a:pt x="42343" y="7937"/>
                </a:moveTo>
                <a:lnTo>
                  <a:pt x="42355" y="8096"/>
                </a:lnTo>
                <a:lnTo>
                  <a:pt x="42370" y="8350"/>
                </a:lnTo>
                <a:lnTo>
                  <a:pt x="42380" y="8553"/>
                </a:lnTo>
                <a:cubicBezTo>
                  <a:pt x="42382" y="8589"/>
                  <a:pt x="42378" y="8627"/>
                  <a:pt x="42366" y="8660"/>
                </a:cubicBezTo>
                <a:cubicBezTo>
                  <a:pt x="42255" y="8983"/>
                  <a:pt x="41789" y="8920"/>
                  <a:pt x="41770" y="8581"/>
                </a:cubicBezTo>
                <a:lnTo>
                  <a:pt x="41760" y="8384"/>
                </a:lnTo>
                <a:lnTo>
                  <a:pt x="41745" y="8136"/>
                </a:lnTo>
                <a:lnTo>
                  <a:pt x="41733" y="7977"/>
                </a:lnTo>
                <a:cubicBezTo>
                  <a:pt x="41718" y="7807"/>
                  <a:pt x="41846" y="7656"/>
                  <a:pt x="42018" y="7646"/>
                </a:cubicBezTo>
                <a:cubicBezTo>
                  <a:pt x="42188" y="7633"/>
                  <a:pt x="42334" y="7765"/>
                  <a:pt x="42343" y="7937"/>
                </a:cubicBezTo>
                <a:close/>
                <a:moveTo>
                  <a:pt x="42382" y="10414"/>
                </a:moveTo>
                <a:cubicBezTo>
                  <a:pt x="42389" y="10303"/>
                  <a:pt x="42334" y="10198"/>
                  <a:pt x="42240" y="10140"/>
                </a:cubicBezTo>
                <a:cubicBezTo>
                  <a:pt x="42041" y="10018"/>
                  <a:pt x="41785" y="10152"/>
                  <a:pt x="41773" y="10383"/>
                </a:cubicBezTo>
                <a:lnTo>
                  <a:pt x="41766" y="10515"/>
                </a:lnTo>
                <a:lnTo>
                  <a:pt x="41754" y="10741"/>
                </a:lnTo>
                <a:lnTo>
                  <a:pt x="41737" y="10980"/>
                </a:lnTo>
                <a:cubicBezTo>
                  <a:pt x="41705" y="11307"/>
                  <a:pt x="42154" y="11454"/>
                  <a:pt x="42317" y="11137"/>
                </a:cubicBezTo>
                <a:cubicBezTo>
                  <a:pt x="42332" y="11106"/>
                  <a:pt x="42343" y="11070"/>
                  <a:pt x="42345" y="11035"/>
                </a:cubicBezTo>
                <a:lnTo>
                  <a:pt x="42364" y="10779"/>
                </a:lnTo>
                <a:lnTo>
                  <a:pt x="42378" y="10546"/>
                </a:lnTo>
                <a:lnTo>
                  <a:pt x="42382" y="10414"/>
                </a:lnTo>
                <a:close/>
                <a:moveTo>
                  <a:pt x="42099" y="12883"/>
                </a:moveTo>
                <a:cubicBezTo>
                  <a:pt x="42167" y="12529"/>
                  <a:pt x="41670" y="12368"/>
                  <a:pt x="41519" y="12705"/>
                </a:cubicBezTo>
                <a:cubicBezTo>
                  <a:pt x="41511" y="12726"/>
                  <a:pt x="41504" y="12745"/>
                  <a:pt x="41500" y="12766"/>
                </a:cubicBezTo>
                <a:lnTo>
                  <a:pt x="41473" y="12908"/>
                </a:lnTo>
                <a:lnTo>
                  <a:pt x="41431" y="13116"/>
                </a:lnTo>
                <a:lnTo>
                  <a:pt x="41379" y="13350"/>
                </a:lnTo>
                <a:cubicBezTo>
                  <a:pt x="41303" y="13638"/>
                  <a:pt x="41657" y="13851"/>
                  <a:pt x="41877" y="13652"/>
                </a:cubicBezTo>
                <a:cubicBezTo>
                  <a:pt x="41923" y="13610"/>
                  <a:pt x="41957" y="13556"/>
                  <a:pt x="41972" y="13495"/>
                </a:cubicBezTo>
                <a:lnTo>
                  <a:pt x="42026" y="13244"/>
                </a:lnTo>
                <a:lnTo>
                  <a:pt x="42072" y="13028"/>
                </a:lnTo>
                <a:lnTo>
                  <a:pt x="42097" y="12883"/>
                </a:lnTo>
                <a:close/>
                <a:moveTo>
                  <a:pt x="41441" y="15285"/>
                </a:moveTo>
                <a:cubicBezTo>
                  <a:pt x="41557" y="14975"/>
                  <a:pt x="41159" y="14721"/>
                  <a:pt x="40924" y="14979"/>
                </a:cubicBezTo>
                <a:cubicBezTo>
                  <a:pt x="40901" y="15008"/>
                  <a:pt x="40882" y="15040"/>
                  <a:pt x="40869" y="15073"/>
                </a:cubicBezTo>
                <a:lnTo>
                  <a:pt x="40798" y="15262"/>
                </a:lnTo>
                <a:lnTo>
                  <a:pt x="40727" y="15446"/>
                </a:lnTo>
                <a:lnTo>
                  <a:pt x="40651" y="15626"/>
                </a:lnTo>
                <a:cubicBezTo>
                  <a:pt x="40523" y="15928"/>
                  <a:pt x="40903" y="16199"/>
                  <a:pt x="41148" y="15964"/>
                </a:cubicBezTo>
                <a:cubicBezTo>
                  <a:pt x="41175" y="15937"/>
                  <a:pt x="41198" y="15903"/>
                  <a:pt x="41213" y="15867"/>
                </a:cubicBezTo>
                <a:lnTo>
                  <a:pt x="41295" y="15670"/>
                </a:lnTo>
                <a:lnTo>
                  <a:pt x="41368" y="15480"/>
                </a:lnTo>
                <a:lnTo>
                  <a:pt x="41441" y="15283"/>
                </a:lnTo>
                <a:close/>
                <a:moveTo>
                  <a:pt x="41213" y="15870"/>
                </a:moveTo>
                <a:lnTo>
                  <a:pt x="40653" y="15626"/>
                </a:lnTo>
                <a:close/>
                <a:moveTo>
                  <a:pt x="40383" y="17546"/>
                </a:moveTo>
                <a:cubicBezTo>
                  <a:pt x="40555" y="17242"/>
                  <a:pt x="40184" y="16938"/>
                  <a:pt x="39924" y="17156"/>
                </a:cubicBezTo>
                <a:cubicBezTo>
                  <a:pt x="39897" y="17177"/>
                  <a:pt x="39876" y="17204"/>
                  <a:pt x="39859" y="17234"/>
                </a:cubicBezTo>
                <a:lnTo>
                  <a:pt x="39788" y="17353"/>
                </a:lnTo>
                <a:lnTo>
                  <a:pt x="39689" y="17515"/>
                </a:lnTo>
                <a:lnTo>
                  <a:pt x="39589" y="17676"/>
                </a:lnTo>
                <a:lnTo>
                  <a:pt x="39545" y="17743"/>
                </a:lnTo>
                <a:cubicBezTo>
                  <a:pt x="39375" y="17999"/>
                  <a:pt x="39658" y="18328"/>
                  <a:pt x="39947" y="18179"/>
                </a:cubicBezTo>
                <a:cubicBezTo>
                  <a:pt x="39991" y="18154"/>
                  <a:pt x="40029" y="18120"/>
                  <a:pt x="40056" y="18078"/>
                </a:cubicBezTo>
                <a:lnTo>
                  <a:pt x="40104" y="18005"/>
                </a:lnTo>
                <a:lnTo>
                  <a:pt x="40209" y="17835"/>
                </a:lnTo>
                <a:lnTo>
                  <a:pt x="40312" y="17666"/>
                </a:lnTo>
                <a:lnTo>
                  <a:pt x="40383" y="17546"/>
                </a:lnTo>
                <a:close/>
                <a:moveTo>
                  <a:pt x="38939" y="19577"/>
                </a:moveTo>
                <a:cubicBezTo>
                  <a:pt x="39163" y="19309"/>
                  <a:pt x="38839" y="18927"/>
                  <a:pt x="38533" y="19128"/>
                </a:cubicBezTo>
                <a:cubicBezTo>
                  <a:pt x="38510" y="19143"/>
                  <a:pt x="38491" y="19160"/>
                  <a:pt x="38474" y="19181"/>
                </a:cubicBezTo>
                <a:lnTo>
                  <a:pt x="38346" y="19327"/>
                </a:lnTo>
                <a:lnTo>
                  <a:pt x="38222" y="19468"/>
                </a:lnTo>
                <a:lnTo>
                  <a:pt x="38078" y="19625"/>
                </a:lnTo>
                <a:cubicBezTo>
                  <a:pt x="37851" y="19860"/>
                  <a:pt x="38111" y="20247"/>
                  <a:pt x="38426" y="20113"/>
                </a:cubicBezTo>
                <a:cubicBezTo>
                  <a:pt x="38461" y="20097"/>
                  <a:pt x="38493" y="20076"/>
                  <a:pt x="38520" y="20046"/>
                </a:cubicBezTo>
                <a:lnTo>
                  <a:pt x="38675" y="19879"/>
                </a:lnTo>
                <a:lnTo>
                  <a:pt x="38805" y="19734"/>
                </a:lnTo>
                <a:lnTo>
                  <a:pt x="38939" y="19579"/>
                </a:lnTo>
                <a:close/>
                <a:moveTo>
                  <a:pt x="37160" y="21325"/>
                </a:moveTo>
                <a:cubicBezTo>
                  <a:pt x="37281" y="21216"/>
                  <a:pt x="37296" y="21029"/>
                  <a:pt x="37193" y="20903"/>
                </a:cubicBezTo>
                <a:cubicBezTo>
                  <a:pt x="37089" y="20776"/>
                  <a:pt x="36902" y="20755"/>
                  <a:pt x="36772" y="20853"/>
                </a:cubicBezTo>
                <a:lnTo>
                  <a:pt x="36581" y="21008"/>
                </a:lnTo>
                <a:lnTo>
                  <a:pt x="36435" y="21126"/>
                </a:lnTo>
                <a:lnTo>
                  <a:pt x="36303" y="21226"/>
                </a:lnTo>
                <a:cubicBezTo>
                  <a:pt x="36166" y="21329"/>
                  <a:pt x="36139" y="21522"/>
                  <a:pt x="36242" y="21656"/>
                </a:cubicBezTo>
                <a:cubicBezTo>
                  <a:pt x="36345" y="21792"/>
                  <a:pt x="36537" y="21817"/>
                  <a:pt x="36672" y="21712"/>
                </a:cubicBezTo>
                <a:lnTo>
                  <a:pt x="36810" y="21608"/>
                </a:lnTo>
                <a:lnTo>
                  <a:pt x="36963" y="21486"/>
                </a:lnTo>
                <a:lnTo>
                  <a:pt x="37160" y="21327"/>
                </a:lnTo>
                <a:close/>
                <a:moveTo>
                  <a:pt x="35125" y="22758"/>
                </a:moveTo>
                <a:cubicBezTo>
                  <a:pt x="35270" y="22674"/>
                  <a:pt x="35318" y="22486"/>
                  <a:pt x="35234" y="22341"/>
                </a:cubicBezTo>
                <a:cubicBezTo>
                  <a:pt x="35148" y="22197"/>
                  <a:pt x="34961" y="22146"/>
                  <a:pt x="34817" y="22232"/>
                </a:cubicBezTo>
                <a:lnTo>
                  <a:pt x="34697" y="22303"/>
                </a:lnTo>
                <a:lnTo>
                  <a:pt x="34530" y="22400"/>
                </a:lnTo>
                <a:lnTo>
                  <a:pt x="34293" y="22530"/>
                </a:lnTo>
                <a:cubicBezTo>
                  <a:pt x="34146" y="22609"/>
                  <a:pt x="34090" y="22796"/>
                  <a:pt x="34171" y="22945"/>
                </a:cubicBezTo>
                <a:cubicBezTo>
                  <a:pt x="34251" y="23093"/>
                  <a:pt x="34435" y="23148"/>
                  <a:pt x="34584" y="23068"/>
                </a:cubicBezTo>
                <a:lnTo>
                  <a:pt x="34658" y="23029"/>
                </a:lnTo>
                <a:lnTo>
                  <a:pt x="34832" y="22930"/>
                </a:lnTo>
                <a:lnTo>
                  <a:pt x="35005" y="22829"/>
                </a:lnTo>
                <a:lnTo>
                  <a:pt x="35123" y="22758"/>
                </a:lnTo>
                <a:close/>
                <a:moveTo>
                  <a:pt x="32912" y="23881"/>
                </a:moveTo>
                <a:cubicBezTo>
                  <a:pt x="33226" y="23745"/>
                  <a:pt x="33115" y="23274"/>
                  <a:pt x="32769" y="23295"/>
                </a:cubicBezTo>
                <a:cubicBezTo>
                  <a:pt x="32736" y="23299"/>
                  <a:pt x="32704" y="23305"/>
                  <a:pt x="32675" y="23318"/>
                </a:cubicBezTo>
                <a:lnTo>
                  <a:pt x="32413" y="23429"/>
                </a:lnTo>
                <a:lnTo>
                  <a:pt x="32229" y="23502"/>
                </a:lnTo>
                <a:lnTo>
                  <a:pt x="32118" y="23546"/>
                </a:lnTo>
                <a:cubicBezTo>
                  <a:pt x="31797" y="23674"/>
                  <a:pt x="31895" y="24150"/>
                  <a:pt x="32243" y="24137"/>
                </a:cubicBezTo>
                <a:cubicBezTo>
                  <a:pt x="32275" y="24135"/>
                  <a:pt x="32306" y="24129"/>
                  <a:pt x="32338" y="24116"/>
                </a:cubicBezTo>
                <a:lnTo>
                  <a:pt x="32455" y="24070"/>
                </a:lnTo>
                <a:lnTo>
                  <a:pt x="32646" y="23993"/>
                </a:lnTo>
                <a:close/>
                <a:moveTo>
                  <a:pt x="30579" y="24716"/>
                </a:moveTo>
                <a:cubicBezTo>
                  <a:pt x="30739" y="24667"/>
                  <a:pt x="30831" y="24500"/>
                  <a:pt x="30783" y="24338"/>
                </a:cubicBezTo>
                <a:cubicBezTo>
                  <a:pt x="30736" y="24179"/>
                  <a:pt x="30569" y="24085"/>
                  <a:pt x="30410" y="24129"/>
                </a:cubicBezTo>
                <a:lnTo>
                  <a:pt x="30311" y="24158"/>
                </a:lnTo>
                <a:lnTo>
                  <a:pt x="30114" y="24215"/>
                </a:lnTo>
                <a:lnTo>
                  <a:pt x="29829" y="24292"/>
                </a:lnTo>
                <a:cubicBezTo>
                  <a:pt x="29510" y="24376"/>
                  <a:pt x="29527" y="24848"/>
                  <a:pt x="29873" y="24892"/>
                </a:cubicBezTo>
                <a:cubicBezTo>
                  <a:pt x="29909" y="24896"/>
                  <a:pt x="29946" y="24894"/>
                  <a:pt x="29982" y="24885"/>
                </a:cubicBezTo>
                <a:lnTo>
                  <a:pt x="30280" y="24804"/>
                </a:lnTo>
                <a:lnTo>
                  <a:pt x="30481" y="24745"/>
                </a:lnTo>
                <a:lnTo>
                  <a:pt x="30579" y="24718"/>
                </a:lnTo>
                <a:close/>
                <a:moveTo>
                  <a:pt x="28171" y="25292"/>
                </a:moveTo>
                <a:cubicBezTo>
                  <a:pt x="28509" y="25227"/>
                  <a:pt x="28505" y="24745"/>
                  <a:pt x="28165" y="24688"/>
                </a:cubicBezTo>
                <a:cubicBezTo>
                  <a:pt x="28131" y="24682"/>
                  <a:pt x="28098" y="24682"/>
                  <a:pt x="28064" y="24688"/>
                </a:cubicBezTo>
                <a:lnTo>
                  <a:pt x="27872" y="24724"/>
                </a:lnTo>
                <a:lnTo>
                  <a:pt x="27662" y="24760"/>
                </a:lnTo>
                <a:lnTo>
                  <a:pt x="27467" y="24793"/>
                </a:lnTo>
                <a:cubicBezTo>
                  <a:pt x="27149" y="24841"/>
                  <a:pt x="27111" y="25298"/>
                  <a:pt x="27442" y="25390"/>
                </a:cubicBezTo>
                <a:cubicBezTo>
                  <a:pt x="27482" y="25401"/>
                  <a:pt x="27524" y="25403"/>
                  <a:pt x="27564" y="25397"/>
                </a:cubicBezTo>
                <a:lnTo>
                  <a:pt x="27765" y="25361"/>
                </a:lnTo>
                <a:lnTo>
                  <a:pt x="27978" y="25325"/>
                </a:lnTo>
                <a:lnTo>
                  <a:pt x="28171" y="25290"/>
                </a:lnTo>
                <a:close/>
                <a:moveTo>
                  <a:pt x="25726" y="25629"/>
                </a:moveTo>
                <a:cubicBezTo>
                  <a:pt x="25893" y="25615"/>
                  <a:pt x="26017" y="25466"/>
                  <a:pt x="26002" y="25298"/>
                </a:cubicBezTo>
                <a:cubicBezTo>
                  <a:pt x="25988" y="25131"/>
                  <a:pt x="25841" y="25005"/>
                  <a:pt x="25673" y="25019"/>
                </a:cubicBezTo>
                <a:lnTo>
                  <a:pt x="25529" y="25034"/>
                </a:lnTo>
                <a:lnTo>
                  <a:pt x="25313" y="25051"/>
                </a:lnTo>
                <a:lnTo>
                  <a:pt x="25072" y="25070"/>
                </a:lnTo>
                <a:cubicBezTo>
                  <a:pt x="24753" y="25091"/>
                  <a:pt x="24674" y="25529"/>
                  <a:pt x="24975" y="25657"/>
                </a:cubicBezTo>
                <a:cubicBezTo>
                  <a:pt x="25017" y="25675"/>
                  <a:pt x="25063" y="25682"/>
                  <a:pt x="25109" y="25680"/>
                </a:cubicBezTo>
                <a:lnTo>
                  <a:pt x="25361" y="25661"/>
                </a:lnTo>
                <a:lnTo>
                  <a:pt x="25583" y="25642"/>
                </a:lnTo>
                <a:lnTo>
                  <a:pt x="25726" y="25629"/>
                </a:lnTo>
                <a:close/>
                <a:moveTo>
                  <a:pt x="23259" y="25753"/>
                </a:moveTo>
                <a:cubicBezTo>
                  <a:pt x="23424" y="25749"/>
                  <a:pt x="23557" y="25613"/>
                  <a:pt x="23554" y="25447"/>
                </a:cubicBezTo>
                <a:cubicBezTo>
                  <a:pt x="23554" y="25281"/>
                  <a:pt x="23422" y="25147"/>
                  <a:pt x="23257" y="25143"/>
                </a:cubicBezTo>
                <a:lnTo>
                  <a:pt x="23106" y="25143"/>
                </a:lnTo>
                <a:lnTo>
                  <a:pt x="22884" y="25143"/>
                </a:lnTo>
                <a:lnTo>
                  <a:pt x="22653" y="25141"/>
                </a:lnTo>
                <a:cubicBezTo>
                  <a:pt x="22312" y="25141"/>
                  <a:pt x="22224" y="25598"/>
                  <a:pt x="22530" y="25728"/>
                </a:cubicBezTo>
                <a:cubicBezTo>
                  <a:pt x="22565" y="25742"/>
                  <a:pt x="22603" y="25751"/>
                  <a:pt x="22643" y="25751"/>
                </a:cubicBezTo>
                <a:lnTo>
                  <a:pt x="22882" y="25753"/>
                </a:lnTo>
                <a:lnTo>
                  <a:pt x="23110" y="25753"/>
                </a:lnTo>
                <a:close/>
                <a:moveTo>
                  <a:pt x="20794" y="25682"/>
                </a:moveTo>
                <a:cubicBezTo>
                  <a:pt x="20962" y="25694"/>
                  <a:pt x="21109" y="25569"/>
                  <a:pt x="21121" y="25399"/>
                </a:cubicBezTo>
                <a:cubicBezTo>
                  <a:pt x="21134" y="25231"/>
                  <a:pt x="21006" y="25084"/>
                  <a:pt x="20838" y="25072"/>
                </a:cubicBezTo>
                <a:lnTo>
                  <a:pt x="20629" y="25057"/>
                </a:lnTo>
                <a:lnTo>
                  <a:pt x="20402" y="25040"/>
                </a:lnTo>
                <a:lnTo>
                  <a:pt x="20233" y="25026"/>
                </a:lnTo>
                <a:cubicBezTo>
                  <a:pt x="20063" y="25007"/>
                  <a:pt x="19912" y="25133"/>
                  <a:pt x="19897" y="25302"/>
                </a:cubicBezTo>
                <a:cubicBezTo>
                  <a:pt x="19883" y="25474"/>
                  <a:pt x="20011" y="25623"/>
                  <a:pt x="20180" y="25634"/>
                </a:cubicBezTo>
                <a:lnTo>
                  <a:pt x="20354" y="25648"/>
                </a:lnTo>
                <a:lnTo>
                  <a:pt x="20585" y="25667"/>
                </a:lnTo>
                <a:lnTo>
                  <a:pt x="20794" y="25682"/>
                </a:lnTo>
                <a:close/>
                <a:moveTo>
                  <a:pt x="18342" y="25426"/>
                </a:moveTo>
                <a:cubicBezTo>
                  <a:pt x="18510" y="25449"/>
                  <a:pt x="18665" y="25334"/>
                  <a:pt x="18688" y="25166"/>
                </a:cubicBezTo>
                <a:cubicBezTo>
                  <a:pt x="18713" y="24998"/>
                  <a:pt x="18596" y="24846"/>
                  <a:pt x="18430" y="24820"/>
                </a:cubicBezTo>
                <a:lnTo>
                  <a:pt x="18124" y="24776"/>
                </a:lnTo>
                <a:lnTo>
                  <a:pt x="17831" y="24730"/>
                </a:lnTo>
                <a:cubicBezTo>
                  <a:pt x="17668" y="24709"/>
                  <a:pt x="17519" y="24822"/>
                  <a:pt x="17491" y="24984"/>
                </a:cubicBezTo>
                <a:cubicBezTo>
                  <a:pt x="17464" y="25147"/>
                  <a:pt x="17571" y="25302"/>
                  <a:pt x="17732" y="25334"/>
                </a:cubicBezTo>
                <a:lnTo>
                  <a:pt x="18034" y="25380"/>
                </a:lnTo>
                <a:lnTo>
                  <a:pt x="18342" y="25426"/>
                </a:lnTo>
                <a:close/>
                <a:moveTo>
                  <a:pt x="15915" y="24994"/>
                </a:moveTo>
                <a:cubicBezTo>
                  <a:pt x="16081" y="25032"/>
                  <a:pt x="16242" y="24927"/>
                  <a:pt x="16278" y="24762"/>
                </a:cubicBezTo>
                <a:cubicBezTo>
                  <a:pt x="16316" y="24598"/>
                  <a:pt x="16211" y="24435"/>
                  <a:pt x="16045" y="24399"/>
                </a:cubicBezTo>
                <a:lnTo>
                  <a:pt x="15842" y="24355"/>
                </a:lnTo>
                <a:lnTo>
                  <a:pt x="15616" y="24303"/>
                </a:lnTo>
                <a:lnTo>
                  <a:pt x="15454" y="24265"/>
                </a:lnTo>
                <a:cubicBezTo>
                  <a:pt x="15140" y="24194"/>
                  <a:pt x="14937" y="24590"/>
                  <a:pt x="15197" y="24804"/>
                </a:cubicBezTo>
                <a:cubicBezTo>
                  <a:pt x="15232" y="24831"/>
                  <a:pt x="15272" y="24850"/>
                  <a:pt x="15314" y="24860"/>
                </a:cubicBezTo>
                <a:lnTo>
                  <a:pt x="15480" y="24898"/>
                </a:lnTo>
                <a:lnTo>
                  <a:pt x="15712" y="24950"/>
                </a:lnTo>
                <a:lnTo>
                  <a:pt x="15915" y="24994"/>
                </a:lnTo>
                <a:close/>
                <a:moveTo>
                  <a:pt x="13526" y="24397"/>
                </a:moveTo>
                <a:cubicBezTo>
                  <a:pt x="13845" y="24489"/>
                  <a:pt x="14063" y="24072"/>
                  <a:pt x="13799" y="23863"/>
                </a:cubicBezTo>
                <a:cubicBezTo>
                  <a:pt x="13767" y="23837"/>
                  <a:pt x="13734" y="23821"/>
                  <a:pt x="13696" y="23810"/>
                </a:cubicBezTo>
                <a:lnTo>
                  <a:pt x="13350" y="23708"/>
                </a:lnTo>
                <a:lnTo>
                  <a:pt x="13118" y="23636"/>
                </a:lnTo>
                <a:cubicBezTo>
                  <a:pt x="12818" y="23540"/>
                  <a:pt x="12581" y="23917"/>
                  <a:pt x="12812" y="24146"/>
                </a:cubicBezTo>
                <a:cubicBezTo>
                  <a:pt x="12845" y="24179"/>
                  <a:pt x="12887" y="24204"/>
                  <a:pt x="12933" y="24219"/>
                </a:cubicBezTo>
                <a:lnTo>
                  <a:pt x="13176" y="24292"/>
                </a:lnTo>
                <a:lnTo>
                  <a:pt x="13526" y="24395"/>
                </a:lnTo>
                <a:close/>
                <a:moveTo>
                  <a:pt x="11183" y="23634"/>
                </a:moveTo>
                <a:cubicBezTo>
                  <a:pt x="11496" y="23747"/>
                  <a:pt x="11743" y="23347"/>
                  <a:pt x="11491" y="23119"/>
                </a:cubicBezTo>
                <a:cubicBezTo>
                  <a:pt x="11462" y="23093"/>
                  <a:pt x="11429" y="23073"/>
                  <a:pt x="11393" y="23060"/>
                </a:cubicBezTo>
                <a:lnTo>
                  <a:pt x="11123" y="22959"/>
                </a:lnTo>
                <a:lnTo>
                  <a:pt x="10827" y="22848"/>
                </a:lnTo>
                <a:cubicBezTo>
                  <a:pt x="10538" y="22731"/>
                  <a:pt x="10272" y="23087"/>
                  <a:pt x="10490" y="23339"/>
                </a:cubicBezTo>
                <a:cubicBezTo>
                  <a:pt x="10521" y="23372"/>
                  <a:pt x="10561" y="23399"/>
                  <a:pt x="10605" y="23416"/>
                </a:cubicBezTo>
                <a:lnTo>
                  <a:pt x="10907" y="23531"/>
                </a:lnTo>
                <a:lnTo>
                  <a:pt x="11183" y="23634"/>
                </a:lnTo>
                <a:close/>
                <a:moveTo>
                  <a:pt x="8897" y="22706"/>
                </a:moveTo>
                <a:cubicBezTo>
                  <a:pt x="9203" y="22844"/>
                  <a:pt x="9477" y="22458"/>
                  <a:pt x="9243" y="22215"/>
                </a:cubicBezTo>
                <a:cubicBezTo>
                  <a:pt x="9218" y="22188"/>
                  <a:pt x="9186" y="22165"/>
                  <a:pt x="9150" y="22150"/>
                </a:cubicBezTo>
                <a:lnTo>
                  <a:pt x="8945" y="22056"/>
                </a:lnTo>
                <a:lnTo>
                  <a:pt x="8731" y="21958"/>
                </a:lnTo>
                <a:lnTo>
                  <a:pt x="8599" y="21897"/>
                </a:lnTo>
                <a:cubicBezTo>
                  <a:pt x="8448" y="21826"/>
                  <a:pt x="8266" y="21891"/>
                  <a:pt x="8193" y="22041"/>
                </a:cubicBezTo>
                <a:cubicBezTo>
                  <a:pt x="8121" y="22194"/>
                  <a:pt x="8186" y="22377"/>
                  <a:pt x="8337" y="22450"/>
                </a:cubicBezTo>
                <a:lnTo>
                  <a:pt x="8474" y="22513"/>
                </a:lnTo>
                <a:lnTo>
                  <a:pt x="8692" y="22614"/>
                </a:lnTo>
                <a:close/>
                <a:moveTo>
                  <a:pt x="6686" y="21616"/>
                </a:moveTo>
                <a:cubicBezTo>
                  <a:pt x="6992" y="21777"/>
                  <a:pt x="7289" y="21394"/>
                  <a:pt x="7057" y="21140"/>
                </a:cubicBezTo>
                <a:cubicBezTo>
                  <a:pt x="7034" y="21115"/>
                  <a:pt x="7009" y="21096"/>
                  <a:pt x="6979" y="21079"/>
                </a:cubicBezTo>
                <a:lnTo>
                  <a:pt x="6841" y="21004"/>
                </a:lnTo>
                <a:lnTo>
                  <a:pt x="6636" y="20891"/>
                </a:lnTo>
                <a:lnTo>
                  <a:pt x="6449" y="20786"/>
                </a:lnTo>
                <a:cubicBezTo>
                  <a:pt x="6302" y="20702"/>
                  <a:pt x="6116" y="20755"/>
                  <a:pt x="6032" y="20901"/>
                </a:cubicBezTo>
                <a:cubicBezTo>
                  <a:pt x="5950" y="21048"/>
                  <a:pt x="6001" y="21235"/>
                  <a:pt x="6147" y="21316"/>
                </a:cubicBezTo>
                <a:lnTo>
                  <a:pt x="6338" y="21423"/>
                </a:lnTo>
                <a:lnTo>
                  <a:pt x="6548" y="21541"/>
                </a:lnTo>
                <a:lnTo>
                  <a:pt x="6686" y="21614"/>
                </a:lnTo>
                <a:close/>
                <a:moveTo>
                  <a:pt x="4565" y="20361"/>
                </a:moveTo>
                <a:cubicBezTo>
                  <a:pt x="4812" y="20524"/>
                  <a:pt x="5131" y="20260"/>
                  <a:pt x="5014" y="19986"/>
                </a:cubicBezTo>
                <a:cubicBezTo>
                  <a:pt x="4990" y="19929"/>
                  <a:pt x="4949" y="19881"/>
                  <a:pt x="4898" y="19847"/>
                </a:cubicBezTo>
                <a:lnTo>
                  <a:pt x="4632" y="19673"/>
                </a:lnTo>
                <a:lnTo>
                  <a:pt x="4393" y="19516"/>
                </a:lnTo>
                <a:cubicBezTo>
                  <a:pt x="4255" y="19422"/>
                  <a:pt x="4064" y="19457"/>
                  <a:pt x="3970" y="19596"/>
                </a:cubicBezTo>
                <a:cubicBezTo>
                  <a:pt x="3873" y="19736"/>
                  <a:pt x="3909" y="19925"/>
                  <a:pt x="4049" y="20021"/>
                </a:cubicBezTo>
                <a:lnTo>
                  <a:pt x="4295" y="20185"/>
                </a:lnTo>
                <a:lnTo>
                  <a:pt x="4565" y="20361"/>
                </a:lnTo>
                <a:close/>
                <a:moveTo>
                  <a:pt x="2547" y="18938"/>
                </a:moveTo>
                <a:cubicBezTo>
                  <a:pt x="2813" y="19143"/>
                  <a:pt x="3173" y="18827"/>
                  <a:pt x="2991" y="18531"/>
                </a:cubicBezTo>
                <a:cubicBezTo>
                  <a:pt x="2972" y="18502"/>
                  <a:pt x="2947" y="18475"/>
                  <a:pt x="2920" y="18454"/>
                </a:cubicBezTo>
                <a:lnTo>
                  <a:pt x="2735" y="18311"/>
                </a:lnTo>
                <a:lnTo>
                  <a:pt x="2553" y="18166"/>
                </a:lnTo>
                <a:lnTo>
                  <a:pt x="2446" y="18081"/>
                </a:lnTo>
                <a:cubicBezTo>
                  <a:pt x="2184" y="17871"/>
                  <a:pt x="1820" y="18177"/>
                  <a:pt x="1991" y="18475"/>
                </a:cubicBezTo>
                <a:cubicBezTo>
                  <a:pt x="2010" y="18504"/>
                  <a:pt x="2033" y="18531"/>
                  <a:pt x="2061" y="18554"/>
                </a:cubicBezTo>
                <a:lnTo>
                  <a:pt x="2172" y="18642"/>
                </a:lnTo>
                <a:lnTo>
                  <a:pt x="2358" y="187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1"/>
          <p:cNvSpPr/>
          <p:nvPr/>
        </p:nvSpPr>
        <p:spPr>
          <a:xfrm flipH="1">
            <a:off x="-732453" y="2098950"/>
            <a:ext cx="2738953" cy="3792522"/>
          </a:xfrm>
          <a:custGeom>
            <a:avLst/>
            <a:gdLst/>
            <a:ahLst/>
            <a:cxnLst/>
            <a:rect l="l" t="t" r="r" b="b"/>
            <a:pathLst>
              <a:path w="91268" h="128386" extrusionOk="0">
                <a:moveTo>
                  <a:pt x="70698" y="0"/>
                </a:moveTo>
                <a:cubicBezTo>
                  <a:pt x="63406" y="0"/>
                  <a:pt x="57439" y="3978"/>
                  <a:pt x="57530" y="14724"/>
                </a:cubicBezTo>
                <a:cubicBezTo>
                  <a:pt x="57609" y="23656"/>
                  <a:pt x="64711" y="30638"/>
                  <a:pt x="64353" y="39351"/>
                </a:cubicBezTo>
                <a:cubicBezTo>
                  <a:pt x="63995" y="47209"/>
                  <a:pt x="53730" y="47945"/>
                  <a:pt x="51244" y="55166"/>
                </a:cubicBezTo>
                <a:cubicBezTo>
                  <a:pt x="48200" y="64038"/>
                  <a:pt x="55401" y="73308"/>
                  <a:pt x="51045" y="81524"/>
                </a:cubicBezTo>
                <a:cubicBezTo>
                  <a:pt x="45196" y="92525"/>
                  <a:pt x="0" y="76292"/>
                  <a:pt x="9966" y="111622"/>
                </a:cubicBezTo>
                <a:cubicBezTo>
                  <a:pt x="13190" y="123066"/>
                  <a:pt x="31585" y="128386"/>
                  <a:pt x="48574" y="128386"/>
                </a:cubicBezTo>
                <a:cubicBezTo>
                  <a:pt x="59580" y="128386"/>
                  <a:pt x="69996" y="126153"/>
                  <a:pt x="75314" y="121906"/>
                </a:cubicBezTo>
                <a:cubicBezTo>
                  <a:pt x="83967" y="114964"/>
                  <a:pt x="83868" y="99050"/>
                  <a:pt x="84902" y="89123"/>
                </a:cubicBezTo>
                <a:cubicBezTo>
                  <a:pt x="87647" y="63382"/>
                  <a:pt x="78616" y="32727"/>
                  <a:pt x="91268" y="8617"/>
                </a:cubicBezTo>
                <a:cubicBezTo>
                  <a:pt x="86019" y="3711"/>
                  <a:pt x="77741" y="0"/>
                  <a:pt x="706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" name="Google Shape;402;p21"/>
          <p:cNvGrpSpPr/>
          <p:nvPr/>
        </p:nvGrpSpPr>
        <p:grpSpPr>
          <a:xfrm rot="5770333" flipH="1">
            <a:off x="483640" y="3905735"/>
            <a:ext cx="306762" cy="476338"/>
            <a:chOff x="4452729" y="352000"/>
            <a:chExt cx="225596" cy="350302"/>
          </a:xfrm>
        </p:grpSpPr>
        <p:sp>
          <p:nvSpPr>
            <p:cNvPr id="403" name="Google Shape;403;p21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21"/>
          <p:cNvSpPr/>
          <p:nvPr/>
        </p:nvSpPr>
        <p:spPr>
          <a:xfrm>
            <a:off x="7894950" y="4363725"/>
            <a:ext cx="881175" cy="411625"/>
          </a:xfrm>
          <a:custGeom>
            <a:avLst/>
            <a:gdLst/>
            <a:ahLst/>
            <a:cxnLst/>
            <a:rect l="l" t="t" r="r" b="b"/>
            <a:pathLst>
              <a:path w="35247" h="16465" extrusionOk="0">
                <a:moveTo>
                  <a:pt x="15" y="16119"/>
                </a:moveTo>
                <a:cubicBezTo>
                  <a:pt x="61" y="15932"/>
                  <a:pt x="332" y="15423"/>
                  <a:pt x="399" y="15293"/>
                </a:cubicBezTo>
                <a:cubicBezTo>
                  <a:pt x="713" y="14673"/>
                  <a:pt x="1036" y="14056"/>
                  <a:pt x="1363" y="13442"/>
                </a:cubicBezTo>
                <a:cubicBezTo>
                  <a:pt x="2325" y="11625"/>
                  <a:pt x="3303" y="9815"/>
                  <a:pt x="4299" y="8014"/>
                </a:cubicBezTo>
                <a:cubicBezTo>
                  <a:pt x="5303" y="6187"/>
                  <a:pt x="6315" y="4362"/>
                  <a:pt x="7354" y="2555"/>
                </a:cubicBezTo>
                <a:cubicBezTo>
                  <a:pt x="7700" y="1956"/>
                  <a:pt x="8050" y="1352"/>
                  <a:pt x="8415" y="763"/>
                </a:cubicBezTo>
                <a:cubicBezTo>
                  <a:pt x="8520" y="594"/>
                  <a:pt x="8629" y="422"/>
                  <a:pt x="8744" y="258"/>
                </a:cubicBezTo>
                <a:cubicBezTo>
                  <a:pt x="8815" y="160"/>
                  <a:pt x="8918" y="0"/>
                  <a:pt x="9058" y="23"/>
                </a:cubicBezTo>
                <a:cubicBezTo>
                  <a:pt x="9601" y="105"/>
                  <a:pt x="10156" y="281"/>
                  <a:pt x="10672" y="468"/>
                </a:cubicBezTo>
                <a:cubicBezTo>
                  <a:pt x="11284" y="688"/>
                  <a:pt x="11888" y="943"/>
                  <a:pt x="12485" y="1201"/>
                </a:cubicBezTo>
                <a:cubicBezTo>
                  <a:pt x="13438" y="1618"/>
                  <a:pt x="14394" y="2075"/>
                  <a:pt x="15362" y="2448"/>
                </a:cubicBezTo>
                <a:cubicBezTo>
                  <a:pt x="20975" y="4607"/>
                  <a:pt x="26170" y="7572"/>
                  <a:pt x="31598" y="10121"/>
                </a:cubicBezTo>
                <a:cubicBezTo>
                  <a:pt x="32658" y="10619"/>
                  <a:pt x="33727" y="11099"/>
                  <a:pt x="34806" y="11554"/>
                </a:cubicBezTo>
                <a:cubicBezTo>
                  <a:pt x="35247" y="11736"/>
                  <a:pt x="34985" y="12459"/>
                  <a:pt x="34544" y="12353"/>
                </a:cubicBezTo>
                <a:cubicBezTo>
                  <a:pt x="32342" y="12541"/>
                  <a:pt x="30139" y="12791"/>
                  <a:pt x="27943" y="13057"/>
                </a:cubicBezTo>
                <a:cubicBezTo>
                  <a:pt x="25374" y="13365"/>
                  <a:pt x="22806" y="13700"/>
                  <a:pt x="20239" y="14042"/>
                </a:cubicBezTo>
                <a:cubicBezTo>
                  <a:pt x="15595" y="14664"/>
                  <a:pt x="10953" y="15326"/>
                  <a:pt x="6305" y="15909"/>
                </a:cubicBezTo>
                <a:cubicBezTo>
                  <a:pt x="4804" y="16098"/>
                  <a:pt x="3285" y="16290"/>
                  <a:pt x="1776" y="16406"/>
                </a:cubicBezTo>
                <a:cubicBezTo>
                  <a:pt x="1390" y="16435"/>
                  <a:pt x="986" y="16464"/>
                  <a:pt x="598" y="16456"/>
                </a:cubicBezTo>
                <a:cubicBezTo>
                  <a:pt x="424" y="16452"/>
                  <a:pt x="51" y="16454"/>
                  <a:pt x="7" y="16230"/>
                </a:cubicBezTo>
                <a:cubicBezTo>
                  <a:pt x="1" y="16194"/>
                  <a:pt x="3" y="16156"/>
                  <a:pt x="15" y="16121"/>
                </a:cubicBezTo>
                <a:close/>
                <a:moveTo>
                  <a:pt x="28243" y="9282"/>
                </a:moveTo>
                <a:cubicBezTo>
                  <a:pt x="27067" y="8660"/>
                  <a:pt x="25891" y="8033"/>
                  <a:pt x="24701" y="7436"/>
                </a:cubicBezTo>
                <a:cubicBezTo>
                  <a:pt x="24621" y="7778"/>
                  <a:pt x="24533" y="8117"/>
                  <a:pt x="24479" y="8463"/>
                </a:cubicBezTo>
                <a:cubicBezTo>
                  <a:pt x="24395" y="8999"/>
                  <a:pt x="23580" y="8826"/>
                  <a:pt x="23663" y="8293"/>
                </a:cubicBezTo>
                <a:cubicBezTo>
                  <a:pt x="23731" y="7876"/>
                  <a:pt x="23842" y="7467"/>
                  <a:pt x="23934" y="7057"/>
                </a:cubicBezTo>
                <a:cubicBezTo>
                  <a:pt x="23211" y="6705"/>
                  <a:pt x="22481" y="6365"/>
                  <a:pt x="21742" y="6047"/>
                </a:cubicBezTo>
                <a:cubicBezTo>
                  <a:pt x="21431" y="5912"/>
                  <a:pt x="21121" y="5778"/>
                  <a:pt x="20811" y="5644"/>
                </a:cubicBezTo>
                <a:cubicBezTo>
                  <a:pt x="20713" y="5906"/>
                  <a:pt x="20688" y="5988"/>
                  <a:pt x="20692" y="6363"/>
                </a:cubicBezTo>
                <a:cubicBezTo>
                  <a:pt x="20696" y="6501"/>
                  <a:pt x="20625" y="6633"/>
                  <a:pt x="20507" y="6709"/>
                </a:cubicBezTo>
                <a:cubicBezTo>
                  <a:pt x="20239" y="6881"/>
                  <a:pt x="19862" y="6717"/>
                  <a:pt x="19858" y="6376"/>
                </a:cubicBezTo>
                <a:cubicBezTo>
                  <a:pt x="19853" y="6024"/>
                  <a:pt x="19883" y="5632"/>
                  <a:pt x="20029" y="5303"/>
                </a:cubicBezTo>
                <a:cubicBezTo>
                  <a:pt x="19120" y="4904"/>
                  <a:pt x="18212" y="4508"/>
                  <a:pt x="17297" y="4123"/>
                </a:cubicBezTo>
                <a:cubicBezTo>
                  <a:pt x="17198" y="4351"/>
                  <a:pt x="17118" y="4584"/>
                  <a:pt x="17091" y="4831"/>
                </a:cubicBezTo>
                <a:cubicBezTo>
                  <a:pt x="17030" y="5370"/>
                  <a:pt x="16215" y="5208"/>
                  <a:pt x="16274" y="4674"/>
                </a:cubicBezTo>
                <a:cubicBezTo>
                  <a:pt x="16310" y="4370"/>
                  <a:pt x="16408" y="4083"/>
                  <a:pt x="16530" y="3802"/>
                </a:cubicBezTo>
                <a:cubicBezTo>
                  <a:pt x="16180" y="3657"/>
                  <a:pt x="15828" y="3517"/>
                  <a:pt x="15475" y="3379"/>
                </a:cubicBezTo>
                <a:cubicBezTo>
                  <a:pt x="14817" y="3119"/>
                  <a:pt x="14157" y="2867"/>
                  <a:pt x="13499" y="2607"/>
                </a:cubicBezTo>
                <a:cubicBezTo>
                  <a:pt x="13476" y="2781"/>
                  <a:pt x="13464" y="2957"/>
                  <a:pt x="13466" y="3134"/>
                </a:cubicBezTo>
                <a:cubicBezTo>
                  <a:pt x="13468" y="3674"/>
                  <a:pt x="12636" y="3685"/>
                  <a:pt x="12632" y="3146"/>
                </a:cubicBezTo>
                <a:cubicBezTo>
                  <a:pt x="12632" y="2857"/>
                  <a:pt x="12655" y="2572"/>
                  <a:pt x="12707" y="2289"/>
                </a:cubicBezTo>
                <a:cubicBezTo>
                  <a:pt x="12529" y="2216"/>
                  <a:pt x="12351" y="2142"/>
                  <a:pt x="12173" y="2065"/>
                </a:cubicBezTo>
                <a:cubicBezTo>
                  <a:pt x="11787" y="1899"/>
                  <a:pt x="11408" y="1717"/>
                  <a:pt x="11024" y="1543"/>
                </a:cubicBezTo>
                <a:cubicBezTo>
                  <a:pt x="10856" y="1828"/>
                  <a:pt x="10750" y="2142"/>
                  <a:pt x="10649" y="2459"/>
                </a:cubicBezTo>
                <a:cubicBezTo>
                  <a:pt x="10546" y="2788"/>
                  <a:pt x="10112" y="2857"/>
                  <a:pt x="9907" y="2599"/>
                </a:cubicBezTo>
                <a:cubicBezTo>
                  <a:pt x="9827" y="2499"/>
                  <a:pt x="9804" y="2364"/>
                  <a:pt x="9846" y="2243"/>
                </a:cubicBezTo>
                <a:cubicBezTo>
                  <a:pt x="9957" y="1889"/>
                  <a:pt x="10075" y="1537"/>
                  <a:pt x="10253" y="1214"/>
                </a:cubicBezTo>
                <a:cubicBezTo>
                  <a:pt x="9920" y="1082"/>
                  <a:pt x="9576" y="977"/>
                  <a:pt x="9226" y="897"/>
                </a:cubicBezTo>
                <a:cubicBezTo>
                  <a:pt x="8736" y="1847"/>
                  <a:pt x="8228" y="2792"/>
                  <a:pt x="7728" y="3735"/>
                </a:cubicBezTo>
                <a:cubicBezTo>
                  <a:pt x="6870" y="5347"/>
                  <a:pt x="6009" y="6956"/>
                  <a:pt x="5146" y="8564"/>
                </a:cubicBezTo>
                <a:cubicBezTo>
                  <a:pt x="4391" y="9968"/>
                  <a:pt x="3630" y="11370"/>
                  <a:pt x="2865" y="12770"/>
                </a:cubicBezTo>
                <a:cubicBezTo>
                  <a:pt x="2381" y="13654"/>
                  <a:pt x="1897" y="14545"/>
                  <a:pt x="1396" y="15421"/>
                </a:cubicBezTo>
                <a:cubicBezTo>
                  <a:pt x="1541" y="15389"/>
                  <a:pt x="1690" y="15362"/>
                  <a:pt x="1830" y="15335"/>
                </a:cubicBezTo>
                <a:cubicBezTo>
                  <a:pt x="2270" y="15251"/>
                  <a:pt x="2715" y="15182"/>
                  <a:pt x="3157" y="15115"/>
                </a:cubicBezTo>
                <a:cubicBezTo>
                  <a:pt x="4450" y="14918"/>
                  <a:pt x="5751" y="14748"/>
                  <a:pt x="7049" y="14580"/>
                </a:cubicBezTo>
                <a:cubicBezTo>
                  <a:pt x="10624" y="14115"/>
                  <a:pt x="14201" y="13673"/>
                  <a:pt x="17772" y="13178"/>
                </a:cubicBezTo>
                <a:cubicBezTo>
                  <a:pt x="21429" y="12669"/>
                  <a:pt x="25097" y="12269"/>
                  <a:pt x="28773" y="11950"/>
                </a:cubicBezTo>
                <a:cubicBezTo>
                  <a:pt x="29886" y="11854"/>
                  <a:pt x="30996" y="11768"/>
                  <a:pt x="32107" y="11678"/>
                </a:cubicBezTo>
                <a:cubicBezTo>
                  <a:pt x="32390" y="11655"/>
                  <a:pt x="32675" y="11632"/>
                  <a:pt x="32956" y="11607"/>
                </a:cubicBezTo>
                <a:cubicBezTo>
                  <a:pt x="32740" y="11512"/>
                  <a:pt x="32522" y="11416"/>
                  <a:pt x="32306" y="11317"/>
                </a:cubicBezTo>
                <a:cubicBezTo>
                  <a:pt x="31195" y="10812"/>
                  <a:pt x="30099" y="10259"/>
                  <a:pt x="29016" y="9691"/>
                </a:cubicBezTo>
                <a:cubicBezTo>
                  <a:pt x="28932" y="9997"/>
                  <a:pt x="28775" y="10293"/>
                  <a:pt x="28630" y="10565"/>
                </a:cubicBezTo>
                <a:cubicBezTo>
                  <a:pt x="28377" y="11043"/>
                  <a:pt x="27645" y="10649"/>
                  <a:pt x="27897" y="10173"/>
                </a:cubicBezTo>
                <a:cubicBezTo>
                  <a:pt x="27962" y="10049"/>
                  <a:pt x="28316" y="9450"/>
                  <a:pt x="28241" y="9282"/>
                </a:cubicBezTo>
                <a:close/>
                <a:moveTo>
                  <a:pt x="19015" y="9672"/>
                </a:moveTo>
                <a:cubicBezTo>
                  <a:pt x="17663" y="8857"/>
                  <a:pt x="16305" y="8056"/>
                  <a:pt x="14939" y="7266"/>
                </a:cubicBezTo>
                <a:cubicBezTo>
                  <a:pt x="13931" y="6688"/>
                  <a:pt x="12917" y="6118"/>
                  <a:pt x="11888" y="5579"/>
                </a:cubicBezTo>
                <a:cubicBezTo>
                  <a:pt x="11471" y="5363"/>
                  <a:pt x="11049" y="5150"/>
                  <a:pt x="10624" y="4951"/>
                </a:cubicBezTo>
                <a:cubicBezTo>
                  <a:pt x="10320" y="4810"/>
                  <a:pt x="9999" y="4668"/>
                  <a:pt x="9679" y="4563"/>
                </a:cubicBezTo>
                <a:cubicBezTo>
                  <a:pt x="9668" y="4561"/>
                  <a:pt x="9654" y="4557"/>
                  <a:pt x="9641" y="4557"/>
                </a:cubicBezTo>
                <a:cubicBezTo>
                  <a:pt x="9536" y="4546"/>
                  <a:pt x="9431" y="4580"/>
                  <a:pt x="9352" y="4649"/>
                </a:cubicBezTo>
                <a:cubicBezTo>
                  <a:pt x="9348" y="4653"/>
                  <a:pt x="9343" y="4655"/>
                  <a:pt x="9339" y="4657"/>
                </a:cubicBezTo>
                <a:cubicBezTo>
                  <a:pt x="8958" y="4927"/>
                  <a:pt x="8505" y="5770"/>
                  <a:pt x="8293" y="6183"/>
                </a:cubicBezTo>
                <a:cubicBezTo>
                  <a:pt x="7855" y="7042"/>
                  <a:pt x="7480" y="7935"/>
                  <a:pt x="7176" y="8853"/>
                </a:cubicBezTo>
                <a:cubicBezTo>
                  <a:pt x="6906" y="9655"/>
                  <a:pt x="6671" y="10513"/>
                  <a:pt x="6558" y="11353"/>
                </a:cubicBezTo>
                <a:cubicBezTo>
                  <a:pt x="6525" y="11613"/>
                  <a:pt x="6701" y="11862"/>
                  <a:pt x="6977" y="11852"/>
                </a:cubicBezTo>
                <a:cubicBezTo>
                  <a:pt x="10972" y="11690"/>
                  <a:pt x="14878" y="10492"/>
                  <a:pt x="18889" y="10481"/>
                </a:cubicBezTo>
                <a:cubicBezTo>
                  <a:pt x="19369" y="10481"/>
                  <a:pt x="19424" y="9836"/>
                  <a:pt x="19017" y="9672"/>
                </a:cubicBezTo>
                <a:close/>
                <a:moveTo>
                  <a:pt x="9681" y="5269"/>
                </a:moveTo>
                <a:cubicBezTo>
                  <a:pt x="8681" y="6927"/>
                  <a:pt x="7690" y="9087"/>
                  <a:pt x="7382" y="11011"/>
                </a:cubicBezTo>
                <a:cubicBezTo>
                  <a:pt x="9974" y="10607"/>
                  <a:pt x="12579" y="10284"/>
                  <a:pt x="15193" y="10072"/>
                </a:cubicBezTo>
                <a:cubicBezTo>
                  <a:pt x="15916" y="10014"/>
                  <a:pt x="16636" y="9968"/>
                  <a:pt x="17359" y="9919"/>
                </a:cubicBezTo>
                <a:cubicBezTo>
                  <a:pt x="17445" y="9913"/>
                  <a:pt x="17655" y="9903"/>
                  <a:pt x="17850" y="9888"/>
                </a:cubicBezTo>
                <a:lnTo>
                  <a:pt x="17741" y="9825"/>
                </a:lnTo>
                <a:cubicBezTo>
                  <a:pt x="17406" y="9626"/>
                  <a:pt x="17068" y="9429"/>
                  <a:pt x="16731" y="9234"/>
                </a:cubicBezTo>
                <a:cubicBezTo>
                  <a:pt x="15750" y="8668"/>
                  <a:pt x="14767" y="8107"/>
                  <a:pt x="13782" y="7551"/>
                </a:cubicBezTo>
                <a:cubicBezTo>
                  <a:pt x="12933" y="7071"/>
                  <a:pt x="12080" y="6594"/>
                  <a:pt x="11227" y="6118"/>
                </a:cubicBezTo>
                <a:cubicBezTo>
                  <a:pt x="10714" y="5833"/>
                  <a:pt x="10201" y="5544"/>
                  <a:pt x="9681" y="52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1"/>
          <p:cNvSpPr/>
          <p:nvPr/>
        </p:nvSpPr>
        <p:spPr>
          <a:xfrm>
            <a:off x="7037800" y="3717400"/>
            <a:ext cx="1392974" cy="961896"/>
          </a:xfrm>
          <a:custGeom>
            <a:avLst/>
            <a:gdLst/>
            <a:ahLst/>
            <a:cxnLst/>
            <a:rect l="l" t="t" r="r" b="b"/>
            <a:pathLst>
              <a:path w="44593" h="30793" extrusionOk="0">
                <a:moveTo>
                  <a:pt x="44488" y="547"/>
                </a:moveTo>
                <a:cubicBezTo>
                  <a:pt x="44593" y="227"/>
                  <a:pt x="44176" y="0"/>
                  <a:pt x="43960" y="260"/>
                </a:cubicBezTo>
                <a:cubicBezTo>
                  <a:pt x="43937" y="290"/>
                  <a:pt x="43920" y="321"/>
                  <a:pt x="43908" y="357"/>
                </a:cubicBezTo>
                <a:lnTo>
                  <a:pt x="43864" y="491"/>
                </a:lnTo>
                <a:lnTo>
                  <a:pt x="43820" y="621"/>
                </a:lnTo>
                <a:lnTo>
                  <a:pt x="43774" y="753"/>
                </a:lnTo>
                <a:lnTo>
                  <a:pt x="43709" y="925"/>
                </a:lnTo>
                <a:cubicBezTo>
                  <a:pt x="43591" y="1250"/>
                  <a:pt x="44019" y="1495"/>
                  <a:pt x="44239" y="1218"/>
                </a:cubicBezTo>
                <a:cubicBezTo>
                  <a:pt x="44258" y="1193"/>
                  <a:pt x="44272" y="1166"/>
                  <a:pt x="44283" y="1138"/>
                </a:cubicBezTo>
                <a:lnTo>
                  <a:pt x="44348" y="960"/>
                </a:lnTo>
                <a:lnTo>
                  <a:pt x="44396" y="824"/>
                </a:lnTo>
                <a:lnTo>
                  <a:pt x="44442" y="688"/>
                </a:lnTo>
                <a:lnTo>
                  <a:pt x="44488" y="552"/>
                </a:lnTo>
                <a:close/>
                <a:moveTo>
                  <a:pt x="541" y="26840"/>
                </a:moveTo>
                <a:cubicBezTo>
                  <a:pt x="409" y="26731"/>
                  <a:pt x="214" y="26752"/>
                  <a:pt x="107" y="26889"/>
                </a:cubicBezTo>
                <a:cubicBezTo>
                  <a:pt x="0" y="27023"/>
                  <a:pt x="25" y="27218"/>
                  <a:pt x="164" y="27320"/>
                </a:cubicBezTo>
                <a:lnTo>
                  <a:pt x="350" y="27467"/>
                </a:lnTo>
                <a:lnTo>
                  <a:pt x="507" y="27587"/>
                </a:lnTo>
                <a:lnTo>
                  <a:pt x="654" y="27698"/>
                </a:lnTo>
                <a:cubicBezTo>
                  <a:pt x="926" y="27897"/>
                  <a:pt x="1272" y="27578"/>
                  <a:pt x="1094" y="27291"/>
                </a:cubicBezTo>
                <a:cubicBezTo>
                  <a:pt x="1075" y="27257"/>
                  <a:pt x="1050" y="27230"/>
                  <a:pt x="1019" y="27207"/>
                </a:cubicBezTo>
                <a:lnTo>
                  <a:pt x="876" y="27100"/>
                </a:lnTo>
                <a:lnTo>
                  <a:pt x="723" y="26983"/>
                </a:lnTo>
                <a:close/>
                <a:moveTo>
                  <a:pt x="2515" y="28213"/>
                </a:moveTo>
                <a:cubicBezTo>
                  <a:pt x="2217" y="28041"/>
                  <a:pt x="1909" y="28402"/>
                  <a:pt x="2121" y="28668"/>
                </a:cubicBezTo>
                <a:cubicBezTo>
                  <a:pt x="2144" y="28695"/>
                  <a:pt x="2169" y="28718"/>
                  <a:pt x="2201" y="28737"/>
                </a:cubicBezTo>
                <a:lnTo>
                  <a:pt x="2387" y="28848"/>
                </a:lnTo>
                <a:lnTo>
                  <a:pt x="2544" y="28938"/>
                </a:lnTo>
                <a:lnTo>
                  <a:pt x="2741" y="29047"/>
                </a:lnTo>
                <a:cubicBezTo>
                  <a:pt x="3024" y="29200"/>
                  <a:pt x="3326" y="28869"/>
                  <a:pt x="3127" y="28592"/>
                </a:cubicBezTo>
                <a:cubicBezTo>
                  <a:pt x="3102" y="28559"/>
                  <a:pt x="3068" y="28532"/>
                  <a:pt x="3031" y="28511"/>
                </a:cubicBezTo>
                <a:lnTo>
                  <a:pt x="2848" y="28406"/>
                </a:lnTo>
                <a:lnTo>
                  <a:pt x="2697" y="28322"/>
                </a:lnTo>
                <a:lnTo>
                  <a:pt x="2515" y="28213"/>
                </a:lnTo>
                <a:close/>
                <a:moveTo>
                  <a:pt x="4653" y="29282"/>
                </a:moveTo>
                <a:cubicBezTo>
                  <a:pt x="4493" y="29217"/>
                  <a:pt x="4313" y="29295"/>
                  <a:pt x="4252" y="29454"/>
                </a:cubicBezTo>
                <a:cubicBezTo>
                  <a:pt x="4189" y="29613"/>
                  <a:pt x="4269" y="29791"/>
                  <a:pt x="4430" y="29852"/>
                </a:cubicBezTo>
                <a:lnTo>
                  <a:pt x="4565" y="29904"/>
                </a:lnTo>
                <a:lnTo>
                  <a:pt x="4720" y="29963"/>
                </a:lnTo>
                <a:lnTo>
                  <a:pt x="4875" y="30020"/>
                </a:lnTo>
                <a:lnTo>
                  <a:pt x="5011" y="30068"/>
                </a:lnTo>
                <a:cubicBezTo>
                  <a:pt x="5172" y="30133"/>
                  <a:pt x="5355" y="30049"/>
                  <a:pt x="5411" y="29886"/>
                </a:cubicBezTo>
                <a:cubicBezTo>
                  <a:pt x="5470" y="29722"/>
                  <a:pt x="5380" y="29542"/>
                  <a:pt x="5212" y="29492"/>
                </a:cubicBezTo>
                <a:lnTo>
                  <a:pt x="5082" y="29445"/>
                </a:lnTo>
                <a:lnTo>
                  <a:pt x="4936" y="29391"/>
                </a:lnTo>
                <a:lnTo>
                  <a:pt x="4787" y="29334"/>
                </a:lnTo>
                <a:lnTo>
                  <a:pt x="4651" y="29282"/>
                </a:lnTo>
                <a:close/>
                <a:moveTo>
                  <a:pt x="6937" y="29965"/>
                </a:moveTo>
                <a:cubicBezTo>
                  <a:pt x="6621" y="29904"/>
                  <a:pt x="6434" y="30311"/>
                  <a:pt x="6700" y="30514"/>
                </a:cubicBezTo>
                <a:cubicBezTo>
                  <a:pt x="6736" y="30539"/>
                  <a:pt x="6778" y="30556"/>
                  <a:pt x="6820" y="30565"/>
                </a:cubicBezTo>
                <a:lnTo>
                  <a:pt x="7012" y="30602"/>
                </a:lnTo>
                <a:lnTo>
                  <a:pt x="7163" y="30627"/>
                </a:lnTo>
                <a:lnTo>
                  <a:pt x="7312" y="30653"/>
                </a:lnTo>
                <a:lnTo>
                  <a:pt x="7436" y="30671"/>
                </a:lnTo>
                <a:cubicBezTo>
                  <a:pt x="7800" y="30715"/>
                  <a:pt x="7926" y="30210"/>
                  <a:pt x="7582" y="30080"/>
                </a:cubicBezTo>
                <a:cubicBezTo>
                  <a:pt x="7562" y="30074"/>
                  <a:pt x="7543" y="30068"/>
                  <a:pt x="7522" y="30066"/>
                </a:cubicBezTo>
                <a:lnTo>
                  <a:pt x="7406" y="30049"/>
                </a:lnTo>
                <a:lnTo>
                  <a:pt x="7262" y="30026"/>
                </a:lnTo>
                <a:lnTo>
                  <a:pt x="7119" y="29999"/>
                </a:lnTo>
                <a:lnTo>
                  <a:pt x="6935" y="29965"/>
                </a:lnTo>
                <a:close/>
                <a:moveTo>
                  <a:pt x="9301" y="30181"/>
                </a:moveTo>
                <a:cubicBezTo>
                  <a:pt x="8961" y="30192"/>
                  <a:pt x="8886" y="30665"/>
                  <a:pt x="9213" y="30778"/>
                </a:cubicBezTo>
                <a:cubicBezTo>
                  <a:pt x="9246" y="30787"/>
                  <a:pt x="9280" y="30793"/>
                  <a:pt x="9314" y="30791"/>
                </a:cubicBezTo>
                <a:lnTo>
                  <a:pt x="9391" y="30791"/>
                </a:lnTo>
                <a:lnTo>
                  <a:pt x="9538" y="30787"/>
                </a:lnTo>
                <a:lnTo>
                  <a:pt x="9684" y="30782"/>
                </a:lnTo>
                <a:lnTo>
                  <a:pt x="9829" y="30774"/>
                </a:lnTo>
                <a:lnTo>
                  <a:pt x="9938" y="30768"/>
                </a:lnTo>
                <a:cubicBezTo>
                  <a:pt x="10250" y="30747"/>
                  <a:pt x="10338" y="30311"/>
                  <a:pt x="10030" y="30179"/>
                </a:cubicBezTo>
                <a:cubicBezTo>
                  <a:pt x="9986" y="30162"/>
                  <a:pt x="9940" y="30154"/>
                  <a:pt x="9896" y="30158"/>
                </a:cubicBezTo>
                <a:lnTo>
                  <a:pt x="9793" y="30164"/>
                </a:lnTo>
                <a:lnTo>
                  <a:pt x="9655" y="30171"/>
                </a:lnTo>
                <a:lnTo>
                  <a:pt x="9517" y="30177"/>
                </a:lnTo>
                <a:lnTo>
                  <a:pt x="9381" y="30181"/>
                </a:lnTo>
                <a:lnTo>
                  <a:pt x="9301" y="30181"/>
                </a:lnTo>
                <a:close/>
                <a:moveTo>
                  <a:pt x="11661" y="29900"/>
                </a:moveTo>
                <a:cubicBezTo>
                  <a:pt x="11346" y="29971"/>
                  <a:pt x="11342" y="30433"/>
                  <a:pt x="11675" y="30497"/>
                </a:cubicBezTo>
                <a:cubicBezTo>
                  <a:pt x="11717" y="30506"/>
                  <a:pt x="11757" y="30504"/>
                  <a:pt x="11797" y="30495"/>
                </a:cubicBezTo>
                <a:lnTo>
                  <a:pt x="11960" y="30458"/>
                </a:lnTo>
                <a:lnTo>
                  <a:pt x="12101" y="30422"/>
                </a:lnTo>
                <a:lnTo>
                  <a:pt x="12239" y="30386"/>
                </a:lnTo>
                <a:lnTo>
                  <a:pt x="12407" y="30340"/>
                </a:lnTo>
                <a:cubicBezTo>
                  <a:pt x="12568" y="30294"/>
                  <a:pt x="12662" y="30124"/>
                  <a:pt x="12614" y="29963"/>
                </a:cubicBezTo>
                <a:cubicBezTo>
                  <a:pt x="12568" y="29800"/>
                  <a:pt x="12398" y="29707"/>
                  <a:pt x="12237" y="29753"/>
                </a:cubicBezTo>
                <a:lnTo>
                  <a:pt x="12082" y="29795"/>
                </a:lnTo>
                <a:lnTo>
                  <a:pt x="11950" y="29831"/>
                </a:lnTo>
                <a:lnTo>
                  <a:pt x="11820" y="29862"/>
                </a:lnTo>
                <a:lnTo>
                  <a:pt x="11663" y="29900"/>
                </a:lnTo>
                <a:close/>
                <a:moveTo>
                  <a:pt x="13920" y="29148"/>
                </a:moveTo>
                <a:cubicBezTo>
                  <a:pt x="13622" y="29282"/>
                  <a:pt x="13712" y="29733"/>
                  <a:pt x="14050" y="29733"/>
                </a:cubicBezTo>
                <a:cubicBezTo>
                  <a:pt x="14092" y="29733"/>
                  <a:pt x="14132" y="29722"/>
                  <a:pt x="14169" y="29705"/>
                </a:cubicBezTo>
                <a:lnTo>
                  <a:pt x="14253" y="29670"/>
                </a:lnTo>
                <a:lnTo>
                  <a:pt x="14385" y="29609"/>
                </a:lnTo>
                <a:lnTo>
                  <a:pt x="14515" y="29548"/>
                </a:lnTo>
                <a:lnTo>
                  <a:pt x="14645" y="29487"/>
                </a:lnTo>
                <a:lnTo>
                  <a:pt x="14737" y="29441"/>
                </a:lnTo>
                <a:cubicBezTo>
                  <a:pt x="14888" y="29366"/>
                  <a:pt x="14949" y="29181"/>
                  <a:pt x="14873" y="29030"/>
                </a:cubicBezTo>
                <a:cubicBezTo>
                  <a:pt x="14798" y="28880"/>
                  <a:pt x="14614" y="28819"/>
                  <a:pt x="14463" y="28894"/>
                </a:cubicBezTo>
                <a:lnTo>
                  <a:pt x="14253" y="28997"/>
                </a:lnTo>
                <a:lnTo>
                  <a:pt x="14130" y="29056"/>
                </a:lnTo>
                <a:lnTo>
                  <a:pt x="13922" y="29148"/>
                </a:lnTo>
                <a:close/>
                <a:moveTo>
                  <a:pt x="16016" y="27995"/>
                </a:moveTo>
                <a:cubicBezTo>
                  <a:pt x="15875" y="28089"/>
                  <a:pt x="15835" y="28278"/>
                  <a:pt x="15930" y="28419"/>
                </a:cubicBezTo>
                <a:cubicBezTo>
                  <a:pt x="16024" y="28559"/>
                  <a:pt x="16213" y="28597"/>
                  <a:pt x="16353" y="28504"/>
                </a:cubicBezTo>
                <a:lnTo>
                  <a:pt x="16510" y="28400"/>
                </a:lnTo>
                <a:lnTo>
                  <a:pt x="16630" y="28316"/>
                </a:lnTo>
                <a:lnTo>
                  <a:pt x="16749" y="28234"/>
                </a:lnTo>
                <a:lnTo>
                  <a:pt x="16864" y="28150"/>
                </a:lnTo>
                <a:cubicBezTo>
                  <a:pt x="17147" y="27945"/>
                  <a:pt x="16921" y="27503"/>
                  <a:pt x="16586" y="27614"/>
                </a:cubicBezTo>
                <a:cubicBezTo>
                  <a:pt x="16558" y="27624"/>
                  <a:pt x="16531" y="27637"/>
                  <a:pt x="16508" y="27656"/>
                </a:cubicBezTo>
                <a:lnTo>
                  <a:pt x="16282" y="27815"/>
                </a:lnTo>
                <a:cubicBezTo>
                  <a:pt x="16192" y="27876"/>
                  <a:pt x="16104" y="27937"/>
                  <a:pt x="16014" y="27997"/>
                </a:cubicBezTo>
                <a:close/>
                <a:moveTo>
                  <a:pt x="17908" y="26526"/>
                </a:moveTo>
                <a:cubicBezTo>
                  <a:pt x="17659" y="26755"/>
                  <a:pt x="17906" y="27161"/>
                  <a:pt x="18229" y="27035"/>
                </a:cubicBezTo>
                <a:cubicBezTo>
                  <a:pt x="18262" y="27021"/>
                  <a:pt x="18292" y="27002"/>
                  <a:pt x="18317" y="26979"/>
                </a:cubicBezTo>
                <a:cubicBezTo>
                  <a:pt x="18472" y="26840"/>
                  <a:pt x="18621" y="26700"/>
                  <a:pt x="18772" y="26558"/>
                </a:cubicBezTo>
                <a:cubicBezTo>
                  <a:pt x="18893" y="26440"/>
                  <a:pt x="18897" y="26245"/>
                  <a:pt x="18780" y="26124"/>
                </a:cubicBezTo>
                <a:cubicBezTo>
                  <a:pt x="18663" y="26002"/>
                  <a:pt x="18470" y="26000"/>
                  <a:pt x="18348" y="26115"/>
                </a:cubicBezTo>
                <a:cubicBezTo>
                  <a:pt x="18204" y="26256"/>
                  <a:pt x="18057" y="26392"/>
                  <a:pt x="17908" y="26526"/>
                </a:cubicBezTo>
                <a:close/>
                <a:moveTo>
                  <a:pt x="19587" y="24808"/>
                </a:moveTo>
                <a:cubicBezTo>
                  <a:pt x="19520" y="24885"/>
                  <a:pt x="19497" y="24992"/>
                  <a:pt x="19526" y="25088"/>
                </a:cubicBezTo>
                <a:cubicBezTo>
                  <a:pt x="19591" y="25323"/>
                  <a:pt x="19893" y="25390"/>
                  <a:pt x="20052" y="25204"/>
                </a:cubicBezTo>
                <a:cubicBezTo>
                  <a:pt x="20186" y="25049"/>
                  <a:pt x="20318" y="24889"/>
                  <a:pt x="20448" y="24730"/>
                </a:cubicBezTo>
                <a:cubicBezTo>
                  <a:pt x="20658" y="24468"/>
                  <a:pt x="20356" y="24108"/>
                  <a:pt x="20060" y="24273"/>
                </a:cubicBezTo>
                <a:cubicBezTo>
                  <a:pt x="20027" y="24290"/>
                  <a:pt x="19998" y="24315"/>
                  <a:pt x="19972" y="24347"/>
                </a:cubicBezTo>
                <a:cubicBezTo>
                  <a:pt x="19847" y="24504"/>
                  <a:pt x="19719" y="24655"/>
                  <a:pt x="19587" y="24808"/>
                </a:cubicBezTo>
                <a:close/>
                <a:moveTo>
                  <a:pt x="21050" y="22896"/>
                </a:moveTo>
                <a:cubicBezTo>
                  <a:pt x="20962" y="23035"/>
                  <a:pt x="20999" y="23221"/>
                  <a:pt x="21136" y="23313"/>
                </a:cubicBezTo>
                <a:cubicBezTo>
                  <a:pt x="21274" y="23406"/>
                  <a:pt x="21460" y="23372"/>
                  <a:pt x="21557" y="23238"/>
                </a:cubicBezTo>
                <a:cubicBezTo>
                  <a:pt x="21672" y="23068"/>
                  <a:pt x="21785" y="22894"/>
                  <a:pt x="21896" y="22720"/>
                </a:cubicBezTo>
                <a:cubicBezTo>
                  <a:pt x="22081" y="22431"/>
                  <a:pt x="21718" y="22104"/>
                  <a:pt x="21446" y="22320"/>
                </a:cubicBezTo>
                <a:cubicBezTo>
                  <a:pt x="21421" y="22339"/>
                  <a:pt x="21400" y="22364"/>
                  <a:pt x="21381" y="22393"/>
                </a:cubicBezTo>
                <a:cubicBezTo>
                  <a:pt x="21272" y="22561"/>
                  <a:pt x="21163" y="22729"/>
                  <a:pt x="21050" y="22896"/>
                </a:cubicBezTo>
                <a:close/>
                <a:moveTo>
                  <a:pt x="22290" y="20832"/>
                </a:moveTo>
                <a:cubicBezTo>
                  <a:pt x="22209" y="20981"/>
                  <a:pt x="22267" y="21169"/>
                  <a:pt x="22418" y="21249"/>
                </a:cubicBezTo>
                <a:cubicBezTo>
                  <a:pt x="22569" y="21327"/>
                  <a:pt x="22756" y="21268"/>
                  <a:pt x="22833" y="21115"/>
                </a:cubicBezTo>
                <a:cubicBezTo>
                  <a:pt x="22927" y="20933"/>
                  <a:pt x="23024" y="20748"/>
                  <a:pt x="23114" y="20566"/>
                </a:cubicBezTo>
                <a:cubicBezTo>
                  <a:pt x="23258" y="20264"/>
                  <a:pt x="22890" y="19983"/>
                  <a:pt x="22638" y="20201"/>
                </a:cubicBezTo>
                <a:cubicBezTo>
                  <a:pt x="22609" y="20226"/>
                  <a:pt x="22584" y="20260"/>
                  <a:pt x="22567" y="20295"/>
                </a:cubicBezTo>
                <a:cubicBezTo>
                  <a:pt x="22477" y="20476"/>
                  <a:pt x="22385" y="20654"/>
                  <a:pt x="22290" y="20832"/>
                </a:cubicBezTo>
                <a:close/>
                <a:moveTo>
                  <a:pt x="23302" y="18644"/>
                </a:moveTo>
                <a:cubicBezTo>
                  <a:pt x="23183" y="18944"/>
                  <a:pt x="23558" y="19208"/>
                  <a:pt x="23803" y="18973"/>
                </a:cubicBezTo>
                <a:cubicBezTo>
                  <a:pt x="23833" y="18944"/>
                  <a:pt x="23856" y="18908"/>
                  <a:pt x="23873" y="18868"/>
                </a:cubicBezTo>
                <a:cubicBezTo>
                  <a:pt x="23948" y="18678"/>
                  <a:pt x="24021" y="18485"/>
                  <a:pt x="24093" y="18292"/>
                </a:cubicBezTo>
                <a:cubicBezTo>
                  <a:pt x="24206" y="17986"/>
                  <a:pt x="23820" y="17730"/>
                  <a:pt x="23577" y="17984"/>
                </a:cubicBezTo>
                <a:cubicBezTo>
                  <a:pt x="23552" y="18011"/>
                  <a:pt x="23533" y="18045"/>
                  <a:pt x="23518" y="18082"/>
                </a:cubicBezTo>
                <a:cubicBezTo>
                  <a:pt x="23449" y="18271"/>
                  <a:pt x="23378" y="18458"/>
                  <a:pt x="23302" y="18644"/>
                </a:cubicBezTo>
                <a:close/>
                <a:moveTo>
                  <a:pt x="24072" y="16362"/>
                </a:moveTo>
                <a:cubicBezTo>
                  <a:pt x="24023" y="16527"/>
                  <a:pt x="24120" y="16697"/>
                  <a:pt x="24285" y="16741"/>
                </a:cubicBezTo>
                <a:cubicBezTo>
                  <a:pt x="24451" y="16785"/>
                  <a:pt x="24621" y="16687"/>
                  <a:pt x="24661" y="16519"/>
                </a:cubicBezTo>
                <a:cubicBezTo>
                  <a:pt x="24715" y="16320"/>
                  <a:pt x="24765" y="16121"/>
                  <a:pt x="24816" y="15920"/>
                </a:cubicBezTo>
                <a:cubicBezTo>
                  <a:pt x="24853" y="15756"/>
                  <a:pt x="24753" y="15591"/>
                  <a:pt x="24589" y="15553"/>
                </a:cubicBezTo>
                <a:cubicBezTo>
                  <a:pt x="24424" y="15513"/>
                  <a:pt x="24260" y="15614"/>
                  <a:pt x="24220" y="15779"/>
                </a:cubicBezTo>
                <a:cubicBezTo>
                  <a:pt x="24174" y="15974"/>
                  <a:pt x="24124" y="16169"/>
                  <a:pt x="24072" y="16362"/>
                </a:cubicBezTo>
                <a:close/>
                <a:moveTo>
                  <a:pt x="24564" y="14010"/>
                </a:moveTo>
                <a:cubicBezTo>
                  <a:pt x="24524" y="14333"/>
                  <a:pt x="24941" y="14486"/>
                  <a:pt x="25119" y="14222"/>
                </a:cubicBezTo>
                <a:cubicBezTo>
                  <a:pt x="25147" y="14184"/>
                  <a:pt x="25163" y="14140"/>
                  <a:pt x="25170" y="14094"/>
                </a:cubicBezTo>
                <a:cubicBezTo>
                  <a:pt x="25199" y="13889"/>
                  <a:pt x="25224" y="13686"/>
                  <a:pt x="25247" y="13478"/>
                </a:cubicBezTo>
                <a:cubicBezTo>
                  <a:pt x="25254" y="13428"/>
                  <a:pt x="25245" y="13375"/>
                  <a:pt x="25228" y="13327"/>
                </a:cubicBezTo>
                <a:cubicBezTo>
                  <a:pt x="25279" y="13166"/>
                  <a:pt x="25184" y="12994"/>
                  <a:pt x="25023" y="12948"/>
                </a:cubicBezTo>
                <a:cubicBezTo>
                  <a:pt x="24987" y="12937"/>
                  <a:pt x="24952" y="12933"/>
                  <a:pt x="24918" y="12935"/>
                </a:cubicBezTo>
                <a:cubicBezTo>
                  <a:pt x="24721" y="12946"/>
                  <a:pt x="24516" y="12956"/>
                  <a:pt x="24319" y="12956"/>
                </a:cubicBezTo>
                <a:cubicBezTo>
                  <a:pt x="23988" y="12969"/>
                  <a:pt x="23902" y="13415"/>
                  <a:pt x="24208" y="13547"/>
                </a:cubicBezTo>
                <a:cubicBezTo>
                  <a:pt x="24248" y="13562"/>
                  <a:pt x="24287" y="13568"/>
                  <a:pt x="24329" y="13568"/>
                </a:cubicBezTo>
                <a:cubicBezTo>
                  <a:pt x="24426" y="13568"/>
                  <a:pt x="24526" y="13564"/>
                  <a:pt x="24623" y="13560"/>
                </a:cubicBezTo>
                <a:cubicBezTo>
                  <a:pt x="24606" y="13711"/>
                  <a:pt x="24585" y="13860"/>
                  <a:pt x="24564" y="14010"/>
                </a:cubicBezTo>
                <a:close/>
                <a:moveTo>
                  <a:pt x="24742" y="11617"/>
                </a:moveTo>
                <a:cubicBezTo>
                  <a:pt x="24742" y="11946"/>
                  <a:pt x="25197" y="12045"/>
                  <a:pt x="25329" y="11734"/>
                </a:cubicBezTo>
                <a:cubicBezTo>
                  <a:pt x="25346" y="11697"/>
                  <a:pt x="25352" y="11657"/>
                  <a:pt x="25352" y="11617"/>
                </a:cubicBezTo>
                <a:lnTo>
                  <a:pt x="25352" y="11468"/>
                </a:lnTo>
                <a:cubicBezTo>
                  <a:pt x="25350" y="11311"/>
                  <a:pt x="25348" y="11154"/>
                  <a:pt x="25342" y="10997"/>
                </a:cubicBezTo>
                <a:cubicBezTo>
                  <a:pt x="25331" y="10670"/>
                  <a:pt x="24874" y="10586"/>
                  <a:pt x="24751" y="10898"/>
                </a:cubicBezTo>
                <a:cubicBezTo>
                  <a:pt x="24736" y="10936"/>
                  <a:pt x="24730" y="10976"/>
                  <a:pt x="24732" y="11018"/>
                </a:cubicBezTo>
                <a:cubicBezTo>
                  <a:pt x="24740" y="11215"/>
                  <a:pt x="24742" y="11420"/>
                  <a:pt x="24742" y="11617"/>
                </a:cubicBezTo>
                <a:close/>
                <a:moveTo>
                  <a:pt x="24585" y="9226"/>
                </a:moveTo>
                <a:cubicBezTo>
                  <a:pt x="24640" y="9574"/>
                  <a:pt x="25145" y="9574"/>
                  <a:pt x="25191" y="9213"/>
                </a:cubicBezTo>
                <a:cubicBezTo>
                  <a:pt x="25193" y="9188"/>
                  <a:pt x="25193" y="9163"/>
                  <a:pt x="25189" y="9136"/>
                </a:cubicBezTo>
                <a:cubicBezTo>
                  <a:pt x="25159" y="8928"/>
                  <a:pt x="25124" y="8721"/>
                  <a:pt x="25080" y="8515"/>
                </a:cubicBezTo>
                <a:cubicBezTo>
                  <a:pt x="25008" y="8186"/>
                  <a:pt x="24535" y="8199"/>
                  <a:pt x="24480" y="8530"/>
                </a:cubicBezTo>
                <a:cubicBezTo>
                  <a:pt x="24472" y="8568"/>
                  <a:pt x="24474" y="8606"/>
                  <a:pt x="24482" y="8643"/>
                </a:cubicBezTo>
                <a:cubicBezTo>
                  <a:pt x="24522" y="8836"/>
                  <a:pt x="24556" y="9029"/>
                  <a:pt x="24585" y="9226"/>
                </a:cubicBezTo>
                <a:close/>
                <a:moveTo>
                  <a:pt x="23854" y="7090"/>
                </a:moveTo>
                <a:cubicBezTo>
                  <a:pt x="24055" y="7344"/>
                  <a:pt x="24472" y="7143"/>
                  <a:pt x="24384" y="6814"/>
                </a:cubicBezTo>
                <a:cubicBezTo>
                  <a:pt x="24373" y="6774"/>
                  <a:pt x="24355" y="6738"/>
                  <a:pt x="24327" y="6707"/>
                </a:cubicBezTo>
                <a:cubicBezTo>
                  <a:pt x="24181" y="6518"/>
                  <a:pt x="24002" y="6357"/>
                  <a:pt x="23801" y="6227"/>
                </a:cubicBezTo>
                <a:cubicBezTo>
                  <a:pt x="23512" y="6053"/>
                  <a:pt x="23189" y="6411"/>
                  <a:pt x="23405" y="6682"/>
                </a:cubicBezTo>
                <a:cubicBezTo>
                  <a:pt x="23426" y="6709"/>
                  <a:pt x="23453" y="6732"/>
                  <a:pt x="23483" y="6749"/>
                </a:cubicBezTo>
                <a:cubicBezTo>
                  <a:pt x="23623" y="6841"/>
                  <a:pt x="23749" y="6956"/>
                  <a:pt x="23854" y="7090"/>
                </a:cubicBezTo>
                <a:close/>
                <a:moveTo>
                  <a:pt x="21974" y="6707"/>
                </a:moveTo>
                <a:cubicBezTo>
                  <a:pt x="22303" y="6587"/>
                  <a:pt x="22209" y="6103"/>
                  <a:pt x="21859" y="6114"/>
                </a:cubicBezTo>
                <a:cubicBezTo>
                  <a:pt x="21829" y="6116"/>
                  <a:pt x="21800" y="6122"/>
                  <a:pt x="21771" y="6133"/>
                </a:cubicBezTo>
                <a:cubicBezTo>
                  <a:pt x="21567" y="6204"/>
                  <a:pt x="21368" y="6288"/>
                  <a:pt x="21175" y="6382"/>
                </a:cubicBezTo>
                <a:cubicBezTo>
                  <a:pt x="21022" y="6455"/>
                  <a:pt x="20957" y="6640"/>
                  <a:pt x="21033" y="6793"/>
                </a:cubicBezTo>
                <a:cubicBezTo>
                  <a:pt x="21108" y="6946"/>
                  <a:pt x="21293" y="7009"/>
                  <a:pt x="21446" y="6931"/>
                </a:cubicBezTo>
                <a:cubicBezTo>
                  <a:pt x="21618" y="6845"/>
                  <a:pt x="21794" y="6772"/>
                  <a:pt x="21974" y="6707"/>
                </a:cubicBezTo>
                <a:close/>
                <a:moveTo>
                  <a:pt x="19979" y="7887"/>
                </a:moveTo>
                <a:cubicBezTo>
                  <a:pt x="20033" y="7839"/>
                  <a:pt x="20071" y="7774"/>
                  <a:pt x="20081" y="7700"/>
                </a:cubicBezTo>
                <a:cubicBezTo>
                  <a:pt x="20121" y="7419"/>
                  <a:pt x="19792" y="7239"/>
                  <a:pt x="19578" y="7424"/>
                </a:cubicBezTo>
                <a:cubicBezTo>
                  <a:pt x="19413" y="7566"/>
                  <a:pt x="19258" y="7717"/>
                  <a:pt x="19113" y="7880"/>
                </a:cubicBezTo>
                <a:cubicBezTo>
                  <a:pt x="19002" y="8006"/>
                  <a:pt x="19013" y="8199"/>
                  <a:pt x="19140" y="8310"/>
                </a:cubicBezTo>
                <a:cubicBezTo>
                  <a:pt x="19266" y="8423"/>
                  <a:pt x="19459" y="8411"/>
                  <a:pt x="19570" y="8285"/>
                </a:cubicBezTo>
                <a:cubicBezTo>
                  <a:pt x="19698" y="8142"/>
                  <a:pt x="19834" y="8010"/>
                  <a:pt x="19979" y="7887"/>
                </a:cubicBezTo>
                <a:close/>
                <a:moveTo>
                  <a:pt x="18983" y="9723"/>
                </a:moveTo>
                <a:cubicBezTo>
                  <a:pt x="18977" y="9551"/>
                  <a:pt x="18832" y="9419"/>
                  <a:pt x="18660" y="9427"/>
                </a:cubicBezTo>
                <a:cubicBezTo>
                  <a:pt x="18491" y="9438"/>
                  <a:pt x="18361" y="9584"/>
                  <a:pt x="18373" y="9756"/>
                </a:cubicBezTo>
                <a:cubicBezTo>
                  <a:pt x="18386" y="9987"/>
                  <a:pt x="18430" y="10217"/>
                  <a:pt x="18507" y="10435"/>
                </a:cubicBezTo>
                <a:cubicBezTo>
                  <a:pt x="18627" y="10768"/>
                  <a:pt x="19124" y="10674"/>
                  <a:pt x="19101" y="10309"/>
                </a:cubicBezTo>
                <a:cubicBezTo>
                  <a:pt x="19098" y="10284"/>
                  <a:pt x="19092" y="10261"/>
                  <a:pt x="19084" y="10236"/>
                </a:cubicBezTo>
                <a:cubicBezTo>
                  <a:pt x="19027" y="10070"/>
                  <a:pt x="18994" y="9899"/>
                  <a:pt x="18983" y="9723"/>
                </a:cubicBezTo>
                <a:close/>
                <a:moveTo>
                  <a:pt x="20039" y="11613"/>
                </a:moveTo>
                <a:cubicBezTo>
                  <a:pt x="19796" y="11382"/>
                  <a:pt x="19402" y="11649"/>
                  <a:pt x="19553" y="11973"/>
                </a:cubicBezTo>
                <a:cubicBezTo>
                  <a:pt x="19570" y="12003"/>
                  <a:pt x="19589" y="12028"/>
                  <a:pt x="19614" y="12051"/>
                </a:cubicBezTo>
                <a:cubicBezTo>
                  <a:pt x="19763" y="12200"/>
                  <a:pt x="19922" y="12340"/>
                  <a:pt x="20086" y="12476"/>
                </a:cubicBezTo>
                <a:cubicBezTo>
                  <a:pt x="20213" y="12590"/>
                  <a:pt x="20410" y="12575"/>
                  <a:pt x="20521" y="12443"/>
                </a:cubicBezTo>
                <a:cubicBezTo>
                  <a:pt x="20633" y="12311"/>
                  <a:pt x="20612" y="12114"/>
                  <a:pt x="20475" y="12007"/>
                </a:cubicBezTo>
                <a:cubicBezTo>
                  <a:pt x="20327" y="11881"/>
                  <a:pt x="20180" y="11751"/>
                  <a:pt x="20039" y="11613"/>
                </a:cubicBezTo>
                <a:close/>
                <a:moveTo>
                  <a:pt x="21963" y="12759"/>
                </a:moveTo>
                <a:cubicBezTo>
                  <a:pt x="21630" y="12686"/>
                  <a:pt x="21444" y="13126"/>
                  <a:pt x="21733" y="13315"/>
                </a:cubicBezTo>
                <a:cubicBezTo>
                  <a:pt x="21762" y="13333"/>
                  <a:pt x="21794" y="13346"/>
                  <a:pt x="21827" y="13354"/>
                </a:cubicBezTo>
                <a:cubicBezTo>
                  <a:pt x="22035" y="13403"/>
                  <a:pt x="22244" y="13438"/>
                  <a:pt x="22454" y="13470"/>
                </a:cubicBezTo>
                <a:cubicBezTo>
                  <a:pt x="22785" y="13510"/>
                  <a:pt x="22936" y="13078"/>
                  <a:pt x="22653" y="12904"/>
                </a:cubicBezTo>
                <a:cubicBezTo>
                  <a:pt x="22617" y="12883"/>
                  <a:pt x="22579" y="12870"/>
                  <a:pt x="22538" y="12864"/>
                </a:cubicBezTo>
                <a:cubicBezTo>
                  <a:pt x="22345" y="12837"/>
                  <a:pt x="22152" y="12803"/>
                  <a:pt x="21963" y="12759"/>
                </a:cubicBezTo>
                <a:close/>
                <a:moveTo>
                  <a:pt x="26712" y="12751"/>
                </a:moveTo>
                <a:cubicBezTo>
                  <a:pt x="26379" y="12803"/>
                  <a:pt x="26362" y="13275"/>
                  <a:pt x="26689" y="13352"/>
                </a:cubicBezTo>
                <a:cubicBezTo>
                  <a:pt x="26727" y="13361"/>
                  <a:pt x="26765" y="13361"/>
                  <a:pt x="26802" y="13357"/>
                </a:cubicBezTo>
                <a:cubicBezTo>
                  <a:pt x="27006" y="13327"/>
                  <a:pt x="27211" y="13294"/>
                  <a:pt x="27414" y="13258"/>
                </a:cubicBezTo>
                <a:cubicBezTo>
                  <a:pt x="27739" y="13197"/>
                  <a:pt x="27754" y="12738"/>
                  <a:pt x="27425" y="12659"/>
                </a:cubicBezTo>
                <a:cubicBezTo>
                  <a:pt x="27387" y="12650"/>
                  <a:pt x="27347" y="12650"/>
                  <a:pt x="27307" y="12657"/>
                </a:cubicBezTo>
                <a:cubicBezTo>
                  <a:pt x="27110" y="12692"/>
                  <a:pt x="26911" y="12724"/>
                  <a:pt x="26712" y="12751"/>
                </a:cubicBezTo>
                <a:close/>
                <a:moveTo>
                  <a:pt x="29080" y="12286"/>
                </a:moveTo>
                <a:cubicBezTo>
                  <a:pt x="28917" y="12328"/>
                  <a:pt x="28818" y="12493"/>
                  <a:pt x="28860" y="12657"/>
                </a:cubicBezTo>
                <a:cubicBezTo>
                  <a:pt x="28900" y="12818"/>
                  <a:pt x="29066" y="12919"/>
                  <a:pt x="29229" y="12879"/>
                </a:cubicBezTo>
                <a:cubicBezTo>
                  <a:pt x="29428" y="12828"/>
                  <a:pt x="29627" y="12778"/>
                  <a:pt x="29826" y="12724"/>
                </a:cubicBezTo>
                <a:cubicBezTo>
                  <a:pt x="30170" y="12623"/>
                  <a:pt x="30099" y="12124"/>
                  <a:pt x="29738" y="12124"/>
                </a:cubicBezTo>
                <a:cubicBezTo>
                  <a:pt x="29713" y="12124"/>
                  <a:pt x="29688" y="12128"/>
                  <a:pt x="29665" y="12135"/>
                </a:cubicBezTo>
                <a:cubicBezTo>
                  <a:pt x="29470" y="12187"/>
                  <a:pt x="29275" y="12237"/>
                  <a:pt x="29080" y="12286"/>
                </a:cubicBezTo>
                <a:close/>
                <a:moveTo>
                  <a:pt x="31396" y="11602"/>
                </a:moveTo>
                <a:cubicBezTo>
                  <a:pt x="31076" y="11718"/>
                  <a:pt x="31151" y="12198"/>
                  <a:pt x="31501" y="12198"/>
                </a:cubicBezTo>
                <a:cubicBezTo>
                  <a:pt x="31535" y="12196"/>
                  <a:pt x="31566" y="12191"/>
                  <a:pt x="31595" y="12181"/>
                </a:cubicBezTo>
                <a:cubicBezTo>
                  <a:pt x="31790" y="12114"/>
                  <a:pt x="31985" y="12045"/>
                  <a:pt x="32178" y="11973"/>
                </a:cubicBezTo>
                <a:cubicBezTo>
                  <a:pt x="32482" y="11862"/>
                  <a:pt x="32425" y="11403"/>
                  <a:pt x="32086" y="11380"/>
                </a:cubicBezTo>
                <a:cubicBezTo>
                  <a:pt x="32044" y="11380"/>
                  <a:pt x="32004" y="11387"/>
                  <a:pt x="31966" y="11399"/>
                </a:cubicBezTo>
                <a:cubicBezTo>
                  <a:pt x="31776" y="11470"/>
                  <a:pt x="31587" y="11537"/>
                  <a:pt x="31396" y="11602"/>
                </a:cubicBezTo>
                <a:close/>
                <a:moveTo>
                  <a:pt x="33645" y="10718"/>
                </a:moveTo>
                <a:cubicBezTo>
                  <a:pt x="33343" y="10852"/>
                  <a:pt x="33444" y="11311"/>
                  <a:pt x="33783" y="11301"/>
                </a:cubicBezTo>
                <a:cubicBezTo>
                  <a:pt x="33823" y="11299"/>
                  <a:pt x="33859" y="11290"/>
                  <a:pt x="33894" y="11273"/>
                </a:cubicBezTo>
                <a:cubicBezTo>
                  <a:pt x="34083" y="11190"/>
                  <a:pt x="34269" y="11104"/>
                  <a:pt x="34456" y="11014"/>
                </a:cubicBezTo>
                <a:cubicBezTo>
                  <a:pt x="34756" y="10869"/>
                  <a:pt x="34642" y="10412"/>
                  <a:pt x="34299" y="10435"/>
                </a:cubicBezTo>
                <a:cubicBezTo>
                  <a:pt x="34261" y="10437"/>
                  <a:pt x="34225" y="10448"/>
                  <a:pt x="34192" y="10464"/>
                </a:cubicBezTo>
                <a:cubicBezTo>
                  <a:pt x="34010" y="10550"/>
                  <a:pt x="33827" y="10634"/>
                  <a:pt x="33645" y="10718"/>
                </a:cubicBezTo>
                <a:close/>
                <a:moveTo>
                  <a:pt x="35797" y="9626"/>
                </a:moveTo>
                <a:cubicBezTo>
                  <a:pt x="35510" y="9790"/>
                  <a:pt x="35651" y="10238"/>
                  <a:pt x="35996" y="10194"/>
                </a:cubicBezTo>
                <a:cubicBezTo>
                  <a:pt x="36034" y="10188"/>
                  <a:pt x="36070" y="10175"/>
                  <a:pt x="36101" y="10156"/>
                </a:cubicBezTo>
                <a:cubicBezTo>
                  <a:pt x="36279" y="10054"/>
                  <a:pt x="36459" y="9951"/>
                  <a:pt x="36636" y="9842"/>
                </a:cubicBezTo>
                <a:cubicBezTo>
                  <a:pt x="36776" y="9754"/>
                  <a:pt x="36820" y="9567"/>
                  <a:pt x="36732" y="9425"/>
                </a:cubicBezTo>
                <a:cubicBezTo>
                  <a:pt x="36646" y="9282"/>
                  <a:pt x="36459" y="9236"/>
                  <a:pt x="36317" y="9320"/>
                </a:cubicBezTo>
                <a:cubicBezTo>
                  <a:pt x="36145" y="9425"/>
                  <a:pt x="35971" y="9526"/>
                  <a:pt x="35797" y="9626"/>
                </a:cubicBezTo>
                <a:close/>
                <a:moveTo>
                  <a:pt x="37824" y="8325"/>
                </a:moveTo>
                <a:cubicBezTo>
                  <a:pt x="37558" y="8520"/>
                  <a:pt x="37744" y="8945"/>
                  <a:pt x="38079" y="8868"/>
                </a:cubicBezTo>
                <a:cubicBezTo>
                  <a:pt x="38117" y="8857"/>
                  <a:pt x="38153" y="8840"/>
                  <a:pt x="38184" y="8817"/>
                </a:cubicBezTo>
                <a:cubicBezTo>
                  <a:pt x="38350" y="8696"/>
                  <a:pt x="38515" y="8574"/>
                  <a:pt x="38681" y="8448"/>
                </a:cubicBezTo>
                <a:cubicBezTo>
                  <a:pt x="38893" y="8283"/>
                  <a:pt x="38800" y="7939"/>
                  <a:pt x="38534" y="7903"/>
                </a:cubicBezTo>
                <a:cubicBezTo>
                  <a:pt x="38452" y="7893"/>
                  <a:pt x="38371" y="7914"/>
                  <a:pt x="38308" y="7964"/>
                </a:cubicBezTo>
                <a:cubicBezTo>
                  <a:pt x="38147" y="8088"/>
                  <a:pt x="37985" y="8207"/>
                  <a:pt x="37824" y="8325"/>
                </a:cubicBezTo>
                <a:close/>
                <a:moveTo>
                  <a:pt x="39683" y="6801"/>
                </a:moveTo>
                <a:cubicBezTo>
                  <a:pt x="39561" y="6916"/>
                  <a:pt x="39555" y="7109"/>
                  <a:pt x="39670" y="7233"/>
                </a:cubicBezTo>
                <a:cubicBezTo>
                  <a:pt x="39785" y="7356"/>
                  <a:pt x="39980" y="7363"/>
                  <a:pt x="40102" y="7245"/>
                </a:cubicBezTo>
                <a:cubicBezTo>
                  <a:pt x="40255" y="7105"/>
                  <a:pt x="40406" y="6960"/>
                  <a:pt x="40552" y="6814"/>
                </a:cubicBezTo>
                <a:cubicBezTo>
                  <a:pt x="40666" y="6694"/>
                  <a:pt x="40663" y="6504"/>
                  <a:pt x="40544" y="6386"/>
                </a:cubicBezTo>
                <a:cubicBezTo>
                  <a:pt x="40427" y="6271"/>
                  <a:pt x="40236" y="6269"/>
                  <a:pt x="40117" y="6384"/>
                </a:cubicBezTo>
                <a:cubicBezTo>
                  <a:pt x="39976" y="6527"/>
                  <a:pt x="39831" y="6665"/>
                  <a:pt x="39685" y="6799"/>
                </a:cubicBezTo>
                <a:close/>
                <a:moveTo>
                  <a:pt x="41326" y="5051"/>
                </a:moveTo>
                <a:cubicBezTo>
                  <a:pt x="41219" y="5181"/>
                  <a:pt x="41240" y="5374"/>
                  <a:pt x="41370" y="5481"/>
                </a:cubicBezTo>
                <a:cubicBezTo>
                  <a:pt x="41502" y="5586"/>
                  <a:pt x="41695" y="5567"/>
                  <a:pt x="41799" y="5435"/>
                </a:cubicBezTo>
                <a:cubicBezTo>
                  <a:pt x="41931" y="5273"/>
                  <a:pt x="42059" y="5110"/>
                  <a:pt x="42183" y="4942"/>
                </a:cubicBezTo>
                <a:cubicBezTo>
                  <a:pt x="42388" y="4661"/>
                  <a:pt x="42040" y="4311"/>
                  <a:pt x="41757" y="4515"/>
                </a:cubicBezTo>
                <a:cubicBezTo>
                  <a:pt x="41732" y="4531"/>
                  <a:pt x="41711" y="4555"/>
                  <a:pt x="41692" y="4580"/>
                </a:cubicBezTo>
                <a:cubicBezTo>
                  <a:pt x="41573" y="4739"/>
                  <a:pt x="41449" y="4896"/>
                  <a:pt x="41326" y="5051"/>
                </a:cubicBezTo>
                <a:close/>
                <a:moveTo>
                  <a:pt x="42686" y="3081"/>
                </a:moveTo>
                <a:cubicBezTo>
                  <a:pt x="42518" y="3370"/>
                  <a:pt x="42874" y="3683"/>
                  <a:pt x="43143" y="3469"/>
                </a:cubicBezTo>
                <a:cubicBezTo>
                  <a:pt x="43172" y="3448"/>
                  <a:pt x="43195" y="3419"/>
                  <a:pt x="43214" y="3387"/>
                </a:cubicBezTo>
                <a:lnTo>
                  <a:pt x="43287" y="3257"/>
                </a:lnTo>
                <a:lnTo>
                  <a:pt x="43424" y="3014"/>
                </a:lnTo>
                <a:lnTo>
                  <a:pt x="43516" y="2840"/>
                </a:lnTo>
                <a:cubicBezTo>
                  <a:pt x="43673" y="2534"/>
                  <a:pt x="43281" y="2232"/>
                  <a:pt x="43023" y="2490"/>
                </a:cubicBezTo>
                <a:cubicBezTo>
                  <a:pt x="43004" y="2511"/>
                  <a:pt x="42988" y="2534"/>
                  <a:pt x="42973" y="2559"/>
                </a:cubicBezTo>
                <a:lnTo>
                  <a:pt x="42887" y="2723"/>
                </a:lnTo>
                <a:lnTo>
                  <a:pt x="42757" y="295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1"/>
          <p:cNvSpPr/>
          <p:nvPr/>
        </p:nvSpPr>
        <p:spPr>
          <a:xfrm>
            <a:off x="7846867" y="-51813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1"/>
          <p:cNvSpPr/>
          <p:nvPr/>
        </p:nvSpPr>
        <p:spPr>
          <a:xfrm rot="-10132642">
            <a:off x="8447753" y="1968921"/>
            <a:ext cx="193297" cy="194877"/>
          </a:xfrm>
          <a:custGeom>
            <a:avLst/>
            <a:gdLst/>
            <a:ahLst/>
            <a:cxnLst/>
            <a:rect l="l" t="t" r="r" b="b"/>
            <a:pathLst>
              <a:path w="2488" h="2508" extrusionOk="0">
                <a:moveTo>
                  <a:pt x="1254" y="1"/>
                </a:moveTo>
                <a:cubicBezTo>
                  <a:pt x="557" y="1"/>
                  <a:pt x="0" y="558"/>
                  <a:pt x="0" y="1254"/>
                </a:cubicBezTo>
                <a:cubicBezTo>
                  <a:pt x="0" y="1950"/>
                  <a:pt x="557" y="2507"/>
                  <a:pt x="1254" y="2507"/>
                </a:cubicBezTo>
                <a:cubicBezTo>
                  <a:pt x="1950" y="2507"/>
                  <a:pt x="2487" y="1950"/>
                  <a:pt x="2487" y="1254"/>
                </a:cubicBezTo>
                <a:cubicBezTo>
                  <a:pt x="2487" y="558"/>
                  <a:pt x="1950" y="1"/>
                  <a:pt x="12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1"/>
          <p:cNvSpPr/>
          <p:nvPr/>
        </p:nvSpPr>
        <p:spPr>
          <a:xfrm rot="5770333" flipH="1">
            <a:off x="6313772" y="649388"/>
            <a:ext cx="73088" cy="72375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1"/>
          <p:cNvSpPr/>
          <p:nvPr/>
        </p:nvSpPr>
        <p:spPr>
          <a:xfrm rot="3807597" flipH="1">
            <a:off x="7906681" y="364460"/>
            <a:ext cx="349987" cy="350085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1"/>
          <p:cNvSpPr/>
          <p:nvPr/>
        </p:nvSpPr>
        <p:spPr>
          <a:xfrm rot="5770333" flipH="1">
            <a:off x="1930047" y="1608088"/>
            <a:ext cx="73088" cy="72375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3" name="Google Shape;413;p21"/>
          <p:cNvGrpSpPr/>
          <p:nvPr/>
        </p:nvGrpSpPr>
        <p:grpSpPr>
          <a:xfrm>
            <a:off x="713213" y="2098938"/>
            <a:ext cx="342125" cy="362875"/>
            <a:chOff x="2638525" y="4006350"/>
            <a:chExt cx="342125" cy="362875"/>
          </a:xfrm>
        </p:grpSpPr>
        <p:sp>
          <p:nvSpPr>
            <p:cNvPr id="414" name="Google Shape;414;p21"/>
            <p:cNvSpPr/>
            <p:nvPr/>
          </p:nvSpPr>
          <p:spPr>
            <a:xfrm>
              <a:off x="2751525" y="4006350"/>
              <a:ext cx="107900" cy="153550"/>
            </a:xfrm>
            <a:custGeom>
              <a:avLst/>
              <a:gdLst/>
              <a:ahLst/>
              <a:cxnLst/>
              <a:rect l="l" t="t" r="r" b="b"/>
              <a:pathLst>
                <a:path w="4316" h="6142" extrusionOk="0">
                  <a:moveTo>
                    <a:pt x="804" y="1"/>
                  </a:moveTo>
                  <a:cubicBezTo>
                    <a:pt x="666" y="1"/>
                    <a:pt x="542" y="60"/>
                    <a:pt x="439" y="193"/>
                  </a:cubicBezTo>
                  <a:cubicBezTo>
                    <a:pt x="0" y="758"/>
                    <a:pt x="188" y="1867"/>
                    <a:pt x="230" y="2516"/>
                  </a:cubicBezTo>
                  <a:cubicBezTo>
                    <a:pt x="314" y="3625"/>
                    <a:pt x="314" y="4796"/>
                    <a:pt x="398" y="5905"/>
                  </a:cubicBezTo>
                  <a:cubicBezTo>
                    <a:pt x="398" y="6063"/>
                    <a:pt x="519" y="6142"/>
                    <a:pt x="634" y="6142"/>
                  </a:cubicBezTo>
                  <a:cubicBezTo>
                    <a:pt x="733" y="6142"/>
                    <a:pt x="827" y="6084"/>
                    <a:pt x="837" y="5968"/>
                  </a:cubicBezTo>
                  <a:cubicBezTo>
                    <a:pt x="942" y="4482"/>
                    <a:pt x="816" y="3039"/>
                    <a:pt x="753" y="1553"/>
                  </a:cubicBezTo>
                  <a:cubicBezTo>
                    <a:pt x="753" y="1410"/>
                    <a:pt x="692" y="688"/>
                    <a:pt x="935" y="688"/>
                  </a:cubicBezTo>
                  <a:cubicBezTo>
                    <a:pt x="976" y="688"/>
                    <a:pt x="1027" y="709"/>
                    <a:pt x="1088" y="758"/>
                  </a:cubicBezTo>
                  <a:cubicBezTo>
                    <a:pt x="1402" y="1030"/>
                    <a:pt x="1716" y="1574"/>
                    <a:pt x="1988" y="1888"/>
                  </a:cubicBezTo>
                  <a:cubicBezTo>
                    <a:pt x="2741" y="2808"/>
                    <a:pt x="2971" y="4085"/>
                    <a:pt x="3892" y="4859"/>
                  </a:cubicBezTo>
                  <a:cubicBezTo>
                    <a:pt x="3940" y="4902"/>
                    <a:pt x="3992" y="4920"/>
                    <a:pt x="4042" y="4920"/>
                  </a:cubicBezTo>
                  <a:cubicBezTo>
                    <a:pt x="4188" y="4920"/>
                    <a:pt x="4315" y="4764"/>
                    <a:pt x="4268" y="4608"/>
                  </a:cubicBezTo>
                  <a:cubicBezTo>
                    <a:pt x="4045" y="3956"/>
                    <a:pt x="1929" y="1"/>
                    <a:pt x="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2638525" y="4152650"/>
              <a:ext cx="149700" cy="96650"/>
            </a:xfrm>
            <a:custGeom>
              <a:avLst/>
              <a:gdLst/>
              <a:ahLst/>
              <a:cxnLst/>
              <a:rect l="l" t="t" r="r" b="b"/>
              <a:pathLst>
                <a:path w="5988" h="3866" extrusionOk="0">
                  <a:moveTo>
                    <a:pt x="4733" y="0"/>
                  </a:moveTo>
                  <a:cubicBezTo>
                    <a:pt x="4699" y="0"/>
                    <a:pt x="4663" y="10"/>
                    <a:pt x="4625" y="32"/>
                  </a:cubicBezTo>
                  <a:cubicBezTo>
                    <a:pt x="3579" y="660"/>
                    <a:pt x="1" y="1183"/>
                    <a:pt x="147" y="2962"/>
                  </a:cubicBezTo>
                  <a:cubicBezTo>
                    <a:pt x="231" y="3757"/>
                    <a:pt x="1695" y="3757"/>
                    <a:pt x="2198" y="3757"/>
                  </a:cubicBezTo>
                  <a:cubicBezTo>
                    <a:pt x="2817" y="3757"/>
                    <a:pt x="3388" y="3714"/>
                    <a:pt x="3966" y="3714"/>
                  </a:cubicBezTo>
                  <a:cubicBezTo>
                    <a:pt x="4462" y="3714"/>
                    <a:pt x="4963" y="3745"/>
                    <a:pt x="5503" y="3861"/>
                  </a:cubicBezTo>
                  <a:cubicBezTo>
                    <a:pt x="5524" y="3864"/>
                    <a:pt x="5543" y="3866"/>
                    <a:pt x="5561" y="3866"/>
                  </a:cubicBezTo>
                  <a:cubicBezTo>
                    <a:pt x="5910" y="3866"/>
                    <a:pt x="5988" y="3331"/>
                    <a:pt x="5650" y="3192"/>
                  </a:cubicBezTo>
                  <a:cubicBezTo>
                    <a:pt x="5110" y="3017"/>
                    <a:pt x="4570" y="2943"/>
                    <a:pt x="4024" y="2943"/>
                  </a:cubicBezTo>
                  <a:cubicBezTo>
                    <a:pt x="3786" y="2943"/>
                    <a:pt x="3547" y="2957"/>
                    <a:pt x="3307" y="2982"/>
                  </a:cubicBezTo>
                  <a:cubicBezTo>
                    <a:pt x="3214" y="2998"/>
                    <a:pt x="2779" y="3031"/>
                    <a:pt x="2303" y="3031"/>
                  </a:cubicBezTo>
                  <a:cubicBezTo>
                    <a:pt x="1493" y="3031"/>
                    <a:pt x="562" y="2936"/>
                    <a:pt x="984" y="2501"/>
                  </a:cubicBezTo>
                  <a:cubicBezTo>
                    <a:pt x="1465" y="1999"/>
                    <a:pt x="2218" y="1727"/>
                    <a:pt x="2846" y="1476"/>
                  </a:cubicBezTo>
                  <a:cubicBezTo>
                    <a:pt x="3495" y="1183"/>
                    <a:pt x="4353" y="974"/>
                    <a:pt x="4876" y="451"/>
                  </a:cubicBezTo>
                  <a:cubicBezTo>
                    <a:pt x="5036" y="309"/>
                    <a:pt x="4924" y="0"/>
                    <a:pt x="4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2761450" y="4236700"/>
              <a:ext cx="91050" cy="132525"/>
            </a:xfrm>
            <a:custGeom>
              <a:avLst/>
              <a:gdLst/>
              <a:ahLst/>
              <a:cxnLst/>
              <a:rect l="l" t="t" r="r" b="b"/>
              <a:pathLst>
                <a:path w="3642" h="5301" extrusionOk="0">
                  <a:moveTo>
                    <a:pt x="179" y="1"/>
                  </a:moveTo>
                  <a:cubicBezTo>
                    <a:pt x="117" y="1"/>
                    <a:pt x="63" y="39"/>
                    <a:pt x="63" y="123"/>
                  </a:cubicBezTo>
                  <a:cubicBezTo>
                    <a:pt x="1" y="1148"/>
                    <a:pt x="126" y="2152"/>
                    <a:pt x="335" y="3178"/>
                  </a:cubicBezTo>
                  <a:cubicBezTo>
                    <a:pt x="461" y="3847"/>
                    <a:pt x="649" y="4705"/>
                    <a:pt x="1193" y="5144"/>
                  </a:cubicBezTo>
                  <a:cubicBezTo>
                    <a:pt x="1331" y="5255"/>
                    <a:pt x="1469" y="5301"/>
                    <a:pt x="1601" y="5301"/>
                  </a:cubicBezTo>
                  <a:cubicBezTo>
                    <a:pt x="1970" y="5301"/>
                    <a:pt x="2295" y="4939"/>
                    <a:pt x="2449" y="4600"/>
                  </a:cubicBezTo>
                  <a:cubicBezTo>
                    <a:pt x="2637" y="4224"/>
                    <a:pt x="2721" y="3784"/>
                    <a:pt x="2742" y="3366"/>
                  </a:cubicBezTo>
                  <a:cubicBezTo>
                    <a:pt x="2825" y="2508"/>
                    <a:pt x="3369" y="1713"/>
                    <a:pt x="3579" y="876"/>
                  </a:cubicBezTo>
                  <a:cubicBezTo>
                    <a:pt x="3642" y="611"/>
                    <a:pt x="3431" y="438"/>
                    <a:pt x="3222" y="438"/>
                  </a:cubicBezTo>
                  <a:cubicBezTo>
                    <a:pt x="3084" y="438"/>
                    <a:pt x="2946" y="513"/>
                    <a:pt x="2888" y="688"/>
                  </a:cubicBezTo>
                  <a:cubicBezTo>
                    <a:pt x="2658" y="1420"/>
                    <a:pt x="2114" y="2403"/>
                    <a:pt x="2114" y="3178"/>
                  </a:cubicBezTo>
                  <a:cubicBezTo>
                    <a:pt x="2114" y="3572"/>
                    <a:pt x="1933" y="4676"/>
                    <a:pt x="1582" y="4676"/>
                  </a:cubicBezTo>
                  <a:cubicBezTo>
                    <a:pt x="1486" y="4676"/>
                    <a:pt x="1377" y="4593"/>
                    <a:pt x="1256" y="4391"/>
                  </a:cubicBezTo>
                  <a:cubicBezTo>
                    <a:pt x="566" y="3282"/>
                    <a:pt x="440" y="1399"/>
                    <a:pt x="356" y="165"/>
                  </a:cubicBezTo>
                  <a:cubicBezTo>
                    <a:pt x="345" y="60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2835725" y="4095025"/>
              <a:ext cx="144925" cy="102475"/>
            </a:xfrm>
            <a:custGeom>
              <a:avLst/>
              <a:gdLst/>
              <a:ahLst/>
              <a:cxnLst/>
              <a:rect l="l" t="t" r="r" b="b"/>
              <a:pathLst>
                <a:path w="5797" h="4099" extrusionOk="0">
                  <a:moveTo>
                    <a:pt x="4327" y="1"/>
                  </a:moveTo>
                  <a:cubicBezTo>
                    <a:pt x="4079" y="1"/>
                    <a:pt x="3837" y="27"/>
                    <a:pt x="3641" y="57"/>
                  </a:cubicBezTo>
                  <a:cubicBezTo>
                    <a:pt x="3118" y="140"/>
                    <a:pt x="2637" y="433"/>
                    <a:pt x="2114" y="433"/>
                  </a:cubicBezTo>
                  <a:cubicBezTo>
                    <a:pt x="1465" y="454"/>
                    <a:pt x="838" y="475"/>
                    <a:pt x="210" y="538"/>
                  </a:cubicBezTo>
                  <a:cubicBezTo>
                    <a:pt x="1" y="580"/>
                    <a:pt x="64" y="935"/>
                    <a:pt x="273" y="935"/>
                  </a:cubicBezTo>
                  <a:cubicBezTo>
                    <a:pt x="1026" y="977"/>
                    <a:pt x="1758" y="998"/>
                    <a:pt x="2512" y="1019"/>
                  </a:cubicBezTo>
                  <a:cubicBezTo>
                    <a:pt x="2700" y="1019"/>
                    <a:pt x="3118" y="873"/>
                    <a:pt x="3223" y="852"/>
                  </a:cubicBezTo>
                  <a:cubicBezTo>
                    <a:pt x="3549" y="761"/>
                    <a:pt x="3858" y="710"/>
                    <a:pt x="4171" y="710"/>
                  </a:cubicBezTo>
                  <a:cubicBezTo>
                    <a:pt x="4361" y="710"/>
                    <a:pt x="4553" y="728"/>
                    <a:pt x="4750" y="768"/>
                  </a:cubicBezTo>
                  <a:cubicBezTo>
                    <a:pt x="5483" y="935"/>
                    <a:pt x="3955" y="2233"/>
                    <a:pt x="3788" y="2337"/>
                  </a:cubicBezTo>
                  <a:cubicBezTo>
                    <a:pt x="3369" y="2693"/>
                    <a:pt x="2972" y="3300"/>
                    <a:pt x="2407" y="3404"/>
                  </a:cubicBezTo>
                  <a:cubicBezTo>
                    <a:pt x="2007" y="3484"/>
                    <a:pt x="2085" y="4099"/>
                    <a:pt x="2476" y="4099"/>
                  </a:cubicBezTo>
                  <a:cubicBezTo>
                    <a:pt x="2494" y="4099"/>
                    <a:pt x="2513" y="4098"/>
                    <a:pt x="2533" y="4095"/>
                  </a:cubicBezTo>
                  <a:cubicBezTo>
                    <a:pt x="3244" y="3969"/>
                    <a:pt x="3767" y="3342"/>
                    <a:pt x="4290" y="2860"/>
                  </a:cubicBezTo>
                  <a:cubicBezTo>
                    <a:pt x="4897" y="2316"/>
                    <a:pt x="5797" y="1793"/>
                    <a:pt x="5692" y="873"/>
                  </a:cubicBezTo>
                  <a:cubicBezTo>
                    <a:pt x="5617" y="168"/>
                    <a:pt x="4952" y="1"/>
                    <a:pt x="4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1"/>
            <p:cNvSpPr/>
            <p:nvPr/>
          </p:nvSpPr>
          <p:spPr>
            <a:xfrm>
              <a:off x="2834675" y="4180075"/>
              <a:ext cx="136050" cy="127975"/>
            </a:xfrm>
            <a:custGeom>
              <a:avLst/>
              <a:gdLst/>
              <a:ahLst/>
              <a:cxnLst/>
              <a:rect l="l" t="t" r="r" b="b"/>
              <a:pathLst>
                <a:path w="5442" h="5119" extrusionOk="0">
                  <a:moveTo>
                    <a:pt x="2526" y="1"/>
                  </a:moveTo>
                  <a:cubicBezTo>
                    <a:pt x="2316" y="1"/>
                    <a:pt x="2101" y="247"/>
                    <a:pt x="2219" y="484"/>
                  </a:cubicBezTo>
                  <a:cubicBezTo>
                    <a:pt x="2533" y="1237"/>
                    <a:pt x="2909" y="2011"/>
                    <a:pt x="3495" y="2639"/>
                  </a:cubicBezTo>
                  <a:cubicBezTo>
                    <a:pt x="3638" y="2822"/>
                    <a:pt x="4634" y="4316"/>
                    <a:pt x="4106" y="4316"/>
                  </a:cubicBezTo>
                  <a:cubicBezTo>
                    <a:pt x="4092" y="4316"/>
                    <a:pt x="4076" y="4315"/>
                    <a:pt x="4060" y="4313"/>
                  </a:cubicBezTo>
                  <a:cubicBezTo>
                    <a:pt x="3516" y="4250"/>
                    <a:pt x="3119" y="3831"/>
                    <a:pt x="2637" y="3664"/>
                  </a:cubicBezTo>
                  <a:cubicBezTo>
                    <a:pt x="1842" y="3455"/>
                    <a:pt x="1173" y="2911"/>
                    <a:pt x="357" y="2785"/>
                  </a:cubicBezTo>
                  <a:cubicBezTo>
                    <a:pt x="147" y="2785"/>
                    <a:pt x="1" y="3099"/>
                    <a:pt x="210" y="3204"/>
                  </a:cubicBezTo>
                  <a:cubicBezTo>
                    <a:pt x="1173" y="3664"/>
                    <a:pt x="2135" y="4229"/>
                    <a:pt x="3077" y="4752"/>
                  </a:cubicBezTo>
                  <a:cubicBezTo>
                    <a:pt x="3420" y="4943"/>
                    <a:pt x="3810" y="5118"/>
                    <a:pt x="4185" y="5118"/>
                  </a:cubicBezTo>
                  <a:cubicBezTo>
                    <a:pt x="4427" y="5118"/>
                    <a:pt x="4663" y="5045"/>
                    <a:pt x="4876" y="4857"/>
                  </a:cubicBezTo>
                  <a:cubicBezTo>
                    <a:pt x="5441" y="4375"/>
                    <a:pt x="4960" y="3538"/>
                    <a:pt x="4667" y="3036"/>
                  </a:cubicBezTo>
                  <a:cubicBezTo>
                    <a:pt x="4458" y="2702"/>
                    <a:pt x="4248" y="2388"/>
                    <a:pt x="3997" y="2095"/>
                  </a:cubicBezTo>
                  <a:cubicBezTo>
                    <a:pt x="3474" y="1551"/>
                    <a:pt x="3160" y="797"/>
                    <a:pt x="2763" y="149"/>
                  </a:cubicBezTo>
                  <a:cubicBezTo>
                    <a:pt x="2701" y="44"/>
                    <a:pt x="2614" y="1"/>
                    <a:pt x="2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9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7"/>
          <p:cNvSpPr txBox="1">
            <a:spLocks noGrp="1"/>
          </p:cNvSpPr>
          <p:nvPr>
            <p:ph type="title"/>
          </p:nvPr>
        </p:nvSpPr>
        <p:spPr>
          <a:xfrm>
            <a:off x="713213" y="967800"/>
            <a:ext cx="359040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37"/>
          <p:cNvSpPr txBox="1">
            <a:spLocks noGrp="1"/>
          </p:cNvSpPr>
          <p:nvPr>
            <p:ph type="subTitle" idx="1"/>
          </p:nvPr>
        </p:nvSpPr>
        <p:spPr>
          <a:xfrm flipH="1">
            <a:off x="5528062" y="1315700"/>
            <a:ext cx="2676600" cy="10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2" name="Google Shape;732;p37"/>
          <p:cNvSpPr txBox="1">
            <a:spLocks noGrp="1"/>
          </p:cNvSpPr>
          <p:nvPr>
            <p:ph type="title" idx="2"/>
          </p:nvPr>
        </p:nvSpPr>
        <p:spPr>
          <a:xfrm>
            <a:off x="5528463" y="967800"/>
            <a:ext cx="26766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33" name="Google Shape;733;p37"/>
          <p:cNvSpPr txBox="1">
            <a:spLocks noGrp="1"/>
          </p:cNvSpPr>
          <p:nvPr>
            <p:ph type="subTitle" idx="3"/>
          </p:nvPr>
        </p:nvSpPr>
        <p:spPr>
          <a:xfrm flipH="1">
            <a:off x="5528062" y="3136800"/>
            <a:ext cx="2676600" cy="10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4" name="Google Shape;734;p37"/>
          <p:cNvSpPr txBox="1">
            <a:spLocks noGrp="1"/>
          </p:cNvSpPr>
          <p:nvPr>
            <p:ph type="title" idx="4"/>
          </p:nvPr>
        </p:nvSpPr>
        <p:spPr>
          <a:xfrm>
            <a:off x="5528463" y="2788900"/>
            <a:ext cx="26766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35" name="Google Shape;735;p37"/>
          <p:cNvSpPr/>
          <p:nvPr/>
        </p:nvSpPr>
        <p:spPr>
          <a:xfrm flipH="1">
            <a:off x="58" y="3062049"/>
            <a:ext cx="2210445" cy="2081324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37"/>
          <p:cNvSpPr/>
          <p:nvPr/>
        </p:nvSpPr>
        <p:spPr>
          <a:xfrm rot="3807597" flipH="1">
            <a:off x="1088131" y="4279685"/>
            <a:ext cx="349987" cy="350085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7"/>
          <p:cNvSpPr/>
          <p:nvPr/>
        </p:nvSpPr>
        <p:spPr>
          <a:xfrm>
            <a:off x="7651550" y="260100"/>
            <a:ext cx="1137549" cy="1447123"/>
          </a:xfrm>
          <a:custGeom>
            <a:avLst/>
            <a:gdLst/>
            <a:ahLst/>
            <a:cxnLst/>
            <a:rect l="l" t="t" r="r" b="b"/>
            <a:pathLst>
              <a:path w="38311" h="48737" extrusionOk="0">
                <a:moveTo>
                  <a:pt x="36785" y="48209"/>
                </a:moveTo>
                <a:cubicBezTo>
                  <a:pt x="36703" y="48523"/>
                  <a:pt x="37103" y="48737"/>
                  <a:pt x="37319" y="48475"/>
                </a:cubicBezTo>
                <a:cubicBezTo>
                  <a:pt x="37344" y="48444"/>
                  <a:pt x="37363" y="48406"/>
                  <a:pt x="37374" y="48366"/>
                </a:cubicBezTo>
                <a:lnTo>
                  <a:pt x="37409" y="48232"/>
                </a:lnTo>
                <a:lnTo>
                  <a:pt x="37441" y="48098"/>
                </a:lnTo>
                <a:lnTo>
                  <a:pt x="37472" y="47966"/>
                </a:lnTo>
                <a:lnTo>
                  <a:pt x="37502" y="47832"/>
                </a:lnTo>
                <a:lnTo>
                  <a:pt x="37518" y="47756"/>
                </a:lnTo>
                <a:cubicBezTo>
                  <a:pt x="37558" y="47588"/>
                  <a:pt x="37453" y="47421"/>
                  <a:pt x="37286" y="47385"/>
                </a:cubicBezTo>
                <a:cubicBezTo>
                  <a:pt x="37116" y="47350"/>
                  <a:pt x="36950" y="47459"/>
                  <a:pt x="36921" y="47628"/>
                </a:cubicBezTo>
                <a:lnTo>
                  <a:pt x="36904" y="47704"/>
                </a:lnTo>
                <a:lnTo>
                  <a:pt x="36877" y="47832"/>
                </a:lnTo>
                <a:lnTo>
                  <a:pt x="36848" y="47957"/>
                </a:lnTo>
                <a:lnTo>
                  <a:pt x="36816" y="48083"/>
                </a:lnTo>
                <a:close/>
                <a:moveTo>
                  <a:pt x="646" y="445"/>
                </a:moveTo>
                <a:cubicBezTo>
                  <a:pt x="657" y="91"/>
                  <a:pt x="166" y="1"/>
                  <a:pt x="51" y="336"/>
                </a:cubicBezTo>
                <a:cubicBezTo>
                  <a:pt x="43" y="363"/>
                  <a:pt x="36" y="391"/>
                  <a:pt x="36" y="418"/>
                </a:cubicBezTo>
                <a:lnTo>
                  <a:pt x="26" y="615"/>
                </a:lnTo>
                <a:lnTo>
                  <a:pt x="15" y="902"/>
                </a:lnTo>
                <a:lnTo>
                  <a:pt x="11" y="1036"/>
                </a:lnTo>
                <a:cubicBezTo>
                  <a:pt x="1" y="1346"/>
                  <a:pt x="420" y="1474"/>
                  <a:pt x="585" y="1189"/>
                </a:cubicBezTo>
                <a:cubicBezTo>
                  <a:pt x="608" y="1145"/>
                  <a:pt x="621" y="1099"/>
                  <a:pt x="621" y="1051"/>
                </a:cubicBezTo>
                <a:lnTo>
                  <a:pt x="625" y="923"/>
                </a:lnTo>
                <a:lnTo>
                  <a:pt x="636" y="642"/>
                </a:lnTo>
                <a:lnTo>
                  <a:pt x="646" y="445"/>
                </a:lnTo>
                <a:close/>
                <a:moveTo>
                  <a:pt x="627" y="2859"/>
                </a:moveTo>
                <a:cubicBezTo>
                  <a:pt x="619" y="2692"/>
                  <a:pt x="476" y="2562"/>
                  <a:pt x="307" y="2568"/>
                </a:cubicBezTo>
                <a:cubicBezTo>
                  <a:pt x="139" y="2576"/>
                  <a:pt x="9" y="2721"/>
                  <a:pt x="17" y="2889"/>
                </a:cubicBezTo>
                <a:lnTo>
                  <a:pt x="26" y="3123"/>
                </a:lnTo>
                <a:lnTo>
                  <a:pt x="40" y="3392"/>
                </a:lnTo>
                <a:lnTo>
                  <a:pt x="49" y="3505"/>
                </a:lnTo>
                <a:cubicBezTo>
                  <a:pt x="63" y="3767"/>
                  <a:pt x="382" y="3886"/>
                  <a:pt x="573" y="3698"/>
                </a:cubicBezTo>
                <a:cubicBezTo>
                  <a:pt x="634" y="3635"/>
                  <a:pt x="665" y="3551"/>
                  <a:pt x="659" y="3463"/>
                </a:cubicBezTo>
                <a:lnTo>
                  <a:pt x="652" y="3358"/>
                </a:lnTo>
                <a:lnTo>
                  <a:pt x="638" y="3096"/>
                </a:lnTo>
                <a:lnTo>
                  <a:pt x="627" y="2862"/>
                </a:lnTo>
                <a:close/>
                <a:moveTo>
                  <a:pt x="837" y="5263"/>
                </a:moveTo>
                <a:cubicBezTo>
                  <a:pt x="822" y="5154"/>
                  <a:pt x="749" y="5062"/>
                  <a:pt x="646" y="5022"/>
                </a:cubicBezTo>
                <a:cubicBezTo>
                  <a:pt x="430" y="4938"/>
                  <a:pt x="196" y="5123"/>
                  <a:pt x="233" y="5351"/>
                </a:cubicBezTo>
                <a:lnTo>
                  <a:pt x="248" y="5466"/>
                </a:lnTo>
                <a:lnTo>
                  <a:pt x="286" y="5716"/>
                </a:lnTo>
                <a:lnTo>
                  <a:pt x="325" y="5961"/>
                </a:lnTo>
                <a:cubicBezTo>
                  <a:pt x="374" y="6263"/>
                  <a:pt x="797" y="6309"/>
                  <a:pt x="910" y="6026"/>
                </a:cubicBezTo>
                <a:cubicBezTo>
                  <a:pt x="931" y="5974"/>
                  <a:pt x="937" y="5915"/>
                  <a:pt x="929" y="5860"/>
                </a:cubicBezTo>
                <a:lnTo>
                  <a:pt x="889" y="5622"/>
                </a:lnTo>
                <a:lnTo>
                  <a:pt x="854" y="5378"/>
                </a:lnTo>
                <a:lnTo>
                  <a:pt x="837" y="5263"/>
                </a:lnTo>
                <a:close/>
                <a:moveTo>
                  <a:pt x="1304" y="7625"/>
                </a:moveTo>
                <a:cubicBezTo>
                  <a:pt x="1260" y="7462"/>
                  <a:pt x="1093" y="7365"/>
                  <a:pt x="929" y="7407"/>
                </a:cubicBezTo>
                <a:cubicBezTo>
                  <a:pt x="768" y="7451"/>
                  <a:pt x="669" y="7619"/>
                  <a:pt x="713" y="7782"/>
                </a:cubicBezTo>
                <a:lnTo>
                  <a:pt x="740" y="7879"/>
                </a:lnTo>
                <a:lnTo>
                  <a:pt x="801" y="8109"/>
                </a:lnTo>
                <a:lnTo>
                  <a:pt x="881" y="8382"/>
                </a:lnTo>
                <a:cubicBezTo>
                  <a:pt x="929" y="8543"/>
                  <a:pt x="1101" y="8633"/>
                  <a:pt x="1262" y="8585"/>
                </a:cubicBezTo>
                <a:cubicBezTo>
                  <a:pt x="1424" y="8535"/>
                  <a:pt x="1514" y="8365"/>
                  <a:pt x="1466" y="8204"/>
                </a:cubicBezTo>
                <a:lnTo>
                  <a:pt x="1390" y="7946"/>
                </a:lnTo>
                <a:lnTo>
                  <a:pt x="1331" y="7721"/>
                </a:lnTo>
                <a:lnTo>
                  <a:pt x="1304" y="7625"/>
                </a:lnTo>
                <a:close/>
                <a:moveTo>
                  <a:pt x="2050" y="9907"/>
                </a:moveTo>
                <a:cubicBezTo>
                  <a:pt x="1987" y="9752"/>
                  <a:pt x="1807" y="9677"/>
                  <a:pt x="1652" y="9742"/>
                </a:cubicBezTo>
                <a:cubicBezTo>
                  <a:pt x="1495" y="9805"/>
                  <a:pt x="1422" y="9983"/>
                  <a:pt x="1486" y="10140"/>
                </a:cubicBezTo>
                <a:lnTo>
                  <a:pt x="1549" y="10301"/>
                </a:lnTo>
                <a:lnTo>
                  <a:pt x="1637" y="10511"/>
                </a:lnTo>
                <a:lnTo>
                  <a:pt x="1723" y="10712"/>
                </a:lnTo>
                <a:cubicBezTo>
                  <a:pt x="1851" y="11003"/>
                  <a:pt x="2298" y="10928"/>
                  <a:pt x="2310" y="10591"/>
                </a:cubicBezTo>
                <a:cubicBezTo>
                  <a:pt x="2310" y="10549"/>
                  <a:pt x="2302" y="10505"/>
                  <a:pt x="2283" y="10465"/>
                </a:cubicBezTo>
                <a:lnTo>
                  <a:pt x="2199" y="10272"/>
                </a:lnTo>
                <a:lnTo>
                  <a:pt x="2115" y="10069"/>
                </a:lnTo>
                <a:lnTo>
                  <a:pt x="2050" y="9909"/>
                </a:lnTo>
                <a:close/>
                <a:moveTo>
                  <a:pt x="3090" y="12072"/>
                </a:moveTo>
                <a:cubicBezTo>
                  <a:pt x="2928" y="11791"/>
                  <a:pt x="2486" y="11923"/>
                  <a:pt x="2522" y="12263"/>
                </a:cubicBezTo>
                <a:cubicBezTo>
                  <a:pt x="2526" y="12303"/>
                  <a:pt x="2539" y="12343"/>
                  <a:pt x="2560" y="12378"/>
                </a:cubicBezTo>
                <a:lnTo>
                  <a:pt x="2622" y="12487"/>
                </a:lnTo>
                <a:lnTo>
                  <a:pt x="2733" y="12676"/>
                </a:lnTo>
                <a:lnTo>
                  <a:pt x="2845" y="12860"/>
                </a:lnTo>
                <a:lnTo>
                  <a:pt x="2876" y="12913"/>
                </a:lnTo>
                <a:cubicBezTo>
                  <a:pt x="3060" y="13202"/>
                  <a:pt x="3513" y="13017"/>
                  <a:pt x="3431" y="12674"/>
                </a:cubicBezTo>
                <a:cubicBezTo>
                  <a:pt x="3423" y="12644"/>
                  <a:pt x="3410" y="12615"/>
                  <a:pt x="3394" y="12590"/>
                </a:cubicBezTo>
                <a:lnTo>
                  <a:pt x="3257" y="12366"/>
                </a:lnTo>
                <a:lnTo>
                  <a:pt x="3153" y="12183"/>
                </a:lnTo>
                <a:lnTo>
                  <a:pt x="3090" y="12072"/>
                </a:lnTo>
                <a:close/>
                <a:moveTo>
                  <a:pt x="4412" y="14072"/>
                </a:moveTo>
                <a:cubicBezTo>
                  <a:pt x="4307" y="13940"/>
                  <a:pt x="4117" y="13916"/>
                  <a:pt x="3983" y="14021"/>
                </a:cubicBezTo>
                <a:cubicBezTo>
                  <a:pt x="3850" y="14126"/>
                  <a:pt x="3827" y="14317"/>
                  <a:pt x="3932" y="14451"/>
                </a:cubicBezTo>
                <a:lnTo>
                  <a:pt x="4060" y="14614"/>
                </a:lnTo>
                <a:lnTo>
                  <a:pt x="4190" y="14778"/>
                </a:lnTo>
                <a:lnTo>
                  <a:pt x="4316" y="14933"/>
                </a:lnTo>
                <a:cubicBezTo>
                  <a:pt x="4525" y="15182"/>
                  <a:pt x="4923" y="14983"/>
                  <a:pt x="4848" y="14665"/>
                </a:cubicBezTo>
                <a:cubicBezTo>
                  <a:pt x="4838" y="14621"/>
                  <a:pt x="4817" y="14581"/>
                  <a:pt x="4789" y="14545"/>
                </a:cubicBezTo>
                <a:lnTo>
                  <a:pt x="4666" y="14396"/>
                </a:lnTo>
                <a:lnTo>
                  <a:pt x="4540" y="14237"/>
                </a:lnTo>
                <a:lnTo>
                  <a:pt x="4412" y="14072"/>
                </a:lnTo>
                <a:close/>
                <a:moveTo>
                  <a:pt x="6001" y="15876"/>
                </a:moveTo>
                <a:cubicBezTo>
                  <a:pt x="5881" y="15759"/>
                  <a:pt x="5688" y="15759"/>
                  <a:pt x="5569" y="15878"/>
                </a:cubicBezTo>
                <a:cubicBezTo>
                  <a:pt x="5452" y="15998"/>
                  <a:pt x="5452" y="16192"/>
                  <a:pt x="5571" y="16310"/>
                </a:cubicBezTo>
                <a:lnTo>
                  <a:pt x="5739" y="16473"/>
                </a:lnTo>
                <a:lnTo>
                  <a:pt x="5888" y="16616"/>
                </a:lnTo>
                <a:lnTo>
                  <a:pt x="6017" y="16739"/>
                </a:lnTo>
                <a:cubicBezTo>
                  <a:pt x="6273" y="16972"/>
                  <a:pt x="6663" y="16672"/>
                  <a:pt x="6489" y="16362"/>
                </a:cubicBezTo>
                <a:cubicBezTo>
                  <a:pt x="6474" y="16335"/>
                  <a:pt x="6455" y="16312"/>
                  <a:pt x="6435" y="16291"/>
                </a:cubicBezTo>
                <a:lnTo>
                  <a:pt x="6307" y="16174"/>
                </a:lnTo>
                <a:lnTo>
                  <a:pt x="6162" y="16035"/>
                </a:lnTo>
                <a:lnTo>
                  <a:pt x="6001" y="15878"/>
                </a:lnTo>
                <a:close/>
                <a:moveTo>
                  <a:pt x="7813" y="17454"/>
                </a:moveTo>
                <a:cubicBezTo>
                  <a:pt x="7679" y="17351"/>
                  <a:pt x="7487" y="17376"/>
                  <a:pt x="7386" y="17511"/>
                </a:cubicBezTo>
                <a:cubicBezTo>
                  <a:pt x="7283" y="17645"/>
                  <a:pt x="7308" y="17838"/>
                  <a:pt x="7443" y="17940"/>
                </a:cubicBezTo>
                <a:lnTo>
                  <a:pt x="7623" y="18076"/>
                </a:lnTo>
                <a:lnTo>
                  <a:pt x="7788" y="18198"/>
                </a:lnTo>
                <a:lnTo>
                  <a:pt x="7941" y="18309"/>
                </a:lnTo>
                <a:cubicBezTo>
                  <a:pt x="7994" y="18347"/>
                  <a:pt x="8059" y="18368"/>
                  <a:pt x="8124" y="18366"/>
                </a:cubicBezTo>
                <a:cubicBezTo>
                  <a:pt x="8417" y="18359"/>
                  <a:pt x="8534" y="17982"/>
                  <a:pt x="8296" y="17812"/>
                </a:cubicBezTo>
                <a:lnTo>
                  <a:pt x="8149" y="17706"/>
                </a:lnTo>
                <a:lnTo>
                  <a:pt x="7990" y="17586"/>
                </a:lnTo>
                <a:lnTo>
                  <a:pt x="7813" y="17454"/>
                </a:lnTo>
                <a:close/>
                <a:moveTo>
                  <a:pt x="9809" y="18797"/>
                </a:moveTo>
                <a:cubicBezTo>
                  <a:pt x="9750" y="18762"/>
                  <a:pt x="9679" y="18749"/>
                  <a:pt x="9610" y="18760"/>
                </a:cubicBezTo>
                <a:cubicBezTo>
                  <a:pt x="9325" y="18799"/>
                  <a:pt x="9249" y="19177"/>
                  <a:pt x="9498" y="19323"/>
                </a:cubicBezTo>
                <a:lnTo>
                  <a:pt x="9681" y="19430"/>
                </a:lnTo>
                <a:lnTo>
                  <a:pt x="9859" y="19533"/>
                </a:lnTo>
                <a:lnTo>
                  <a:pt x="10035" y="19631"/>
                </a:lnTo>
                <a:cubicBezTo>
                  <a:pt x="10184" y="19717"/>
                  <a:pt x="10372" y="19665"/>
                  <a:pt x="10454" y="19516"/>
                </a:cubicBezTo>
                <a:cubicBezTo>
                  <a:pt x="10538" y="19365"/>
                  <a:pt x="10481" y="19179"/>
                  <a:pt x="10333" y="19097"/>
                </a:cubicBezTo>
                <a:lnTo>
                  <a:pt x="10161" y="19003"/>
                </a:lnTo>
                <a:lnTo>
                  <a:pt x="9987" y="18902"/>
                </a:lnTo>
                <a:lnTo>
                  <a:pt x="9809" y="18797"/>
                </a:lnTo>
                <a:close/>
                <a:moveTo>
                  <a:pt x="11944" y="19910"/>
                </a:moveTo>
                <a:cubicBezTo>
                  <a:pt x="11636" y="19776"/>
                  <a:pt x="11370" y="20160"/>
                  <a:pt x="11600" y="20403"/>
                </a:cubicBezTo>
                <a:cubicBezTo>
                  <a:pt x="11628" y="20430"/>
                  <a:pt x="11659" y="20453"/>
                  <a:pt x="11695" y="20468"/>
                </a:cubicBezTo>
                <a:lnTo>
                  <a:pt x="11875" y="20549"/>
                </a:lnTo>
                <a:lnTo>
                  <a:pt x="12064" y="20631"/>
                </a:lnTo>
                <a:lnTo>
                  <a:pt x="12263" y="20717"/>
                </a:lnTo>
                <a:cubicBezTo>
                  <a:pt x="12598" y="20851"/>
                  <a:pt x="12854" y="20401"/>
                  <a:pt x="12550" y="20183"/>
                </a:cubicBezTo>
                <a:cubicBezTo>
                  <a:pt x="12533" y="20170"/>
                  <a:pt x="12514" y="20160"/>
                  <a:pt x="12495" y="20153"/>
                </a:cubicBezTo>
                <a:lnTo>
                  <a:pt x="12307" y="20072"/>
                </a:lnTo>
                <a:lnTo>
                  <a:pt x="12122" y="19990"/>
                </a:lnTo>
                <a:lnTo>
                  <a:pt x="11942" y="19910"/>
                </a:lnTo>
                <a:close/>
                <a:moveTo>
                  <a:pt x="14187" y="20799"/>
                </a:moveTo>
                <a:cubicBezTo>
                  <a:pt x="14029" y="20751"/>
                  <a:pt x="13862" y="20837"/>
                  <a:pt x="13809" y="20994"/>
                </a:cubicBezTo>
                <a:cubicBezTo>
                  <a:pt x="13757" y="21151"/>
                  <a:pt x="13839" y="21323"/>
                  <a:pt x="13994" y="21377"/>
                </a:cubicBezTo>
                <a:lnTo>
                  <a:pt x="14172" y="21438"/>
                </a:lnTo>
                <a:lnTo>
                  <a:pt x="14367" y="21501"/>
                </a:lnTo>
                <a:lnTo>
                  <a:pt x="14581" y="21570"/>
                </a:lnTo>
                <a:cubicBezTo>
                  <a:pt x="14922" y="21671"/>
                  <a:pt x="15130" y="21220"/>
                  <a:pt x="14840" y="21025"/>
                </a:cubicBezTo>
                <a:cubicBezTo>
                  <a:pt x="14817" y="21008"/>
                  <a:pt x="14790" y="20996"/>
                  <a:pt x="14763" y="20987"/>
                </a:cubicBezTo>
                <a:lnTo>
                  <a:pt x="14555" y="20920"/>
                </a:lnTo>
                <a:lnTo>
                  <a:pt x="14367" y="20857"/>
                </a:lnTo>
                <a:lnTo>
                  <a:pt x="14189" y="20799"/>
                </a:lnTo>
                <a:close/>
                <a:moveTo>
                  <a:pt x="16507" y="21474"/>
                </a:moveTo>
                <a:cubicBezTo>
                  <a:pt x="16341" y="21432"/>
                  <a:pt x="16173" y="21532"/>
                  <a:pt x="16134" y="21698"/>
                </a:cubicBezTo>
                <a:cubicBezTo>
                  <a:pt x="16096" y="21866"/>
                  <a:pt x="16198" y="22031"/>
                  <a:pt x="16366" y="22067"/>
                </a:cubicBezTo>
                <a:lnTo>
                  <a:pt x="16536" y="22109"/>
                </a:lnTo>
                <a:lnTo>
                  <a:pt x="16735" y="22155"/>
                </a:lnTo>
                <a:lnTo>
                  <a:pt x="16968" y="22207"/>
                </a:lnTo>
                <a:cubicBezTo>
                  <a:pt x="17133" y="22243"/>
                  <a:pt x="17295" y="22138"/>
                  <a:pt x="17330" y="21972"/>
                </a:cubicBezTo>
                <a:cubicBezTo>
                  <a:pt x="17366" y="21807"/>
                  <a:pt x="17261" y="21645"/>
                  <a:pt x="17095" y="21610"/>
                </a:cubicBezTo>
                <a:lnTo>
                  <a:pt x="16871" y="21560"/>
                </a:lnTo>
                <a:lnTo>
                  <a:pt x="16676" y="21516"/>
                </a:lnTo>
                <a:lnTo>
                  <a:pt x="16507" y="21474"/>
                </a:lnTo>
                <a:close/>
                <a:moveTo>
                  <a:pt x="18879" y="21945"/>
                </a:moveTo>
                <a:cubicBezTo>
                  <a:pt x="18711" y="21920"/>
                  <a:pt x="18558" y="22035"/>
                  <a:pt x="18533" y="22201"/>
                </a:cubicBezTo>
                <a:cubicBezTo>
                  <a:pt x="18508" y="22369"/>
                  <a:pt x="18621" y="22524"/>
                  <a:pt x="18787" y="22549"/>
                </a:cubicBezTo>
                <a:cubicBezTo>
                  <a:pt x="18990" y="22580"/>
                  <a:pt x="19193" y="22610"/>
                  <a:pt x="19399" y="22637"/>
                </a:cubicBezTo>
                <a:cubicBezTo>
                  <a:pt x="19566" y="22664"/>
                  <a:pt x="19726" y="22545"/>
                  <a:pt x="19747" y="22375"/>
                </a:cubicBezTo>
                <a:cubicBezTo>
                  <a:pt x="19770" y="22203"/>
                  <a:pt x="19646" y="22050"/>
                  <a:pt x="19476" y="22031"/>
                </a:cubicBezTo>
                <a:lnTo>
                  <a:pt x="19223" y="21995"/>
                </a:lnTo>
                <a:lnTo>
                  <a:pt x="18879" y="21943"/>
                </a:lnTo>
                <a:close/>
                <a:moveTo>
                  <a:pt x="21281" y="22218"/>
                </a:moveTo>
                <a:cubicBezTo>
                  <a:pt x="21113" y="22207"/>
                  <a:pt x="20966" y="22333"/>
                  <a:pt x="20956" y="22503"/>
                </a:cubicBezTo>
                <a:cubicBezTo>
                  <a:pt x="20943" y="22670"/>
                  <a:pt x="21071" y="22815"/>
                  <a:pt x="21239" y="22827"/>
                </a:cubicBezTo>
                <a:lnTo>
                  <a:pt x="21536" y="22848"/>
                </a:lnTo>
                <a:lnTo>
                  <a:pt x="21855" y="22867"/>
                </a:lnTo>
                <a:cubicBezTo>
                  <a:pt x="21922" y="22869"/>
                  <a:pt x="21987" y="22851"/>
                  <a:pt x="22043" y="22813"/>
                </a:cubicBezTo>
                <a:cubicBezTo>
                  <a:pt x="22282" y="22647"/>
                  <a:pt x="22178" y="22272"/>
                  <a:pt x="21886" y="22255"/>
                </a:cubicBezTo>
                <a:lnTo>
                  <a:pt x="21576" y="22239"/>
                </a:lnTo>
                <a:lnTo>
                  <a:pt x="21283" y="22218"/>
                </a:lnTo>
                <a:close/>
                <a:moveTo>
                  <a:pt x="23699" y="22297"/>
                </a:moveTo>
                <a:cubicBezTo>
                  <a:pt x="23410" y="22297"/>
                  <a:pt x="23284" y="22672"/>
                  <a:pt x="23515" y="22846"/>
                </a:cubicBezTo>
                <a:cubicBezTo>
                  <a:pt x="23569" y="22886"/>
                  <a:pt x="23636" y="22907"/>
                  <a:pt x="23703" y="22907"/>
                </a:cubicBezTo>
                <a:cubicBezTo>
                  <a:pt x="23833" y="22907"/>
                  <a:pt x="23965" y="22905"/>
                  <a:pt x="24093" y="22903"/>
                </a:cubicBezTo>
                <a:lnTo>
                  <a:pt x="24322" y="22897"/>
                </a:lnTo>
                <a:cubicBezTo>
                  <a:pt x="24648" y="22886"/>
                  <a:pt x="24734" y="22429"/>
                  <a:pt x="24418" y="22306"/>
                </a:cubicBezTo>
                <a:cubicBezTo>
                  <a:pt x="24380" y="22291"/>
                  <a:pt x="24340" y="22285"/>
                  <a:pt x="24301" y="22287"/>
                </a:cubicBezTo>
                <a:cubicBezTo>
                  <a:pt x="24164" y="22289"/>
                  <a:pt x="24028" y="22291"/>
                  <a:pt x="23890" y="22295"/>
                </a:cubicBezTo>
                <a:lnTo>
                  <a:pt x="23699" y="22297"/>
                </a:lnTo>
                <a:close/>
                <a:moveTo>
                  <a:pt x="26113" y="22178"/>
                </a:moveTo>
                <a:cubicBezTo>
                  <a:pt x="25778" y="22209"/>
                  <a:pt x="25732" y="22687"/>
                  <a:pt x="26063" y="22777"/>
                </a:cubicBezTo>
                <a:cubicBezTo>
                  <a:pt x="26099" y="22786"/>
                  <a:pt x="26134" y="22790"/>
                  <a:pt x="26170" y="22786"/>
                </a:cubicBezTo>
                <a:lnTo>
                  <a:pt x="26384" y="22767"/>
                </a:lnTo>
                <a:lnTo>
                  <a:pt x="26570" y="22746"/>
                </a:lnTo>
                <a:lnTo>
                  <a:pt x="26786" y="22723"/>
                </a:lnTo>
                <a:cubicBezTo>
                  <a:pt x="26954" y="22702"/>
                  <a:pt x="27073" y="22551"/>
                  <a:pt x="27052" y="22383"/>
                </a:cubicBezTo>
                <a:cubicBezTo>
                  <a:pt x="27031" y="22216"/>
                  <a:pt x="26880" y="22096"/>
                  <a:pt x="26713" y="22115"/>
                </a:cubicBezTo>
                <a:lnTo>
                  <a:pt x="26505" y="22140"/>
                </a:lnTo>
                <a:cubicBezTo>
                  <a:pt x="26375" y="22153"/>
                  <a:pt x="26243" y="22165"/>
                  <a:pt x="26113" y="22178"/>
                </a:cubicBezTo>
                <a:close/>
                <a:moveTo>
                  <a:pt x="28505" y="21851"/>
                </a:moveTo>
                <a:cubicBezTo>
                  <a:pt x="28335" y="21878"/>
                  <a:pt x="28224" y="22039"/>
                  <a:pt x="28255" y="22209"/>
                </a:cubicBezTo>
                <a:cubicBezTo>
                  <a:pt x="28287" y="22377"/>
                  <a:pt x="28452" y="22486"/>
                  <a:pt x="28620" y="22450"/>
                </a:cubicBezTo>
                <a:cubicBezTo>
                  <a:pt x="28729" y="22429"/>
                  <a:pt x="28840" y="22408"/>
                  <a:pt x="28949" y="22385"/>
                </a:cubicBezTo>
                <a:cubicBezTo>
                  <a:pt x="28947" y="22413"/>
                  <a:pt x="28947" y="22438"/>
                  <a:pt x="28951" y="22465"/>
                </a:cubicBezTo>
                <a:lnTo>
                  <a:pt x="28985" y="22672"/>
                </a:lnTo>
                <a:cubicBezTo>
                  <a:pt x="29010" y="22807"/>
                  <a:pt x="29035" y="22941"/>
                  <a:pt x="29060" y="23075"/>
                </a:cubicBezTo>
                <a:cubicBezTo>
                  <a:pt x="29093" y="23240"/>
                  <a:pt x="29253" y="23349"/>
                  <a:pt x="29418" y="23316"/>
                </a:cubicBezTo>
                <a:cubicBezTo>
                  <a:pt x="29584" y="23282"/>
                  <a:pt x="29693" y="23123"/>
                  <a:pt x="29659" y="22957"/>
                </a:cubicBezTo>
                <a:cubicBezTo>
                  <a:pt x="29622" y="22760"/>
                  <a:pt x="29586" y="22563"/>
                  <a:pt x="29555" y="22366"/>
                </a:cubicBezTo>
                <a:cubicBezTo>
                  <a:pt x="29544" y="22287"/>
                  <a:pt x="29500" y="22216"/>
                  <a:pt x="29435" y="22167"/>
                </a:cubicBezTo>
                <a:cubicBezTo>
                  <a:pt x="29517" y="21998"/>
                  <a:pt x="29435" y="21759"/>
                  <a:pt x="29196" y="21727"/>
                </a:cubicBezTo>
                <a:cubicBezTo>
                  <a:pt x="29163" y="21723"/>
                  <a:pt x="29129" y="21725"/>
                  <a:pt x="29098" y="21731"/>
                </a:cubicBezTo>
                <a:cubicBezTo>
                  <a:pt x="28901" y="21773"/>
                  <a:pt x="28702" y="21813"/>
                  <a:pt x="28505" y="21851"/>
                </a:cubicBezTo>
                <a:close/>
                <a:moveTo>
                  <a:pt x="30848" y="21287"/>
                </a:moveTo>
                <a:cubicBezTo>
                  <a:pt x="30531" y="21390"/>
                  <a:pt x="30575" y="21840"/>
                  <a:pt x="30898" y="21882"/>
                </a:cubicBezTo>
                <a:cubicBezTo>
                  <a:pt x="30942" y="21889"/>
                  <a:pt x="30984" y="21884"/>
                  <a:pt x="31026" y="21872"/>
                </a:cubicBezTo>
                <a:lnTo>
                  <a:pt x="31260" y="21801"/>
                </a:lnTo>
                <a:lnTo>
                  <a:pt x="31420" y="21750"/>
                </a:lnTo>
                <a:lnTo>
                  <a:pt x="31619" y="21685"/>
                </a:lnTo>
                <a:cubicBezTo>
                  <a:pt x="31929" y="21574"/>
                  <a:pt x="31875" y="21124"/>
                  <a:pt x="31548" y="21090"/>
                </a:cubicBezTo>
                <a:cubicBezTo>
                  <a:pt x="31504" y="21088"/>
                  <a:pt x="31462" y="21092"/>
                  <a:pt x="31422" y="21107"/>
                </a:cubicBezTo>
                <a:lnTo>
                  <a:pt x="31233" y="21168"/>
                </a:lnTo>
                <a:lnTo>
                  <a:pt x="31078" y="21218"/>
                </a:lnTo>
                <a:lnTo>
                  <a:pt x="30850" y="21287"/>
                </a:lnTo>
                <a:close/>
                <a:moveTo>
                  <a:pt x="33096" y="20449"/>
                </a:moveTo>
                <a:cubicBezTo>
                  <a:pt x="32786" y="20600"/>
                  <a:pt x="32912" y="21052"/>
                  <a:pt x="33247" y="21031"/>
                </a:cubicBezTo>
                <a:cubicBezTo>
                  <a:pt x="33283" y="21029"/>
                  <a:pt x="33318" y="21019"/>
                  <a:pt x="33352" y="21004"/>
                </a:cubicBezTo>
                <a:lnTo>
                  <a:pt x="33492" y="20939"/>
                </a:lnTo>
                <a:lnTo>
                  <a:pt x="33631" y="20872"/>
                </a:lnTo>
                <a:lnTo>
                  <a:pt x="33767" y="20807"/>
                </a:lnTo>
                <a:lnTo>
                  <a:pt x="33916" y="20732"/>
                </a:lnTo>
                <a:cubicBezTo>
                  <a:pt x="34203" y="20583"/>
                  <a:pt x="34090" y="20134"/>
                  <a:pt x="33744" y="20158"/>
                </a:cubicBezTo>
                <a:cubicBezTo>
                  <a:pt x="33704" y="20162"/>
                  <a:pt x="33666" y="20172"/>
                  <a:pt x="33631" y="20191"/>
                </a:cubicBezTo>
                <a:lnTo>
                  <a:pt x="33495" y="20260"/>
                </a:lnTo>
                <a:lnTo>
                  <a:pt x="33362" y="20323"/>
                </a:lnTo>
                <a:lnTo>
                  <a:pt x="33233" y="20386"/>
                </a:lnTo>
                <a:lnTo>
                  <a:pt x="33096" y="20449"/>
                </a:lnTo>
                <a:close/>
                <a:moveTo>
                  <a:pt x="35154" y="19263"/>
                </a:moveTo>
                <a:cubicBezTo>
                  <a:pt x="34907" y="19443"/>
                  <a:pt x="35060" y="19841"/>
                  <a:pt x="35364" y="19812"/>
                </a:cubicBezTo>
                <a:cubicBezTo>
                  <a:pt x="35418" y="19808"/>
                  <a:pt x="35473" y="19787"/>
                  <a:pt x="35519" y="19753"/>
                </a:cubicBezTo>
                <a:lnTo>
                  <a:pt x="35601" y="19692"/>
                </a:lnTo>
                <a:lnTo>
                  <a:pt x="35708" y="19611"/>
                </a:lnTo>
                <a:lnTo>
                  <a:pt x="35814" y="19527"/>
                </a:lnTo>
                <a:lnTo>
                  <a:pt x="35919" y="19443"/>
                </a:lnTo>
                <a:lnTo>
                  <a:pt x="36014" y="19365"/>
                </a:lnTo>
                <a:cubicBezTo>
                  <a:pt x="36263" y="19156"/>
                  <a:pt x="36053" y="18749"/>
                  <a:pt x="35733" y="18837"/>
                </a:cubicBezTo>
                <a:cubicBezTo>
                  <a:pt x="35691" y="18850"/>
                  <a:pt x="35653" y="18869"/>
                  <a:pt x="35620" y="18898"/>
                </a:cubicBezTo>
                <a:lnTo>
                  <a:pt x="35534" y="18969"/>
                </a:lnTo>
                <a:lnTo>
                  <a:pt x="35435" y="19049"/>
                </a:lnTo>
                <a:lnTo>
                  <a:pt x="35337" y="19126"/>
                </a:lnTo>
                <a:lnTo>
                  <a:pt x="35236" y="19202"/>
                </a:lnTo>
                <a:lnTo>
                  <a:pt x="35154" y="19263"/>
                </a:lnTo>
                <a:close/>
                <a:moveTo>
                  <a:pt x="36789" y="17613"/>
                </a:moveTo>
                <a:cubicBezTo>
                  <a:pt x="36602" y="17911"/>
                  <a:pt x="36973" y="18236"/>
                  <a:pt x="37244" y="18012"/>
                </a:cubicBezTo>
                <a:cubicBezTo>
                  <a:pt x="37267" y="17993"/>
                  <a:pt x="37286" y="17970"/>
                  <a:pt x="37302" y="17944"/>
                </a:cubicBezTo>
                <a:cubicBezTo>
                  <a:pt x="37420" y="17762"/>
                  <a:pt x="37520" y="17582"/>
                  <a:pt x="37623" y="17391"/>
                </a:cubicBezTo>
                <a:cubicBezTo>
                  <a:pt x="37747" y="17150"/>
                  <a:pt x="37518" y="16880"/>
                  <a:pt x="37261" y="16959"/>
                </a:cubicBezTo>
                <a:cubicBezTo>
                  <a:pt x="37181" y="16985"/>
                  <a:pt x="37118" y="17039"/>
                  <a:pt x="37080" y="17112"/>
                </a:cubicBezTo>
                <a:cubicBezTo>
                  <a:pt x="36990" y="17284"/>
                  <a:pt x="36894" y="17450"/>
                  <a:pt x="36789" y="17613"/>
                </a:cubicBezTo>
                <a:close/>
                <a:moveTo>
                  <a:pt x="37636" y="15471"/>
                </a:moveTo>
                <a:cubicBezTo>
                  <a:pt x="37613" y="15637"/>
                  <a:pt x="37724" y="15788"/>
                  <a:pt x="37887" y="15815"/>
                </a:cubicBezTo>
                <a:cubicBezTo>
                  <a:pt x="38051" y="15842"/>
                  <a:pt x="38206" y="15733"/>
                  <a:pt x="38237" y="15572"/>
                </a:cubicBezTo>
                <a:cubicBezTo>
                  <a:pt x="38273" y="15356"/>
                  <a:pt x="38294" y="15140"/>
                  <a:pt x="38302" y="14922"/>
                </a:cubicBezTo>
                <a:cubicBezTo>
                  <a:pt x="38310" y="14598"/>
                  <a:pt x="37864" y="14484"/>
                  <a:pt x="37719" y="14784"/>
                </a:cubicBezTo>
                <a:cubicBezTo>
                  <a:pt x="37701" y="14822"/>
                  <a:pt x="37692" y="14864"/>
                  <a:pt x="37690" y="14906"/>
                </a:cubicBezTo>
                <a:cubicBezTo>
                  <a:pt x="37684" y="15096"/>
                  <a:pt x="37665" y="15285"/>
                  <a:pt x="37634" y="15471"/>
                </a:cubicBezTo>
                <a:close/>
                <a:moveTo>
                  <a:pt x="37269" y="13344"/>
                </a:moveTo>
                <a:cubicBezTo>
                  <a:pt x="37460" y="13631"/>
                  <a:pt x="37908" y="13434"/>
                  <a:pt x="37816" y="13093"/>
                </a:cubicBezTo>
                <a:cubicBezTo>
                  <a:pt x="37808" y="13063"/>
                  <a:pt x="37795" y="13034"/>
                  <a:pt x="37778" y="13009"/>
                </a:cubicBezTo>
                <a:cubicBezTo>
                  <a:pt x="37659" y="12827"/>
                  <a:pt x="37529" y="12653"/>
                  <a:pt x="37386" y="12489"/>
                </a:cubicBezTo>
                <a:cubicBezTo>
                  <a:pt x="37346" y="12443"/>
                  <a:pt x="37296" y="12412"/>
                  <a:pt x="37240" y="12395"/>
                </a:cubicBezTo>
                <a:cubicBezTo>
                  <a:pt x="36946" y="12315"/>
                  <a:pt x="36728" y="12663"/>
                  <a:pt x="36927" y="12892"/>
                </a:cubicBezTo>
                <a:cubicBezTo>
                  <a:pt x="37051" y="13034"/>
                  <a:pt x="37164" y="13185"/>
                  <a:pt x="37269" y="13344"/>
                </a:cubicBezTo>
                <a:close/>
                <a:moveTo>
                  <a:pt x="35573" y="11907"/>
                </a:moveTo>
                <a:cubicBezTo>
                  <a:pt x="35731" y="11970"/>
                  <a:pt x="35909" y="11892"/>
                  <a:pt x="35970" y="11735"/>
                </a:cubicBezTo>
                <a:cubicBezTo>
                  <a:pt x="36030" y="11578"/>
                  <a:pt x="35955" y="11399"/>
                  <a:pt x="35798" y="11339"/>
                </a:cubicBezTo>
                <a:cubicBezTo>
                  <a:pt x="35590" y="11255"/>
                  <a:pt x="35374" y="11194"/>
                  <a:pt x="35156" y="11150"/>
                </a:cubicBezTo>
                <a:cubicBezTo>
                  <a:pt x="34989" y="11117"/>
                  <a:pt x="34827" y="11226"/>
                  <a:pt x="34796" y="11393"/>
                </a:cubicBezTo>
                <a:cubicBezTo>
                  <a:pt x="34765" y="11561"/>
                  <a:pt x="34876" y="11722"/>
                  <a:pt x="35043" y="11752"/>
                </a:cubicBezTo>
                <a:cubicBezTo>
                  <a:pt x="35223" y="11787"/>
                  <a:pt x="35402" y="11840"/>
                  <a:pt x="35573" y="11909"/>
                </a:cubicBezTo>
                <a:close/>
                <a:moveTo>
                  <a:pt x="33425" y="11934"/>
                </a:moveTo>
                <a:cubicBezTo>
                  <a:pt x="33740" y="11798"/>
                  <a:pt x="33629" y="11324"/>
                  <a:pt x="33281" y="11349"/>
                </a:cubicBezTo>
                <a:cubicBezTo>
                  <a:pt x="33249" y="11351"/>
                  <a:pt x="33218" y="11358"/>
                  <a:pt x="33186" y="11372"/>
                </a:cubicBezTo>
                <a:cubicBezTo>
                  <a:pt x="32983" y="11456"/>
                  <a:pt x="32788" y="11559"/>
                  <a:pt x="32604" y="11676"/>
                </a:cubicBezTo>
                <a:cubicBezTo>
                  <a:pt x="32319" y="11856"/>
                  <a:pt x="32493" y="12301"/>
                  <a:pt x="32830" y="12234"/>
                </a:cubicBezTo>
                <a:cubicBezTo>
                  <a:pt x="32864" y="12225"/>
                  <a:pt x="32897" y="12213"/>
                  <a:pt x="32929" y="12194"/>
                </a:cubicBezTo>
                <a:cubicBezTo>
                  <a:pt x="33086" y="12093"/>
                  <a:pt x="33253" y="12005"/>
                  <a:pt x="33425" y="11932"/>
                </a:cubicBezTo>
                <a:close/>
                <a:moveTo>
                  <a:pt x="31661" y="13359"/>
                </a:moveTo>
                <a:cubicBezTo>
                  <a:pt x="31860" y="13114"/>
                  <a:pt x="31592" y="12753"/>
                  <a:pt x="31286" y="12896"/>
                </a:cubicBezTo>
                <a:cubicBezTo>
                  <a:pt x="31246" y="12917"/>
                  <a:pt x="31210" y="12944"/>
                  <a:pt x="31183" y="12980"/>
                </a:cubicBezTo>
                <a:cubicBezTo>
                  <a:pt x="31051" y="13145"/>
                  <a:pt x="30927" y="13313"/>
                  <a:pt x="30808" y="13487"/>
                </a:cubicBezTo>
                <a:cubicBezTo>
                  <a:pt x="30607" y="13789"/>
                  <a:pt x="30996" y="14130"/>
                  <a:pt x="31271" y="13881"/>
                </a:cubicBezTo>
                <a:cubicBezTo>
                  <a:pt x="31286" y="13866"/>
                  <a:pt x="31298" y="13849"/>
                  <a:pt x="31311" y="13833"/>
                </a:cubicBezTo>
                <a:cubicBezTo>
                  <a:pt x="31424" y="13671"/>
                  <a:pt x="31539" y="13514"/>
                  <a:pt x="31661" y="13359"/>
                </a:cubicBezTo>
                <a:close/>
                <a:moveTo>
                  <a:pt x="30437" y="15381"/>
                </a:moveTo>
                <a:cubicBezTo>
                  <a:pt x="30504" y="15230"/>
                  <a:pt x="30437" y="15050"/>
                  <a:pt x="30284" y="14981"/>
                </a:cubicBezTo>
                <a:cubicBezTo>
                  <a:pt x="30133" y="14912"/>
                  <a:pt x="29955" y="14975"/>
                  <a:pt x="29881" y="15126"/>
                </a:cubicBezTo>
                <a:lnTo>
                  <a:pt x="29793" y="15321"/>
                </a:lnTo>
                <a:lnTo>
                  <a:pt x="29733" y="15457"/>
                </a:lnTo>
                <a:lnTo>
                  <a:pt x="29676" y="15591"/>
                </a:lnTo>
                <a:lnTo>
                  <a:pt x="29630" y="15700"/>
                </a:lnTo>
                <a:cubicBezTo>
                  <a:pt x="29506" y="16014"/>
                  <a:pt x="29909" y="16272"/>
                  <a:pt x="30143" y="16016"/>
                </a:cubicBezTo>
                <a:cubicBezTo>
                  <a:pt x="30166" y="15989"/>
                  <a:pt x="30183" y="15960"/>
                  <a:pt x="30196" y="15928"/>
                </a:cubicBezTo>
                <a:lnTo>
                  <a:pt x="30238" y="15828"/>
                </a:lnTo>
                <a:lnTo>
                  <a:pt x="30292" y="15698"/>
                </a:lnTo>
                <a:lnTo>
                  <a:pt x="30349" y="15568"/>
                </a:lnTo>
                <a:lnTo>
                  <a:pt x="30435" y="15381"/>
                </a:lnTo>
                <a:close/>
                <a:moveTo>
                  <a:pt x="29659" y="17628"/>
                </a:moveTo>
                <a:cubicBezTo>
                  <a:pt x="29733" y="17293"/>
                  <a:pt x="29284" y="17104"/>
                  <a:pt x="29098" y="17406"/>
                </a:cubicBezTo>
                <a:cubicBezTo>
                  <a:pt x="29083" y="17433"/>
                  <a:pt x="29070" y="17462"/>
                  <a:pt x="29064" y="17492"/>
                </a:cubicBezTo>
                <a:lnTo>
                  <a:pt x="29033" y="17634"/>
                </a:lnTo>
                <a:lnTo>
                  <a:pt x="29003" y="17770"/>
                </a:lnTo>
                <a:lnTo>
                  <a:pt x="28978" y="17907"/>
                </a:lnTo>
                <a:lnTo>
                  <a:pt x="28940" y="18108"/>
                </a:lnTo>
                <a:cubicBezTo>
                  <a:pt x="28888" y="18443"/>
                  <a:pt x="29334" y="18602"/>
                  <a:pt x="29506" y="18313"/>
                </a:cubicBezTo>
                <a:cubicBezTo>
                  <a:pt x="29525" y="18280"/>
                  <a:pt x="29538" y="18244"/>
                  <a:pt x="29544" y="18209"/>
                </a:cubicBezTo>
                <a:lnTo>
                  <a:pt x="29578" y="18020"/>
                </a:lnTo>
                <a:lnTo>
                  <a:pt x="29605" y="17892"/>
                </a:lnTo>
                <a:lnTo>
                  <a:pt x="29630" y="17762"/>
                </a:lnTo>
                <a:lnTo>
                  <a:pt x="29661" y="17626"/>
                </a:lnTo>
                <a:close/>
                <a:moveTo>
                  <a:pt x="29379" y="19984"/>
                </a:moveTo>
                <a:cubicBezTo>
                  <a:pt x="29379" y="19669"/>
                  <a:pt x="28964" y="19556"/>
                  <a:pt x="28806" y="19833"/>
                </a:cubicBezTo>
                <a:cubicBezTo>
                  <a:pt x="28781" y="19877"/>
                  <a:pt x="28767" y="19927"/>
                  <a:pt x="28767" y="19979"/>
                </a:cubicBezTo>
                <a:lnTo>
                  <a:pt x="28767" y="20088"/>
                </a:lnTo>
                <a:lnTo>
                  <a:pt x="28767" y="20225"/>
                </a:lnTo>
                <a:lnTo>
                  <a:pt x="28767" y="20361"/>
                </a:lnTo>
                <a:lnTo>
                  <a:pt x="28769" y="20497"/>
                </a:lnTo>
                <a:lnTo>
                  <a:pt x="28771" y="20602"/>
                </a:lnTo>
                <a:cubicBezTo>
                  <a:pt x="28773" y="20774"/>
                  <a:pt x="28915" y="20910"/>
                  <a:pt x="29087" y="20906"/>
                </a:cubicBezTo>
                <a:cubicBezTo>
                  <a:pt x="29259" y="20899"/>
                  <a:pt x="29391" y="20753"/>
                  <a:pt x="29383" y="20581"/>
                </a:cubicBezTo>
                <a:lnTo>
                  <a:pt x="29376" y="20352"/>
                </a:lnTo>
                <a:lnTo>
                  <a:pt x="29376" y="20222"/>
                </a:lnTo>
                <a:lnTo>
                  <a:pt x="29379" y="19984"/>
                </a:lnTo>
                <a:close/>
                <a:moveTo>
                  <a:pt x="30093" y="24707"/>
                </a:moveTo>
                <a:cubicBezTo>
                  <a:pt x="30007" y="24408"/>
                  <a:pt x="29565" y="24416"/>
                  <a:pt x="29500" y="24743"/>
                </a:cubicBezTo>
                <a:cubicBezTo>
                  <a:pt x="29492" y="24791"/>
                  <a:pt x="29494" y="24837"/>
                  <a:pt x="29508" y="24883"/>
                </a:cubicBezTo>
                <a:cubicBezTo>
                  <a:pt x="29567" y="25080"/>
                  <a:pt x="29628" y="25275"/>
                  <a:pt x="29691" y="25472"/>
                </a:cubicBezTo>
                <a:cubicBezTo>
                  <a:pt x="29793" y="25787"/>
                  <a:pt x="30263" y="25741"/>
                  <a:pt x="30288" y="25391"/>
                </a:cubicBezTo>
                <a:cubicBezTo>
                  <a:pt x="30288" y="25355"/>
                  <a:pt x="30284" y="25319"/>
                  <a:pt x="30273" y="25286"/>
                </a:cubicBezTo>
                <a:cubicBezTo>
                  <a:pt x="30211" y="25093"/>
                  <a:pt x="30152" y="24902"/>
                  <a:pt x="30093" y="24709"/>
                </a:cubicBezTo>
                <a:close/>
                <a:moveTo>
                  <a:pt x="30885" y="26990"/>
                </a:moveTo>
                <a:cubicBezTo>
                  <a:pt x="30760" y="26673"/>
                  <a:pt x="30284" y="26772"/>
                  <a:pt x="30296" y="27115"/>
                </a:cubicBezTo>
                <a:cubicBezTo>
                  <a:pt x="30299" y="27151"/>
                  <a:pt x="30305" y="27184"/>
                  <a:pt x="30317" y="27216"/>
                </a:cubicBezTo>
                <a:cubicBezTo>
                  <a:pt x="30393" y="27407"/>
                  <a:pt x="30470" y="27597"/>
                  <a:pt x="30548" y="27786"/>
                </a:cubicBezTo>
                <a:cubicBezTo>
                  <a:pt x="30611" y="27943"/>
                  <a:pt x="30791" y="28021"/>
                  <a:pt x="30948" y="27956"/>
                </a:cubicBezTo>
                <a:cubicBezTo>
                  <a:pt x="31105" y="27891"/>
                  <a:pt x="31179" y="27711"/>
                  <a:pt x="31112" y="27553"/>
                </a:cubicBezTo>
                <a:cubicBezTo>
                  <a:pt x="31036" y="27365"/>
                  <a:pt x="30959" y="27178"/>
                  <a:pt x="30885" y="26990"/>
                </a:cubicBezTo>
                <a:close/>
                <a:moveTo>
                  <a:pt x="31841" y="29222"/>
                </a:moveTo>
                <a:cubicBezTo>
                  <a:pt x="31814" y="29161"/>
                  <a:pt x="31768" y="29110"/>
                  <a:pt x="31709" y="29079"/>
                </a:cubicBezTo>
                <a:cubicBezTo>
                  <a:pt x="31449" y="28941"/>
                  <a:pt x="31164" y="29211"/>
                  <a:pt x="31286" y="29477"/>
                </a:cubicBezTo>
                <a:cubicBezTo>
                  <a:pt x="31372" y="29662"/>
                  <a:pt x="31457" y="29848"/>
                  <a:pt x="31543" y="30033"/>
                </a:cubicBezTo>
                <a:cubicBezTo>
                  <a:pt x="31696" y="30347"/>
                  <a:pt x="32170" y="30207"/>
                  <a:pt x="32124" y="29859"/>
                </a:cubicBezTo>
                <a:cubicBezTo>
                  <a:pt x="32118" y="29829"/>
                  <a:pt x="32109" y="29800"/>
                  <a:pt x="32097" y="29773"/>
                </a:cubicBezTo>
                <a:cubicBezTo>
                  <a:pt x="32011" y="29590"/>
                  <a:pt x="31925" y="29406"/>
                  <a:pt x="31841" y="29224"/>
                </a:cubicBezTo>
                <a:close/>
                <a:moveTo>
                  <a:pt x="32889" y="31420"/>
                </a:moveTo>
                <a:cubicBezTo>
                  <a:pt x="32818" y="31265"/>
                  <a:pt x="32631" y="31198"/>
                  <a:pt x="32476" y="31273"/>
                </a:cubicBezTo>
                <a:cubicBezTo>
                  <a:pt x="32323" y="31349"/>
                  <a:pt x="32262" y="31537"/>
                  <a:pt x="32342" y="31688"/>
                </a:cubicBezTo>
                <a:lnTo>
                  <a:pt x="32612" y="32237"/>
                </a:lnTo>
                <a:cubicBezTo>
                  <a:pt x="32642" y="32298"/>
                  <a:pt x="32690" y="32346"/>
                  <a:pt x="32751" y="32376"/>
                </a:cubicBezTo>
                <a:cubicBezTo>
                  <a:pt x="33012" y="32503"/>
                  <a:pt x="33287" y="32229"/>
                  <a:pt x="33159" y="31967"/>
                </a:cubicBezTo>
                <a:close/>
                <a:moveTo>
                  <a:pt x="33974" y="33608"/>
                </a:moveTo>
                <a:cubicBezTo>
                  <a:pt x="33899" y="33457"/>
                  <a:pt x="33715" y="33394"/>
                  <a:pt x="33564" y="33470"/>
                </a:cubicBezTo>
                <a:cubicBezTo>
                  <a:pt x="33413" y="33545"/>
                  <a:pt x="33350" y="33727"/>
                  <a:pt x="33425" y="33878"/>
                </a:cubicBezTo>
                <a:lnTo>
                  <a:pt x="33696" y="34427"/>
                </a:lnTo>
                <a:cubicBezTo>
                  <a:pt x="33834" y="34710"/>
                  <a:pt x="34274" y="34622"/>
                  <a:pt x="34274" y="34283"/>
                </a:cubicBezTo>
                <a:cubicBezTo>
                  <a:pt x="34274" y="34239"/>
                  <a:pt x="34264" y="34197"/>
                  <a:pt x="34245" y="34157"/>
                </a:cubicBezTo>
                <a:close/>
                <a:moveTo>
                  <a:pt x="35041" y="35815"/>
                </a:moveTo>
                <a:cubicBezTo>
                  <a:pt x="34890" y="35500"/>
                  <a:pt x="34417" y="35637"/>
                  <a:pt x="34463" y="35989"/>
                </a:cubicBezTo>
                <a:cubicBezTo>
                  <a:pt x="34467" y="36018"/>
                  <a:pt x="34475" y="36045"/>
                  <a:pt x="34488" y="36072"/>
                </a:cubicBezTo>
                <a:cubicBezTo>
                  <a:pt x="34574" y="36255"/>
                  <a:pt x="34660" y="36439"/>
                  <a:pt x="34744" y="36624"/>
                </a:cubicBezTo>
                <a:cubicBezTo>
                  <a:pt x="34815" y="36777"/>
                  <a:pt x="34995" y="36846"/>
                  <a:pt x="35148" y="36775"/>
                </a:cubicBezTo>
                <a:cubicBezTo>
                  <a:pt x="35301" y="36705"/>
                  <a:pt x="35370" y="36525"/>
                  <a:pt x="35301" y="36370"/>
                </a:cubicBezTo>
                <a:cubicBezTo>
                  <a:pt x="35215" y="36186"/>
                  <a:pt x="35129" y="35999"/>
                  <a:pt x="35043" y="35815"/>
                </a:cubicBezTo>
                <a:close/>
                <a:moveTo>
                  <a:pt x="36037" y="38061"/>
                </a:moveTo>
                <a:cubicBezTo>
                  <a:pt x="35974" y="37906"/>
                  <a:pt x="35794" y="37831"/>
                  <a:pt x="35638" y="37896"/>
                </a:cubicBezTo>
                <a:cubicBezTo>
                  <a:pt x="35481" y="37959"/>
                  <a:pt x="35408" y="38139"/>
                  <a:pt x="35471" y="38294"/>
                </a:cubicBezTo>
                <a:cubicBezTo>
                  <a:pt x="35548" y="38480"/>
                  <a:pt x="35624" y="38667"/>
                  <a:pt x="35697" y="38856"/>
                </a:cubicBezTo>
                <a:cubicBezTo>
                  <a:pt x="35821" y="39164"/>
                  <a:pt x="36276" y="39086"/>
                  <a:pt x="36286" y="38749"/>
                </a:cubicBezTo>
                <a:cubicBezTo>
                  <a:pt x="36288" y="38709"/>
                  <a:pt x="36280" y="38671"/>
                  <a:pt x="36267" y="38633"/>
                </a:cubicBezTo>
                <a:cubicBezTo>
                  <a:pt x="36192" y="38443"/>
                  <a:pt x="36114" y="38252"/>
                  <a:pt x="36037" y="38061"/>
                </a:cubicBezTo>
                <a:close/>
                <a:moveTo>
                  <a:pt x="36887" y="40379"/>
                </a:moveTo>
                <a:cubicBezTo>
                  <a:pt x="36785" y="40063"/>
                  <a:pt x="36324" y="40109"/>
                  <a:pt x="36292" y="40446"/>
                </a:cubicBezTo>
                <a:cubicBezTo>
                  <a:pt x="36288" y="40486"/>
                  <a:pt x="36292" y="40526"/>
                  <a:pt x="36305" y="40562"/>
                </a:cubicBezTo>
                <a:cubicBezTo>
                  <a:pt x="36366" y="40754"/>
                  <a:pt x="36424" y="40947"/>
                  <a:pt x="36481" y="41138"/>
                </a:cubicBezTo>
                <a:cubicBezTo>
                  <a:pt x="36523" y="41305"/>
                  <a:pt x="36695" y="41404"/>
                  <a:pt x="36860" y="41356"/>
                </a:cubicBezTo>
                <a:cubicBezTo>
                  <a:pt x="37026" y="41308"/>
                  <a:pt x="37118" y="41134"/>
                  <a:pt x="37068" y="40970"/>
                </a:cubicBezTo>
                <a:cubicBezTo>
                  <a:pt x="37009" y="40771"/>
                  <a:pt x="36950" y="40576"/>
                  <a:pt x="36887" y="40379"/>
                </a:cubicBezTo>
                <a:close/>
                <a:moveTo>
                  <a:pt x="37502" y="42783"/>
                </a:moveTo>
                <a:cubicBezTo>
                  <a:pt x="37470" y="42615"/>
                  <a:pt x="37311" y="42506"/>
                  <a:pt x="37145" y="42536"/>
                </a:cubicBezTo>
                <a:cubicBezTo>
                  <a:pt x="36980" y="42565"/>
                  <a:pt x="36869" y="42724"/>
                  <a:pt x="36898" y="42892"/>
                </a:cubicBezTo>
                <a:cubicBezTo>
                  <a:pt x="36934" y="43089"/>
                  <a:pt x="36967" y="43284"/>
                  <a:pt x="36996" y="43483"/>
                </a:cubicBezTo>
                <a:cubicBezTo>
                  <a:pt x="37047" y="43806"/>
                  <a:pt x="37495" y="43839"/>
                  <a:pt x="37592" y="43527"/>
                </a:cubicBezTo>
                <a:cubicBezTo>
                  <a:pt x="37604" y="43483"/>
                  <a:pt x="37608" y="43439"/>
                  <a:pt x="37602" y="43395"/>
                </a:cubicBezTo>
                <a:cubicBezTo>
                  <a:pt x="37571" y="43190"/>
                  <a:pt x="37537" y="42986"/>
                  <a:pt x="37499" y="42783"/>
                </a:cubicBezTo>
                <a:close/>
                <a:moveTo>
                  <a:pt x="37753" y="45262"/>
                </a:moveTo>
                <a:cubicBezTo>
                  <a:pt x="37751" y="45095"/>
                  <a:pt x="37615" y="44958"/>
                  <a:pt x="37445" y="44960"/>
                </a:cubicBezTo>
                <a:cubicBezTo>
                  <a:pt x="37277" y="44960"/>
                  <a:pt x="37141" y="45099"/>
                  <a:pt x="37143" y="45268"/>
                </a:cubicBezTo>
                <a:lnTo>
                  <a:pt x="37143" y="45424"/>
                </a:lnTo>
                <a:lnTo>
                  <a:pt x="37143" y="45551"/>
                </a:lnTo>
                <a:lnTo>
                  <a:pt x="37139" y="45677"/>
                </a:lnTo>
                <a:lnTo>
                  <a:pt x="37135" y="45862"/>
                </a:lnTo>
                <a:cubicBezTo>
                  <a:pt x="37128" y="46027"/>
                  <a:pt x="37258" y="46168"/>
                  <a:pt x="37426" y="46176"/>
                </a:cubicBezTo>
                <a:cubicBezTo>
                  <a:pt x="37592" y="46182"/>
                  <a:pt x="37732" y="46056"/>
                  <a:pt x="37745" y="45891"/>
                </a:cubicBezTo>
                <a:lnTo>
                  <a:pt x="37751" y="45692"/>
                </a:lnTo>
                <a:lnTo>
                  <a:pt x="37753" y="45558"/>
                </a:lnTo>
                <a:lnTo>
                  <a:pt x="37753" y="4542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7"/>
          <p:cNvSpPr/>
          <p:nvPr/>
        </p:nvSpPr>
        <p:spPr>
          <a:xfrm rot="3807589" flipH="1">
            <a:off x="3120346" y="4388758"/>
            <a:ext cx="131895" cy="13193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7"/>
          <p:cNvSpPr/>
          <p:nvPr/>
        </p:nvSpPr>
        <p:spPr>
          <a:xfrm rot="-7200372" flipH="1">
            <a:off x="1411777" y="3565454"/>
            <a:ext cx="73086" cy="72374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7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1" name="Google Shape;741;p37"/>
          <p:cNvGrpSpPr/>
          <p:nvPr/>
        </p:nvGrpSpPr>
        <p:grpSpPr>
          <a:xfrm flipH="1">
            <a:off x="356447" y="313213"/>
            <a:ext cx="356788" cy="342092"/>
            <a:chOff x="6228625" y="4632196"/>
            <a:chExt cx="356788" cy="342092"/>
          </a:xfrm>
        </p:grpSpPr>
        <p:sp>
          <p:nvSpPr>
            <p:cNvPr id="742" name="Google Shape;742;p37"/>
            <p:cNvSpPr/>
            <p:nvPr/>
          </p:nvSpPr>
          <p:spPr>
            <a:xfrm>
              <a:off x="6370272" y="4784594"/>
              <a:ext cx="215141" cy="189693"/>
            </a:xfrm>
            <a:custGeom>
              <a:avLst/>
              <a:gdLst/>
              <a:ahLst/>
              <a:cxnLst/>
              <a:rect l="l" t="t" r="r" b="b"/>
              <a:pathLst>
                <a:path w="12136" h="10699" extrusionOk="0">
                  <a:moveTo>
                    <a:pt x="6069" y="1"/>
                  </a:moveTo>
                  <a:cubicBezTo>
                    <a:pt x="3975" y="1"/>
                    <a:pt x="1990" y="1241"/>
                    <a:pt x="1135" y="3296"/>
                  </a:cubicBezTo>
                  <a:cubicBezTo>
                    <a:pt x="1" y="6041"/>
                    <a:pt x="1294" y="9165"/>
                    <a:pt x="4019" y="10299"/>
                  </a:cubicBezTo>
                  <a:cubicBezTo>
                    <a:pt x="4682" y="10570"/>
                    <a:pt x="5371" y="10698"/>
                    <a:pt x="6048" y="10698"/>
                  </a:cubicBezTo>
                  <a:cubicBezTo>
                    <a:pt x="8154" y="10698"/>
                    <a:pt x="10159" y="9456"/>
                    <a:pt x="11001" y="7394"/>
                  </a:cubicBezTo>
                  <a:cubicBezTo>
                    <a:pt x="12135" y="4669"/>
                    <a:pt x="10842" y="1546"/>
                    <a:pt x="8117" y="412"/>
                  </a:cubicBezTo>
                  <a:cubicBezTo>
                    <a:pt x="7447" y="133"/>
                    <a:pt x="6752" y="1"/>
                    <a:pt x="60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6228625" y="4632196"/>
              <a:ext cx="99485" cy="87705"/>
            </a:xfrm>
            <a:custGeom>
              <a:avLst/>
              <a:gdLst/>
              <a:ahLst/>
              <a:cxnLst/>
              <a:rect l="l" t="t" r="r" b="b"/>
              <a:pathLst>
                <a:path w="12136" h="10699" extrusionOk="0">
                  <a:moveTo>
                    <a:pt x="6069" y="1"/>
                  </a:moveTo>
                  <a:cubicBezTo>
                    <a:pt x="3975" y="1"/>
                    <a:pt x="1990" y="1241"/>
                    <a:pt x="1135" y="3296"/>
                  </a:cubicBezTo>
                  <a:cubicBezTo>
                    <a:pt x="1" y="6041"/>
                    <a:pt x="1294" y="9165"/>
                    <a:pt x="4019" y="10299"/>
                  </a:cubicBezTo>
                  <a:cubicBezTo>
                    <a:pt x="4682" y="10570"/>
                    <a:pt x="5371" y="10698"/>
                    <a:pt x="6048" y="10698"/>
                  </a:cubicBezTo>
                  <a:cubicBezTo>
                    <a:pt x="8154" y="10698"/>
                    <a:pt x="10159" y="9456"/>
                    <a:pt x="11001" y="7394"/>
                  </a:cubicBezTo>
                  <a:cubicBezTo>
                    <a:pt x="12135" y="4669"/>
                    <a:pt x="10842" y="1546"/>
                    <a:pt x="8117" y="412"/>
                  </a:cubicBezTo>
                  <a:cubicBezTo>
                    <a:pt x="7447" y="133"/>
                    <a:pt x="6752" y="1"/>
                    <a:pt x="6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2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10" name="Google Shape;810;p42"/>
          <p:cNvSpPr/>
          <p:nvPr/>
        </p:nvSpPr>
        <p:spPr>
          <a:xfrm rot="-5400000" flipH="1">
            <a:off x="7010180" y="29093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42"/>
          <p:cNvSpPr/>
          <p:nvPr/>
        </p:nvSpPr>
        <p:spPr>
          <a:xfrm rot="830215">
            <a:off x="8744021" y="4533759"/>
            <a:ext cx="226320" cy="19955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2"/>
          <p:cNvSpPr/>
          <p:nvPr/>
        </p:nvSpPr>
        <p:spPr>
          <a:xfrm rot="830636">
            <a:off x="8643063" y="4318345"/>
            <a:ext cx="151270" cy="13338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2"/>
          <p:cNvSpPr/>
          <p:nvPr/>
        </p:nvSpPr>
        <p:spPr>
          <a:xfrm>
            <a:off x="-616847" y="-138817"/>
            <a:ext cx="1493265" cy="635811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42"/>
          <p:cNvSpPr/>
          <p:nvPr/>
        </p:nvSpPr>
        <p:spPr>
          <a:xfrm rot="1799986">
            <a:off x="613901" y="99565"/>
            <a:ext cx="290140" cy="292509"/>
          </a:xfrm>
          <a:custGeom>
            <a:avLst/>
            <a:gdLst/>
            <a:ahLst/>
            <a:cxnLst/>
            <a:rect l="l" t="t" r="r" b="b"/>
            <a:pathLst>
              <a:path w="2488" h="2508" extrusionOk="0">
                <a:moveTo>
                  <a:pt x="1254" y="1"/>
                </a:moveTo>
                <a:cubicBezTo>
                  <a:pt x="557" y="1"/>
                  <a:pt x="0" y="558"/>
                  <a:pt x="0" y="1254"/>
                </a:cubicBezTo>
                <a:cubicBezTo>
                  <a:pt x="0" y="1950"/>
                  <a:pt x="557" y="2507"/>
                  <a:pt x="1254" y="2507"/>
                </a:cubicBezTo>
                <a:cubicBezTo>
                  <a:pt x="1950" y="2507"/>
                  <a:pt x="2487" y="1950"/>
                  <a:pt x="2487" y="1254"/>
                </a:cubicBezTo>
                <a:cubicBezTo>
                  <a:pt x="2487" y="558"/>
                  <a:pt x="1950" y="1"/>
                  <a:pt x="12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2"/>
          <p:cNvSpPr/>
          <p:nvPr/>
        </p:nvSpPr>
        <p:spPr>
          <a:xfrm rot="-4500040">
            <a:off x="283347" y="4606430"/>
            <a:ext cx="284841" cy="332890"/>
          </a:xfrm>
          <a:custGeom>
            <a:avLst/>
            <a:gdLst/>
            <a:ahLst/>
            <a:cxnLst/>
            <a:rect l="l" t="t" r="r" b="b"/>
            <a:pathLst>
              <a:path w="11394" h="13316" extrusionOk="0">
                <a:moveTo>
                  <a:pt x="2454" y="5770"/>
                </a:moveTo>
                <a:cubicBezTo>
                  <a:pt x="2420" y="5803"/>
                  <a:pt x="2420" y="5803"/>
                  <a:pt x="2454" y="5837"/>
                </a:cubicBezTo>
                <a:lnTo>
                  <a:pt x="2454" y="5770"/>
                </a:lnTo>
                <a:close/>
                <a:moveTo>
                  <a:pt x="4739" y="3081"/>
                </a:moveTo>
                <a:cubicBezTo>
                  <a:pt x="5210" y="3081"/>
                  <a:pt x="5647" y="3148"/>
                  <a:pt x="6117" y="3283"/>
                </a:cubicBezTo>
                <a:cubicBezTo>
                  <a:pt x="6487" y="3350"/>
                  <a:pt x="6823" y="3518"/>
                  <a:pt x="7159" y="3686"/>
                </a:cubicBezTo>
                <a:cubicBezTo>
                  <a:pt x="7394" y="3821"/>
                  <a:pt x="7596" y="3955"/>
                  <a:pt x="7764" y="4123"/>
                </a:cubicBezTo>
                <a:cubicBezTo>
                  <a:pt x="7898" y="4257"/>
                  <a:pt x="7965" y="4358"/>
                  <a:pt x="8066" y="4493"/>
                </a:cubicBezTo>
                <a:cubicBezTo>
                  <a:pt x="8100" y="4627"/>
                  <a:pt x="8167" y="4728"/>
                  <a:pt x="8234" y="4829"/>
                </a:cubicBezTo>
                <a:cubicBezTo>
                  <a:pt x="8167" y="4930"/>
                  <a:pt x="8234" y="5064"/>
                  <a:pt x="8234" y="5165"/>
                </a:cubicBezTo>
                <a:cubicBezTo>
                  <a:pt x="8234" y="5333"/>
                  <a:pt x="8167" y="5467"/>
                  <a:pt x="8167" y="5635"/>
                </a:cubicBezTo>
                <a:cubicBezTo>
                  <a:pt x="8133" y="5702"/>
                  <a:pt x="8133" y="5803"/>
                  <a:pt x="8100" y="5837"/>
                </a:cubicBezTo>
                <a:cubicBezTo>
                  <a:pt x="8066" y="5871"/>
                  <a:pt x="8066" y="5938"/>
                  <a:pt x="7999" y="5971"/>
                </a:cubicBezTo>
                <a:lnTo>
                  <a:pt x="7932" y="6039"/>
                </a:lnTo>
                <a:cubicBezTo>
                  <a:pt x="7898" y="6106"/>
                  <a:pt x="7831" y="6106"/>
                  <a:pt x="7797" y="6106"/>
                </a:cubicBezTo>
                <a:cubicBezTo>
                  <a:pt x="7730" y="6106"/>
                  <a:pt x="7663" y="6139"/>
                  <a:pt x="7596" y="6139"/>
                </a:cubicBezTo>
                <a:cubicBezTo>
                  <a:pt x="7461" y="6139"/>
                  <a:pt x="7293" y="6106"/>
                  <a:pt x="7159" y="6039"/>
                </a:cubicBezTo>
                <a:cubicBezTo>
                  <a:pt x="6890" y="5971"/>
                  <a:pt x="6621" y="5837"/>
                  <a:pt x="6386" y="5702"/>
                </a:cubicBezTo>
                <a:cubicBezTo>
                  <a:pt x="5949" y="5467"/>
                  <a:pt x="5546" y="5165"/>
                  <a:pt x="5210" y="4829"/>
                </a:cubicBezTo>
                <a:cubicBezTo>
                  <a:pt x="5042" y="4661"/>
                  <a:pt x="4806" y="4459"/>
                  <a:pt x="4706" y="4190"/>
                </a:cubicBezTo>
                <a:cubicBezTo>
                  <a:pt x="4605" y="4089"/>
                  <a:pt x="4571" y="3921"/>
                  <a:pt x="4470" y="3787"/>
                </a:cubicBezTo>
                <a:cubicBezTo>
                  <a:pt x="4403" y="3619"/>
                  <a:pt x="4370" y="3451"/>
                  <a:pt x="4302" y="3283"/>
                </a:cubicBezTo>
                <a:cubicBezTo>
                  <a:pt x="4302" y="3249"/>
                  <a:pt x="4269" y="3148"/>
                  <a:pt x="4269" y="3115"/>
                </a:cubicBezTo>
                <a:cubicBezTo>
                  <a:pt x="4437" y="3115"/>
                  <a:pt x="4571" y="3081"/>
                  <a:pt x="4739" y="3081"/>
                </a:cubicBezTo>
                <a:close/>
                <a:moveTo>
                  <a:pt x="3529" y="6778"/>
                </a:moveTo>
                <a:cubicBezTo>
                  <a:pt x="3765" y="6778"/>
                  <a:pt x="3966" y="6811"/>
                  <a:pt x="4235" y="6845"/>
                </a:cubicBezTo>
                <a:cubicBezTo>
                  <a:pt x="4504" y="6946"/>
                  <a:pt x="4806" y="7047"/>
                  <a:pt x="5075" y="7215"/>
                </a:cubicBezTo>
                <a:cubicBezTo>
                  <a:pt x="5075" y="7215"/>
                  <a:pt x="5075" y="7215"/>
                  <a:pt x="5075" y="7215"/>
                </a:cubicBezTo>
                <a:lnTo>
                  <a:pt x="5075" y="7215"/>
                </a:lnTo>
                <a:cubicBezTo>
                  <a:pt x="5075" y="7215"/>
                  <a:pt x="5086" y="7215"/>
                  <a:pt x="5096" y="7228"/>
                </a:cubicBezTo>
                <a:lnTo>
                  <a:pt x="5096" y="7228"/>
                </a:lnTo>
                <a:cubicBezTo>
                  <a:pt x="5089" y="7223"/>
                  <a:pt x="5082" y="7219"/>
                  <a:pt x="5075" y="7215"/>
                </a:cubicBezTo>
                <a:lnTo>
                  <a:pt x="5075" y="7215"/>
                </a:lnTo>
                <a:cubicBezTo>
                  <a:pt x="5075" y="7282"/>
                  <a:pt x="5109" y="7282"/>
                  <a:pt x="5109" y="7282"/>
                </a:cubicBezTo>
                <a:cubicBezTo>
                  <a:pt x="5109" y="7254"/>
                  <a:pt x="5103" y="7237"/>
                  <a:pt x="5096" y="7228"/>
                </a:cubicBezTo>
                <a:lnTo>
                  <a:pt x="5096" y="7228"/>
                </a:lnTo>
                <a:cubicBezTo>
                  <a:pt x="5358" y="7391"/>
                  <a:pt x="5619" y="7558"/>
                  <a:pt x="5848" y="7820"/>
                </a:cubicBezTo>
                <a:cubicBezTo>
                  <a:pt x="5949" y="7887"/>
                  <a:pt x="6016" y="7988"/>
                  <a:pt x="6117" y="8122"/>
                </a:cubicBezTo>
                <a:cubicBezTo>
                  <a:pt x="6151" y="8156"/>
                  <a:pt x="6151" y="8189"/>
                  <a:pt x="6184" y="8290"/>
                </a:cubicBezTo>
                <a:cubicBezTo>
                  <a:pt x="6117" y="8290"/>
                  <a:pt x="6117" y="8324"/>
                  <a:pt x="6117" y="8324"/>
                </a:cubicBezTo>
                <a:lnTo>
                  <a:pt x="6117" y="8357"/>
                </a:lnTo>
                <a:lnTo>
                  <a:pt x="6083" y="8391"/>
                </a:lnTo>
                <a:cubicBezTo>
                  <a:pt x="6050" y="8391"/>
                  <a:pt x="5983" y="8458"/>
                  <a:pt x="5949" y="8458"/>
                </a:cubicBezTo>
                <a:cubicBezTo>
                  <a:pt x="5815" y="8492"/>
                  <a:pt x="5747" y="8492"/>
                  <a:pt x="5613" y="8492"/>
                </a:cubicBezTo>
                <a:cubicBezTo>
                  <a:pt x="5311" y="8492"/>
                  <a:pt x="5042" y="8458"/>
                  <a:pt x="4773" y="8357"/>
                </a:cubicBezTo>
                <a:cubicBezTo>
                  <a:pt x="4571" y="8290"/>
                  <a:pt x="4370" y="8189"/>
                  <a:pt x="4202" y="8122"/>
                </a:cubicBezTo>
                <a:cubicBezTo>
                  <a:pt x="3933" y="7988"/>
                  <a:pt x="3731" y="7786"/>
                  <a:pt x="3529" y="7618"/>
                </a:cubicBezTo>
                <a:cubicBezTo>
                  <a:pt x="3294" y="7349"/>
                  <a:pt x="3093" y="7114"/>
                  <a:pt x="2925" y="6845"/>
                </a:cubicBezTo>
                <a:cubicBezTo>
                  <a:pt x="3093" y="6811"/>
                  <a:pt x="3294" y="6778"/>
                  <a:pt x="3529" y="6778"/>
                </a:cubicBezTo>
                <a:close/>
                <a:moveTo>
                  <a:pt x="6224" y="0"/>
                </a:moveTo>
                <a:cubicBezTo>
                  <a:pt x="5838" y="0"/>
                  <a:pt x="5453" y="52"/>
                  <a:pt x="5075" y="158"/>
                </a:cubicBezTo>
                <a:cubicBezTo>
                  <a:pt x="4739" y="292"/>
                  <a:pt x="4403" y="460"/>
                  <a:pt x="4134" y="729"/>
                </a:cubicBezTo>
                <a:lnTo>
                  <a:pt x="3933" y="930"/>
                </a:lnTo>
                <a:cubicBezTo>
                  <a:pt x="3865" y="998"/>
                  <a:pt x="3798" y="1099"/>
                  <a:pt x="3765" y="1233"/>
                </a:cubicBezTo>
                <a:cubicBezTo>
                  <a:pt x="3697" y="1401"/>
                  <a:pt x="3597" y="1603"/>
                  <a:pt x="3563" y="1771"/>
                </a:cubicBezTo>
                <a:cubicBezTo>
                  <a:pt x="3529" y="1972"/>
                  <a:pt x="3462" y="2208"/>
                  <a:pt x="3462" y="2443"/>
                </a:cubicBezTo>
                <a:lnTo>
                  <a:pt x="3462" y="2476"/>
                </a:lnTo>
                <a:cubicBezTo>
                  <a:pt x="3395" y="2510"/>
                  <a:pt x="3261" y="2510"/>
                  <a:pt x="3193" y="2577"/>
                </a:cubicBezTo>
                <a:cubicBezTo>
                  <a:pt x="2958" y="2644"/>
                  <a:pt x="2723" y="2779"/>
                  <a:pt x="2555" y="2947"/>
                </a:cubicBezTo>
                <a:cubicBezTo>
                  <a:pt x="2286" y="3148"/>
                  <a:pt x="2118" y="3417"/>
                  <a:pt x="1950" y="3686"/>
                </a:cubicBezTo>
                <a:cubicBezTo>
                  <a:pt x="1782" y="3989"/>
                  <a:pt x="1715" y="4325"/>
                  <a:pt x="1681" y="4627"/>
                </a:cubicBezTo>
                <a:cubicBezTo>
                  <a:pt x="1614" y="4963"/>
                  <a:pt x="1681" y="5299"/>
                  <a:pt x="1715" y="5635"/>
                </a:cubicBezTo>
                <a:cubicBezTo>
                  <a:pt x="1748" y="5938"/>
                  <a:pt x="1849" y="6207"/>
                  <a:pt x="1950" y="6475"/>
                </a:cubicBezTo>
                <a:cubicBezTo>
                  <a:pt x="1715" y="6610"/>
                  <a:pt x="1513" y="6778"/>
                  <a:pt x="1278" y="6980"/>
                </a:cubicBezTo>
                <a:cubicBezTo>
                  <a:pt x="875" y="7383"/>
                  <a:pt x="538" y="7887"/>
                  <a:pt x="337" y="8492"/>
                </a:cubicBezTo>
                <a:cubicBezTo>
                  <a:pt x="34" y="9298"/>
                  <a:pt x="1" y="10138"/>
                  <a:pt x="202" y="10911"/>
                </a:cubicBezTo>
                <a:cubicBezTo>
                  <a:pt x="236" y="11147"/>
                  <a:pt x="337" y="11348"/>
                  <a:pt x="404" y="11550"/>
                </a:cubicBezTo>
                <a:cubicBezTo>
                  <a:pt x="505" y="11752"/>
                  <a:pt x="606" y="11987"/>
                  <a:pt x="740" y="12188"/>
                </a:cubicBezTo>
                <a:cubicBezTo>
                  <a:pt x="1009" y="12592"/>
                  <a:pt x="1379" y="12961"/>
                  <a:pt x="1748" y="13230"/>
                </a:cubicBezTo>
                <a:cubicBezTo>
                  <a:pt x="1807" y="13289"/>
                  <a:pt x="1879" y="13316"/>
                  <a:pt x="1953" y="13316"/>
                </a:cubicBezTo>
                <a:cubicBezTo>
                  <a:pt x="2047" y="13316"/>
                  <a:pt x="2143" y="13272"/>
                  <a:pt x="2219" y="13197"/>
                </a:cubicBezTo>
                <a:cubicBezTo>
                  <a:pt x="2353" y="13062"/>
                  <a:pt x="2286" y="12861"/>
                  <a:pt x="2185" y="12726"/>
                </a:cubicBezTo>
                <a:cubicBezTo>
                  <a:pt x="2051" y="12659"/>
                  <a:pt x="1916" y="12524"/>
                  <a:pt x="1782" y="12390"/>
                </a:cubicBezTo>
                <a:cubicBezTo>
                  <a:pt x="1580" y="12188"/>
                  <a:pt x="1379" y="11953"/>
                  <a:pt x="1244" y="11684"/>
                </a:cubicBezTo>
                <a:cubicBezTo>
                  <a:pt x="1076" y="11449"/>
                  <a:pt x="1009" y="11147"/>
                  <a:pt x="908" y="10844"/>
                </a:cubicBezTo>
                <a:cubicBezTo>
                  <a:pt x="841" y="10542"/>
                  <a:pt x="774" y="10273"/>
                  <a:pt x="774" y="9970"/>
                </a:cubicBezTo>
                <a:cubicBezTo>
                  <a:pt x="774" y="9634"/>
                  <a:pt x="841" y="9298"/>
                  <a:pt x="908" y="8996"/>
                </a:cubicBezTo>
                <a:cubicBezTo>
                  <a:pt x="1009" y="8693"/>
                  <a:pt x="1110" y="8458"/>
                  <a:pt x="1244" y="8156"/>
                </a:cubicBezTo>
                <a:cubicBezTo>
                  <a:pt x="1379" y="7920"/>
                  <a:pt x="1547" y="7685"/>
                  <a:pt x="1748" y="7517"/>
                </a:cubicBezTo>
                <a:cubicBezTo>
                  <a:pt x="1916" y="7349"/>
                  <a:pt x="2084" y="7248"/>
                  <a:pt x="2286" y="7114"/>
                </a:cubicBezTo>
                <a:cubicBezTo>
                  <a:pt x="2387" y="7282"/>
                  <a:pt x="2521" y="7450"/>
                  <a:pt x="2588" y="7551"/>
                </a:cubicBezTo>
                <a:cubicBezTo>
                  <a:pt x="3025" y="8122"/>
                  <a:pt x="3529" y="8593"/>
                  <a:pt x="4134" y="8861"/>
                </a:cubicBezTo>
                <a:cubicBezTo>
                  <a:pt x="4470" y="9029"/>
                  <a:pt x="4874" y="9130"/>
                  <a:pt x="5243" y="9164"/>
                </a:cubicBezTo>
                <a:cubicBezTo>
                  <a:pt x="5355" y="9175"/>
                  <a:pt x="5467" y="9183"/>
                  <a:pt x="5579" y="9183"/>
                </a:cubicBezTo>
                <a:cubicBezTo>
                  <a:pt x="5803" y="9183"/>
                  <a:pt x="6027" y="9153"/>
                  <a:pt x="6251" y="9063"/>
                </a:cubicBezTo>
                <a:cubicBezTo>
                  <a:pt x="6386" y="9029"/>
                  <a:pt x="6487" y="8962"/>
                  <a:pt x="6588" y="8861"/>
                </a:cubicBezTo>
                <a:cubicBezTo>
                  <a:pt x="6655" y="8794"/>
                  <a:pt x="6722" y="8660"/>
                  <a:pt x="6756" y="8525"/>
                </a:cubicBezTo>
                <a:cubicBezTo>
                  <a:pt x="6789" y="8391"/>
                  <a:pt x="6756" y="8324"/>
                  <a:pt x="6756" y="8189"/>
                </a:cubicBezTo>
                <a:cubicBezTo>
                  <a:pt x="6722" y="8021"/>
                  <a:pt x="6621" y="7887"/>
                  <a:pt x="6554" y="7719"/>
                </a:cubicBezTo>
                <a:cubicBezTo>
                  <a:pt x="6453" y="7618"/>
                  <a:pt x="6319" y="7484"/>
                  <a:pt x="6218" y="7349"/>
                </a:cubicBezTo>
                <a:cubicBezTo>
                  <a:pt x="6083" y="7215"/>
                  <a:pt x="5915" y="7047"/>
                  <a:pt x="5747" y="6980"/>
                </a:cubicBezTo>
                <a:cubicBezTo>
                  <a:pt x="5411" y="6711"/>
                  <a:pt x="5075" y="6543"/>
                  <a:pt x="4706" y="6375"/>
                </a:cubicBezTo>
                <a:cubicBezTo>
                  <a:pt x="4288" y="6235"/>
                  <a:pt x="3838" y="6160"/>
                  <a:pt x="3390" y="6160"/>
                </a:cubicBezTo>
                <a:cubicBezTo>
                  <a:pt x="3189" y="6160"/>
                  <a:pt x="2988" y="6175"/>
                  <a:pt x="2790" y="6207"/>
                </a:cubicBezTo>
                <a:cubicBezTo>
                  <a:pt x="2723" y="6207"/>
                  <a:pt x="2622" y="6274"/>
                  <a:pt x="2588" y="6274"/>
                </a:cubicBezTo>
                <a:cubicBezTo>
                  <a:pt x="2555" y="6139"/>
                  <a:pt x="2454" y="5971"/>
                  <a:pt x="2420" y="5837"/>
                </a:cubicBezTo>
                <a:cubicBezTo>
                  <a:pt x="2353" y="5602"/>
                  <a:pt x="2286" y="5299"/>
                  <a:pt x="2286" y="4997"/>
                </a:cubicBezTo>
                <a:cubicBezTo>
                  <a:pt x="2286" y="4795"/>
                  <a:pt x="2353" y="4627"/>
                  <a:pt x="2387" y="4425"/>
                </a:cubicBezTo>
                <a:cubicBezTo>
                  <a:pt x="2420" y="4257"/>
                  <a:pt x="2521" y="4089"/>
                  <a:pt x="2588" y="3955"/>
                </a:cubicBezTo>
                <a:cubicBezTo>
                  <a:pt x="2689" y="3821"/>
                  <a:pt x="2756" y="3686"/>
                  <a:pt x="2857" y="3619"/>
                </a:cubicBezTo>
                <a:cubicBezTo>
                  <a:pt x="2925" y="3518"/>
                  <a:pt x="3025" y="3451"/>
                  <a:pt x="3126" y="3417"/>
                </a:cubicBezTo>
                <a:cubicBezTo>
                  <a:pt x="3261" y="3316"/>
                  <a:pt x="3429" y="3283"/>
                  <a:pt x="3563" y="3249"/>
                </a:cubicBezTo>
                <a:cubicBezTo>
                  <a:pt x="3597" y="3518"/>
                  <a:pt x="3731" y="3787"/>
                  <a:pt x="3798" y="4089"/>
                </a:cubicBezTo>
                <a:cubicBezTo>
                  <a:pt x="3899" y="4325"/>
                  <a:pt x="4033" y="4594"/>
                  <a:pt x="4202" y="4795"/>
                </a:cubicBezTo>
                <a:cubicBezTo>
                  <a:pt x="4370" y="4997"/>
                  <a:pt x="4538" y="5198"/>
                  <a:pt x="4706" y="5366"/>
                </a:cubicBezTo>
                <a:cubicBezTo>
                  <a:pt x="4907" y="5602"/>
                  <a:pt x="5109" y="5770"/>
                  <a:pt x="5311" y="5938"/>
                </a:cubicBezTo>
                <a:cubicBezTo>
                  <a:pt x="5579" y="6106"/>
                  <a:pt x="5815" y="6274"/>
                  <a:pt x="6117" y="6442"/>
                </a:cubicBezTo>
                <a:cubicBezTo>
                  <a:pt x="6386" y="6543"/>
                  <a:pt x="6621" y="6677"/>
                  <a:pt x="6890" y="6778"/>
                </a:cubicBezTo>
                <a:cubicBezTo>
                  <a:pt x="7111" y="6822"/>
                  <a:pt x="7339" y="6860"/>
                  <a:pt x="7559" y="6860"/>
                </a:cubicBezTo>
                <a:cubicBezTo>
                  <a:pt x="7840" y="6860"/>
                  <a:pt x="8109" y="6798"/>
                  <a:pt x="8335" y="6610"/>
                </a:cubicBezTo>
                <a:cubicBezTo>
                  <a:pt x="8570" y="6442"/>
                  <a:pt x="8671" y="6173"/>
                  <a:pt x="8772" y="5971"/>
                </a:cubicBezTo>
                <a:cubicBezTo>
                  <a:pt x="8839" y="5669"/>
                  <a:pt x="8906" y="5333"/>
                  <a:pt x="8839" y="5030"/>
                </a:cubicBezTo>
                <a:cubicBezTo>
                  <a:pt x="8806" y="4795"/>
                  <a:pt x="8705" y="4526"/>
                  <a:pt x="8604" y="4291"/>
                </a:cubicBezTo>
                <a:cubicBezTo>
                  <a:pt x="8469" y="4022"/>
                  <a:pt x="8268" y="3821"/>
                  <a:pt x="8100" y="3619"/>
                </a:cubicBezTo>
                <a:cubicBezTo>
                  <a:pt x="7865" y="3417"/>
                  <a:pt x="7629" y="3283"/>
                  <a:pt x="7428" y="3115"/>
                </a:cubicBezTo>
                <a:cubicBezTo>
                  <a:pt x="7159" y="2980"/>
                  <a:pt x="6924" y="2846"/>
                  <a:pt x="6655" y="2779"/>
                </a:cubicBezTo>
                <a:cubicBezTo>
                  <a:pt x="6083" y="2577"/>
                  <a:pt x="5479" y="2476"/>
                  <a:pt x="4907" y="2443"/>
                </a:cubicBezTo>
                <a:cubicBezTo>
                  <a:pt x="4638" y="2443"/>
                  <a:pt x="4437" y="2443"/>
                  <a:pt x="4168" y="2476"/>
                </a:cubicBezTo>
                <a:cubicBezTo>
                  <a:pt x="4168" y="2308"/>
                  <a:pt x="4235" y="2140"/>
                  <a:pt x="4269" y="1972"/>
                </a:cubicBezTo>
                <a:cubicBezTo>
                  <a:pt x="4302" y="1838"/>
                  <a:pt x="4336" y="1737"/>
                  <a:pt x="4437" y="1603"/>
                </a:cubicBezTo>
                <a:cubicBezTo>
                  <a:pt x="4504" y="1502"/>
                  <a:pt x="4571" y="1401"/>
                  <a:pt x="4638" y="1300"/>
                </a:cubicBezTo>
                <a:cubicBezTo>
                  <a:pt x="4739" y="1233"/>
                  <a:pt x="4840" y="1132"/>
                  <a:pt x="4974" y="1065"/>
                </a:cubicBezTo>
                <a:cubicBezTo>
                  <a:pt x="5142" y="964"/>
                  <a:pt x="5311" y="897"/>
                  <a:pt x="5512" y="830"/>
                </a:cubicBezTo>
                <a:cubicBezTo>
                  <a:pt x="5815" y="762"/>
                  <a:pt x="6117" y="762"/>
                  <a:pt x="6420" y="762"/>
                </a:cubicBezTo>
                <a:cubicBezTo>
                  <a:pt x="6789" y="762"/>
                  <a:pt x="7159" y="830"/>
                  <a:pt x="7495" y="930"/>
                </a:cubicBezTo>
                <a:cubicBezTo>
                  <a:pt x="7932" y="1065"/>
                  <a:pt x="8301" y="1233"/>
                  <a:pt x="8671" y="1435"/>
                </a:cubicBezTo>
                <a:cubicBezTo>
                  <a:pt x="9007" y="1636"/>
                  <a:pt x="9343" y="1838"/>
                  <a:pt x="9612" y="2140"/>
                </a:cubicBezTo>
                <a:cubicBezTo>
                  <a:pt x="9847" y="2409"/>
                  <a:pt x="10083" y="2678"/>
                  <a:pt x="10251" y="2980"/>
                </a:cubicBezTo>
                <a:cubicBezTo>
                  <a:pt x="10385" y="3283"/>
                  <a:pt x="10519" y="3585"/>
                  <a:pt x="10620" y="3854"/>
                </a:cubicBezTo>
                <a:cubicBezTo>
                  <a:pt x="10654" y="4089"/>
                  <a:pt x="10687" y="4325"/>
                  <a:pt x="10755" y="4526"/>
                </a:cubicBezTo>
                <a:cubicBezTo>
                  <a:pt x="10755" y="4694"/>
                  <a:pt x="10956" y="4829"/>
                  <a:pt x="11124" y="4829"/>
                </a:cubicBezTo>
                <a:cubicBezTo>
                  <a:pt x="11292" y="4795"/>
                  <a:pt x="11393" y="4627"/>
                  <a:pt x="11393" y="4459"/>
                </a:cubicBezTo>
                <a:lnTo>
                  <a:pt x="11393" y="4257"/>
                </a:lnTo>
                <a:cubicBezTo>
                  <a:pt x="11259" y="3753"/>
                  <a:pt x="11124" y="3283"/>
                  <a:pt x="10923" y="2846"/>
                </a:cubicBezTo>
                <a:cubicBezTo>
                  <a:pt x="10687" y="2409"/>
                  <a:pt x="10419" y="2006"/>
                  <a:pt x="10083" y="1636"/>
                </a:cubicBezTo>
                <a:cubicBezTo>
                  <a:pt x="9410" y="964"/>
                  <a:pt x="8570" y="460"/>
                  <a:pt x="7629" y="225"/>
                </a:cubicBezTo>
                <a:cubicBezTo>
                  <a:pt x="7167" y="77"/>
                  <a:pt x="6695" y="0"/>
                  <a:pt x="62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2"/>
          <p:cNvGrpSpPr/>
          <p:nvPr/>
        </p:nvGrpSpPr>
        <p:grpSpPr>
          <a:xfrm>
            <a:off x="8134963" y="4436775"/>
            <a:ext cx="342125" cy="362875"/>
            <a:chOff x="2638525" y="4006350"/>
            <a:chExt cx="342125" cy="362875"/>
          </a:xfrm>
        </p:grpSpPr>
        <p:sp>
          <p:nvSpPr>
            <p:cNvPr id="817" name="Google Shape;817;p42"/>
            <p:cNvSpPr/>
            <p:nvPr/>
          </p:nvSpPr>
          <p:spPr>
            <a:xfrm>
              <a:off x="2751525" y="4006350"/>
              <a:ext cx="107900" cy="153550"/>
            </a:xfrm>
            <a:custGeom>
              <a:avLst/>
              <a:gdLst/>
              <a:ahLst/>
              <a:cxnLst/>
              <a:rect l="l" t="t" r="r" b="b"/>
              <a:pathLst>
                <a:path w="4316" h="6142" extrusionOk="0">
                  <a:moveTo>
                    <a:pt x="804" y="1"/>
                  </a:moveTo>
                  <a:cubicBezTo>
                    <a:pt x="666" y="1"/>
                    <a:pt x="542" y="60"/>
                    <a:pt x="439" y="193"/>
                  </a:cubicBezTo>
                  <a:cubicBezTo>
                    <a:pt x="0" y="758"/>
                    <a:pt x="188" y="1867"/>
                    <a:pt x="230" y="2516"/>
                  </a:cubicBezTo>
                  <a:cubicBezTo>
                    <a:pt x="314" y="3625"/>
                    <a:pt x="314" y="4796"/>
                    <a:pt x="398" y="5905"/>
                  </a:cubicBezTo>
                  <a:cubicBezTo>
                    <a:pt x="398" y="6063"/>
                    <a:pt x="519" y="6142"/>
                    <a:pt x="634" y="6142"/>
                  </a:cubicBezTo>
                  <a:cubicBezTo>
                    <a:pt x="733" y="6142"/>
                    <a:pt x="827" y="6084"/>
                    <a:pt x="837" y="5968"/>
                  </a:cubicBezTo>
                  <a:cubicBezTo>
                    <a:pt x="942" y="4482"/>
                    <a:pt x="816" y="3039"/>
                    <a:pt x="753" y="1553"/>
                  </a:cubicBezTo>
                  <a:cubicBezTo>
                    <a:pt x="753" y="1410"/>
                    <a:pt x="692" y="688"/>
                    <a:pt x="935" y="688"/>
                  </a:cubicBezTo>
                  <a:cubicBezTo>
                    <a:pt x="976" y="688"/>
                    <a:pt x="1027" y="709"/>
                    <a:pt x="1088" y="758"/>
                  </a:cubicBezTo>
                  <a:cubicBezTo>
                    <a:pt x="1402" y="1030"/>
                    <a:pt x="1716" y="1574"/>
                    <a:pt x="1988" y="1888"/>
                  </a:cubicBezTo>
                  <a:cubicBezTo>
                    <a:pt x="2741" y="2808"/>
                    <a:pt x="2971" y="4085"/>
                    <a:pt x="3892" y="4859"/>
                  </a:cubicBezTo>
                  <a:cubicBezTo>
                    <a:pt x="3940" y="4902"/>
                    <a:pt x="3992" y="4920"/>
                    <a:pt x="4042" y="4920"/>
                  </a:cubicBezTo>
                  <a:cubicBezTo>
                    <a:pt x="4188" y="4920"/>
                    <a:pt x="4315" y="4764"/>
                    <a:pt x="4268" y="4608"/>
                  </a:cubicBezTo>
                  <a:cubicBezTo>
                    <a:pt x="4045" y="3956"/>
                    <a:pt x="1929" y="1"/>
                    <a:pt x="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2"/>
            <p:cNvSpPr/>
            <p:nvPr/>
          </p:nvSpPr>
          <p:spPr>
            <a:xfrm>
              <a:off x="2638525" y="4152650"/>
              <a:ext cx="149700" cy="96650"/>
            </a:xfrm>
            <a:custGeom>
              <a:avLst/>
              <a:gdLst/>
              <a:ahLst/>
              <a:cxnLst/>
              <a:rect l="l" t="t" r="r" b="b"/>
              <a:pathLst>
                <a:path w="5988" h="3866" extrusionOk="0">
                  <a:moveTo>
                    <a:pt x="4733" y="0"/>
                  </a:moveTo>
                  <a:cubicBezTo>
                    <a:pt x="4699" y="0"/>
                    <a:pt x="4663" y="10"/>
                    <a:pt x="4625" y="32"/>
                  </a:cubicBezTo>
                  <a:cubicBezTo>
                    <a:pt x="3579" y="660"/>
                    <a:pt x="1" y="1183"/>
                    <a:pt x="147" y="2962"/>
                  </a:cubicBezTo>
                  <a:cubicBezTo>
                    <a:pt x="231" y="3757"/>
                    <a:pt x="1695" y="3757"/>
                    <a:pt x="2198" y="3757"/>
                  </a:cubicBezTo>
                  <a:cubicBezTo>
                    <a:pt x="2817" y="3757"/>
                    <a:pt x="3388" y="3714"/>
                    <a:pt x="3966" y="3714"/>
                  </a:cubicBezTo>
                  <a:cubicBezTo>
                    <a:pt x="4462" y="3714"/>
                    <a:pt x="4963" y="3745"/>
                    <a:pt x="5503" y="3861"/>
                  </a:cubicBezTo>
                  <a:cubicBezTo>
                    <a:pt x="5524" y="3864"/>
                    <a:pt x="5543" y="3866"/>
                    <a:pt x="5561" y="3866"/>
                  </a:cubicBezTo>
                  <a:cubicBezTo>
                    <a:pt x="5910" y="3866"/>
                    <a:pt x="5988" y="3331"/>
                    <a:pt x="5650" y="3192"/>
                  </a:cubicBezTo>
                  <a:cubicBezTo>
                    <a:pt x="5110" y="3017"/>
                    <a:pt x="4570" y="2943"/>
                    <a:pt x="4024" y="2943"/>
                  </a:cubicBezTo>
                  <a:cubicBezTo>
                    <a:pt x="3786" y="2943"/>
                    <a:pt x="3547" y="2957"/>
                    <a:pt x="3307" y="2982"/>
                  </a:cubicBezTo>
                  <a:cubicBezTo>
                    <a:pt x="3214" y="2998"/>
                    <a:pt x="2779" y="3031"/>
                    <a:pt x="2303" y="3031"/>
                  </a:cubicBezTo>
                  <a:cubicBezTo>
                    <a:pt x="1493" y="3031"/>
                    <a:pt x="562" y="2936"/>
                    <a:pt x="984" y="2501"/>
                  </a:cubicBezTo>
                  <a:cubicBezTo>
                    <a:pt x="1465" y="1999"/>
                    <a:pt x="2218" y="1727"/>
                    <a:pt x="2846" y="1476"/>
                  </a:cubicBezTo>
                  <a:cubicBezTo>
                    <a:pt x="3495" y="1183"/>
                    <a:pt x="4353" y="974"/>
                    <a:pt x="4876" y="451"/>
                  </a:cubicBezTo>
                  <a:cubicBezTo>
                    <a:pt x="5036" y="309"/>
                    <a:pt x="4924" y="0"/>
                    <a:pt x="4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2"/>
            <p:cNvSpPr/>
            <p:nvPr/>
          </p:nvSpPr>
          <p:spPr>
            <a:xfrm>
              <a:off x="2761450" y="4236700"/>
              <a:ext cx="91050" cy="132525"/>
            </a:xfrm>
            <a:custGeom>
              <a:avLst/>
              <a:gdLst/>
              <a:ahLst/>
              <a:cxnLst/>
              <a:rect l="l" t="t" r="r" b="b"/>
              <a:pathLst>
                <a:path w="3642" h="5301" extrusionOk="0">
                  <a:moveTo>
                    <a:pt x="179" y="1"/>
                  </a:moveTo>
                  <a:cubicBezTo>
                    <a:pt x="117" y="1"/>
                    <a:pt x="63" y="39"/>
                    <a:pt x="63" y="123"/>
                  </a:cubicBezTo>
                  <a:cubicBezTo>
                    <a:pt x="1" y="1148"/>
                    <a:pt x="126" y="2152"/>
                    <a:pt x="335" y="3178"/>
                  </a:cubicBezTo>
                  <a:cubicBezTo>
                    <a:pt x="461" y="3847"/>
                    <a:pt x="649" y="4705"/>
                    <a:pt x="1193" y="5144"/>
                  </a:cubicBezTo>
                  <a:cubicBezTo>
                    <a:pt x="1331" y="5255"/>
                    <a:pt x="1469" y="5301"/>
                    <a:pt x="1601" y="5301"/>
                  </a:cubicBezTo>
                  <a:cubicBezTo>
                    <a:pt x="1970" y="5301"/>
                    <a:pt x="2295" y="4939"/>
                    <a:pt x="2449" y="4600"/>
                  </a:cubicBezTo>
                  <a:cubicBezTo>
                    <a:pt x="2637" y="4224"/>
                    <a:pt x="2721" y="3784"/>
                    <a:pt x="2742" y="3366"/>
                  </a:cubicBezTo>
                  <a:cubicBezTo>
                    <a:pt x="2825" y="2508"/>
                    <a:pt x="3369" y="1713"/>
                    <a:pt x="3579" y="876"/>
                  </a:cubicBezTo>
                  <a:cubicBezTo>
                    <a:pt x="3642" y="611"/>
                    <a:pt x="3431" y="438"/>
                    <a:pt x="3222" y="438"/>
                  </a:cubicBezTo>
                  <a:cubicBezTo>
                    <a:pt x="3084" y="438"/>
                    <a:pt x="2946" y="513"/>
                    <a:pt x="2888" y="688"/>
                  </a:cubicBezTo>
                  <a:cubicBezTo>
                    <a:pt x="2658" y="1420"/>
                    <a:pt x="2114" y="2403"/>
                    <a:pt x="2114" y="3178"/>
                  </a:cubicBezTo>
                  <a:cubicBezTo>
                    <a:pt x="2114" y="3572"/>
                    <a:pt x="1933" y="4676"/>
                    <a:pt x="1582" y="4676"/>
                  </a:cubicBezTo>
                  <a:cubicBezTo>
                    <a:pt x="1486" y="4676"/>
                    <a:pt x="1377" y="4593"/>
                    <a:pt x="1256" y="4391"/>
                  </a:cubicBezTo>
                  <a:cubicBezTo>
                    <a:pt x="566" y="3282"/>
                    <a:pt x="440" y="1399"/>
                    <a:pt x="356" y="165"/>
                  </a:cubicBezTo>
                  <a:cubicBezTo>
                    <a:pt x="345" y="60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2"/>
            <p:cNvSpPr/>
            <p:nvPr/>
          </p:nvSpPr>
          <p:spPr>
            <a:xfrm>
              <a:off x="2835725" y="4095025"/>
              <a:ext cx="144925" cy="102475"/>
            </a:xfrm>
            <a:custGeom>
              <a:avLst/>
              <a:gdLst/>
              <a:ahLst/>
              <a:cxnLst/>
              <a:rect l="l" t="t" r="r" b="b"/>
              <a:pathLst>
                <a:path w="5797" h="4099" extrusionOk="0">
                  <a:moveTo>
                    <a:pt x="4327" y="1"/>
                  </a:moveTo>
                  <a:cubicBezTo>
                    <a:pt x="4079" y="1"/>
                    <a:pt x="3837" y="27"/>
                    <a:pt x="3641" y="57"/>
                  </a:cubicBezTo>
                  <a:cubicBezTo>
                    <a:pt x="3118" y="140"/>
                    <a:pt x="2637" y="433"/>
                    <a:pt x="2114" y="433"/>
                  </a:cubicBezTo>
                  <a:cubicBezTo>
                    <a:pt x="1465" y="454"/>
                    <a:pt x="838" y="475"/>
                    <a:pt x="210" y="538"/>
                  </a:cubicBezTo>
                  <a:cubicBezTo>
                    <a:pt x="1" y="580"/>
                    <a:pt x="64" y="935"/>
                    <a:pt x="273" y="935"/>
                  </a:cubicBezTo>
                  <a:cubicBezTo>
                    <a:pt x="1026" y="977"/>
                    <a:pt x="1758" y="998"/>
                    <a:pt x="2512" y="1019"/>
                  </a:cubicBezTo>
                  <a:cubicBezTo>
                    <a:pt x="2700" y="1019"/>
                    <a:pt x="3118" y="873"/>
                    <a:pt x="3223" y="852"/>
                  </a:cubicBezTo>
                  <a:cubicBezTo>
                    <a:pt x="3549" y="761"/>
                    <a:pt x="3858" y="710"/>
                    <a:pt x="4171" y="710"/>
                  </a:cubicBezTo>
                  <a:cubicBezTo>
                    <a:pt x="4361" y="710"/>
                    <a:pt x="4553" y="728"/>
                    <a:pt x="4750" y="768"/>
                  </a:cubicBezTo>
                  <a:cubicBezTo>
                    <a:pt x="5483" y="935"/>
                    <a:pt x="3955" y="2233"/>
                    <a:pt x="3788" y="2337"/>
                  </a:cubicBezTo>
                  <a:cubicBezTo>
                    <a:pt x="3369" y="2693"/>
                    <a:pt x="2972" y="3300"/>
                    <a:pt x="2407" y="3404"/>
                  </a:cubicBezTo>
                  <a:cubicBezTo>
                    <a:pt x="2007" y="3484"/>
                    <a:pt x="2085" y="4099"/>
                    <a:pt x="2476" y="4099"/>
                  </a:cubicBezTo>
                  <a:cubicBezTo>
                    <a:pt x="2494" y="4099"/>
                    <a:pt x="2513" y="4098"/>
                    <a:pt x="2533" y="4095"/>
                  </a:cubicBezTo>
                  <a:cubicBezTo>
                    <a:pt x="3244" y="3969"/>
                    <a:pt x="3767" y="3342"/>
                    <a:pt x="4290" y="2860"/>
                  </a:cubicBezTo>
                  <a:cubicBezTo>
                    <a:pt x="4897" y="2316"/>
                    <a:pt x="5797" y="1793"/>
                    <a:pt x="5692" y="873"/>
                  </a:cubicBezTo>
                  <a:cubicBezTo>
                    <a:pt x="5617" y="168"/>
                    <a:pt x="4952" y="1"/>
                    <a:pt x="4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2"/>
            <p:cNvSpPr/>
            <p:nvPr/>
          </p:nvSpPr>
          <p:spPr>
            <a:xfrm>
              <a:off x="2834675" y="4180075"/>
              <a:ext cx="136050" cy="127975"/>
            </a:xfrm>
            <a:custGeom>
              <a:avLst/>
              <a:gdLst/>
              <a:ahLst/>
              <a:cxnLst/>
              <a:rect l="l" t="t" r="r" b="b"/>
              <a:pathLst>
                <a:path w="5442" h="5119" extrusionOk="0">
                  <a:moveTo>
                    <a:pt x="2526" y="1"/>
                  </a:moveTo>
                  <a:cubicBezTo>
                    <a:pt x="2316" y="1"/>
                    <a:pt x="2101" y="247"/>
                    <a:pt x="2219" y="484"/>
                  </a:cubicBezTo>
                  <a:cubicBezTo>
                    <a:pt x="2533" y="1237"/>
                    <a:pt x="2909" y="2011"/>
                    <a:pt x="3495" y="2639"/>
                  </a:cubicBezTo>
                  <a:cubicBezTo>
                    <a:pt x="3638" y="2822"/>
                    <a:pt x="4634" y="4316"/>
                    <a:pt x="4106" y="4316"/>
                  </a:cubicBezTo>
                  <a:cubicBezTo>
                    <a:pt x="4092" y="4316"/>
                    <a:pt x="4076" y="4315"/>
                    <a:pt x="4060" y="4313"/>
                  </a:cubicBezTo>
                  <a:cubicBezTo>
                    <a:pt x="3516" y="4250"/>
                    <a:pt x="3119" y="3831"/>
                    <a:pt x="2637" y="3664"/>
                  </a:cubicBezTo>
                  <a:cubicBezTo>
                    <a:pt x="1842" y="3455"/>
                    <a:pt x="1173" y="2911"/>
                    <a:pt x="357" y="2785"/>
                  </a:cubicBezTo>
                  <a:cubicBezTo>
                    <a:pt x="147" y="2785"/>
                    <a:pt x="1" y="3099"/>
                    <a:pt x="210" y="3204"/>
                  </a:cubicBezTo>
                  <a:cubicBezTo>
                    <a:pt x="1173" y="3664"/>
                    <a:pt x="2135" y="4229"/>
                    <a:pt x="3077" y="4752"/>
                  </a:cubicBezTo>
                  <a:cubicBezTo>
                    <a:pt x="3420" y="4943"/>
                    <a:pt x="3810" y="5118"/>
                    <a:pt x="4185" y="5118"/>
                  </a:cubicBezTo>
                  <a:cubicBezTo>
                    <a:pt x="4427" y="5118"/>
                    <a:pt x="4663" y="5045"/>
                    <a:pt x="4876" y="4857"/>
                  </a:cubicBezTo>
                  <a:cubicBezTo>
                    <a:pt x="5441" y="4375"/>
                    <a:pt x="4960" y="3538"/>
                    <a:pt x="4667" y="3036"/>
                  </a:cubicBezTo>
                  <a:cubicBezTo>
                    <a:pt x="4458" y="2702"/>
                    <a:pt x="4248" y="2388"/>
                    <a:pt x="3997" y="2095"/>
                  </a:cubicBezTo>
                  <a:cubicBezTo>
                    <a:pt x="3474" y="1551"/>
                    <a:pt x="3160" y="797"/>
                    <a:pt x="2763" y="149"/>
                  </a:cubicBezTo>
                  <a:cubicBezTo>
                    <a:pt x="2701" y="44"/>
                    <a:pt x="2614" y="1"/>
                    <a:pt x="2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42"/>
          <p:cNvSpPr/>
          <p:nvPr/>
        </p:nvSpPr>
        <p:spPr>
          <a:xfrm rot="2469228" flipH="1">
            <a:off x="1071324" y="4500636"/>
            <a:ext cx="89522" cy="89552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42"/>
          <p:cNvSpPr/>
          <p:nvPr/>
        </p:nvSpPr>
        <p:spPr>
          <a:xfrm rot="2469228" flipH="1">
            <a:off x="8586774" y="3019986"/>
            <a:ext cx="89522" cy="89552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_1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26" name="Google Shape;826;p43"/>
          <p:cNvSpPr/>
          <p:nvPr/>
        </p:nvSpPr>
        <p:spPr>
          <a:xfrm rot="-7200372" flipH="1">
            <a:off x="5832652" y="402854"/>
            <a:ext cx="73086" cy="72374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43"/>
          <p:cNvSpPr/>
          <p:nvPr/>
        </p:nvSpPr>
        <p:spPr>
          <a:xfrm rot="5400000">
            <a:off x="7976704" y="1051900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43"/>
          <p:cNvSpPr/>
          <p:nvPr/>
        </p:nvSpPr>
        <p:spPr>
          <a:xfrm>
            <a:off x="-519600" y="3814668"/>
            <a:ext cx="1994602" cy="1704648"/>
          </a:xfrm>
          <a:custGeom>
            <a:avLst/>
            <a:gdLst/>
            <a:ahLst/>
            <a:cxnLst/>
            <a:rect l="l" t="t" r="r" b="b"/>
            <a:pathLst>
              <a:path w="75862" h="64834" extrusionOk="0">
                <a:moveTo>
                  <a:pt x="27486" y="0"/>
                </a:moveTo>
                <a:cubicBezTo>
                  <a:pt x="14236" y="0"/>
                  <a:pt x="1" y="11922"/>
                  <a:pt x="4464" y="32119"/>
                </a:cubicBezTo>
                <a:cubicBezTo>
                  <a:pt x="7408" y="45427"/>
                  <a:pt x="22347" y="63271"/>
                  <a:pt x="37187" y="64723"/>
                </a:cubicBezTo>
                <a:cubicBezTo>
                  <a:pt x="37950" y="64797"/>
                  <a:pt x="38755" y="64834"/>
                  <a:pt x="39593" y="64834"/>
                </a:cubicBezTo>
                <a:cubicBezTo>
                  <a:pt x="53258" y="64834"/>
                  <a:pt x="75862" y="55139"/>
                  <a:pt x="69752" y="38346"/>
                </a:cubicBezTo>
                <a:cubicBezTo>
                  <a:pt x="65972" y="27962"/>
                  <a:pt x="54255" y="28240"/>
                  <a:pt x="46358" y="22849"/>
                </a:cubicBezTo>
                <a:cubicBezTo>
                  <a:pt x="38023" y="17180"/>
                  <a:pt x="46975" y="9660"/>
                  <a:pt x="39376" y="3872"/>
                </a:cubicBezTo>
                <a:cubicBezTo>
                  <a:pt x="35961" y="1249"/>
                  <a:pt x="31775" y="0"/>
                  <a:pt x="27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43"/>
          <p:cNvSpPr/>
          <p:nvPr/>
        </p:nvSpPr>
        <p:spPr>
          <a:xfrm rot="-5400000">
            <a:off x="931072" y="43977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43"/>
          <p:cNvSpPr/>
          <p:nvPr/>
        </p:nvSpPr>
        <p:spPr>
          <a:xfrm rot="-2700000">
            <a:off x="8069271" y="-492718"/>
            <a:ext cx="1402437" cy="1721733"/>
          </a:xfrm>
          <a:custGeom>
            <a:avLst/>
            <a:gdLst/>
            <a:ahLst/>
            <a:cxnLst/>
            <a:rect l="l" t="t" r="r" b="b"/>
            <a:pathLst>
              <a:path w="56098" h="68870" extrusionOk="0">
                <a:moveTo>
                  <a:pt x="27540" y="1"/>
                </a:moveTo>
                <a:cubicBezTo>
                  <a:pt x="25846" y="1"/>
                  <a:pt x="24016" y="377"/>
                  <a:pt x="22022" y="1226"/>
                </a:cubicBezTo>
                <a:cubicBezTo>
                  <a:pt x="3980" y="8924"/>
                  <a:pt x="18521" y="22730"/>
                  <a:pt x="17626" y="35302"/>
                </a:cubicBezTo>
                <a:cubicBezTo>
                  <a:pt x="16950" y="44552"/>
                  <a:pt x="1" y="49286"/>
                  <a:pt x="7799" y="60247"/>
                </a:cubicBezTo>
                <a:cubicBezTo>
                  <a:pt x="12119" y="66326"/>
                  <a:pt x="17081" y="68870"/>
                  <a:pt x="22065" y="68870"/>
                </a:cubicBezTo>
                <a:cubicBezTo>
                  <a:pt x="38955" y="68870"/>
                  <a:pt x="56098" y="39657"/>
                  <a:pt x="49355" y="19766"/>
                </a:cubicBezTo>
                <a:cubicBezTo>
                  <a:pt x="42898" y="13377"/>
                  <a:pt x="37638" y="1"/>
                  <a:pt x="275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43"/>
          <p:cNvSpPr/>
          <p:nvPr/>
        </p:nvSpPr>
        <p:spPr>
          <a:xfrm>
            <a:off x="8191499" y="2919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43"/>
          <p:cNvSpPr/>
          <p:nvPr/>
        </p:nvSpPr>
        <p:spPr>
          <a:xfrm>
            <a:off x="427950" y="3301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_1_2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44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35" name="Google Shape;835;p44"/>
          <p:cNvSpPr/>
          <p:nvPr/>
        </p:nvSpPr>
        <p:spPr>
          <a:xfrm rot="-5400000">
            <a:off x="-502916" y="3509385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44"/>
          <p:cNvSpPr/>
          <p:nvPr/>
        </p:nvSpPr>
        <p:spPr>
          <a:xfrm rot="5400000">
            <a:off x="7698610" y="-1421287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44"/>
          <p:cNvSpPr/>
          <p:nvPr/>
        </p:nvSpPr>
        <p:spPr>
          <a:xfrm rot="-2567227">
            <a:off x="-436806" y="4004863"/>
            <a:ext cx="1069130" cy="1530278"/>
          </a:xfrm>
          <a:custGeom>
            <a:avLst/>
            <a:gdLst/>
            <a:ahLst/>
            <a:cxnLst/>
            <a:rect l="l" t="t" r="r" b="b"/>
            <a:pathLst>
              <a:path w="42770" h="61218" extrusionOk="0">
                <a:moveTo>
                  <a:pt x="27259" y="0"/>
                </a:moveTo>
                <a:cubicBezTo>
                  <a:pt x="15130" y="0"/>
                  <a:pt x="1" y="17509"/>
                  <a:pt x="7877" y="50591"/>
                </a:cubicBezTo>
                <a:cubicBezTo>
                  <a:pt x="12286" y="56677"/>
                  <a:pt x="20419" y="61217"/>
                  <a:pt x="27674" y="61217"/>
                </a:cubicBezTo>
                <a:cubicBezTo>
                  <a:pt x="34693" y="61217"/>
                  <a:pt x="40890" y="56967"/>
                  <a:pt x="42093" y="45757"/>
                </a:cubicBezTo>
                <a:cubicBezTo>
                  <a:pt x="42769" y="39391"/>
                  <a:pt x="38492" y="34498"/>
                  <a:pt x="38612" y="28231"/>
                </a:cubicBezTo>
                <a:cubicBezTo>
                  <a:pt x="38751" y="20692"/>
                  <a:pt x="41615" y="14127"/>
                  <a:pt x="38055" y="7046"/>
                </a:cubicBezTo>
                <a:cubicBezTo>
                  <a:pt x="35688" y="2317"/>
                  <a:pt x="31672" y="0"/>
                  <a:pt x="27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44"/>
          <p:cNvSpPr/>
          <p:nvPr/>
        </p:nvSpPr>
        <p:spPr>
          <a:xfrm rot="2469417" flipH="1">
            <a:off x="8690510" y="255319"/>
            <a:ext cx="301652" cy="30175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44"/>
          <p:cNvSpPr/>
          <p:nvPr/>
        </p:nvSpPr>
        <p:spPr>
          <a:xfrm rot="2469375" flipH="1">
            <a:off x="410009" y="3122590"/>
            <a:ext cx="176982" cy="17704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0" name="Google Shape;840;p44"/>
          <p:cNvGrpSpPr/>
          <p:nvPr/>
        </p:nvGrpSpPr>
        <p:grpSpPr>
          <a:xfrm>
            <a:off x="8142038" y="631550"/>
            <a:ext cx="418775" cy="350302"/>
            <a:chOff x="4259550" y="352000"/>
            <a:chExt cx="418775" cy="350302"/>
          </a:xfrm>
        </p:grpSpPr>
        <p:sp>
          <p:nvSpPr>
            <p:cNvPr id="841" name="Google Shape;841;p44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4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4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4692225" y="2512325"/>
            <a:ext cx="3651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4692325" y="3056925"/>
            <a:ext cx="263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4692150" y="1852600"/>
            <a:ext cx="3651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/>
          <p:nvPr/>
        </p:nvSpPr>
        <p:spPr>
          <a:xfrm rot="344346">
            <a:off x="480452" y="655498"/>
            <a:ext cx="10168802" cy="2133352"/>
          </a:xfrm>
          <a:custGeom>
            <a:avLst/>
            <a:gdLst/>
            <a:ahLst/>
            <a:cxnLst/>
            <a:rect l="l" t="t" r="r" b="b"/>
            <a:pathLst>
              <a:path w="406747" h="85333" extrusionOk="0">
                <a:moveTo>
                  <a:pt x="26611" y="43450"/>
                </a:moveTo>
                <a:cubicBezTo>
                  <a:pt x="22593" y="44990"/>
                  <a:pt x="-8550" y="50482"/>
                  <a:pt x="2500" y="52692"/>
                </a:cubicBezTo>
                <a:cubicBezTo>
                  <a:pt x="13551" y="54902"/>
                  <a:pt x="40073" y="63542"/>
                  <a:pt x="92914" y="56711"/>
                </a:cubicBezTo>
                <a:cubicBezTo>
                  <a:pt x="145756" y="49880"/>
                  <a:pt x="284857" y="6950"/>
                  <a:pt x="319549" y="11705"/>
                </a:cubicBezTo>
                <a:cubicBezTo>
                  <a:pt x="354241" y="16460"/>
                  <a:pt x="308432" y="86714"/>
                  <a:pt x="301065" y="85241"/>
                </a:cubicBezTo>
                <a:cubicBezTo>
                  <a:pt x="293698" y="83768"/>
                  <a:pt x="257733" y="13916"/>
                  <a:pt x="275347" y="2865"/>
                </a:cubicBezTo>
                <a:cubicBezTo>
                  <a:pt x="292961" y="-8185"/>
                  <a:pt x="384847" y="16259"/>
                  <a:pt x="406747" y="1893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" name="Google Shape;28;p3"/>
          <p:cNvSpPr/>
          <p:nvPr/>
        </p:nvSpPr>
        <p:spPr>
          <a:xfrm>
            <a:off x="7618038" y="423577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7618047" y="38553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 rot="1056892">
            <a:off x="5597918" y="551188"/>
            <a:ext cx="1509128" cy="960744"/>
            <a:chOff x="3908800" y="4074100"/>
            <a:chExt cx="1374325" cy="874925"/>
          </a:xfrm>
        </p:grpSpPr>
        <p:sp>
          <p:nvSpPr>
            <p:cNvPr id="31" name="Google Shape;31;p3"/>
            <p:cNvSpPr/>
            <p:nvPr/>
          </p:nvSpPr>
          <p:spPr>
            <a:xfrm>
              <a:off x="3908800" y="4074100"/>
              <a:ext cx="1374325" cy="874925"/>
            </a:xfrm>
            <a:custGeom>
              <a:avLst/>
              <a:gdLst/>
              <a:ahLst/>
              <a:cxnLst/>
              <a:rect l="l" t="t" r="r" b="b"/>
              <a:pathLst>
                <a:path w="54973" h="34997" extrusionOk="0">
                  <a:moveTo>
                    <a:pt x="48538" y="1"/>
                  </a:moveTo>
                  <a:cubicBezTo>
                    <a:pt x="46825" y="1"/>
                    <a:pt x="34" y="22856"/>
                    <a:pt x="34" y="23187"/>
                  </a:cubicBezTo>
                  <a:cubicBezTo>
                    <a:pt x="0" y="23855"/>
                    <a:pt x="4637" y="34896"/>
                    <a:pt x="5538" y="34996"/>
                  </a:cubicBezTo>
                  <a:cubicBezTo>
                    <a:pt x="5544" y="34997"/>
                    <a:pt x="5551" y="34997"/>
                    <a:pt x="5559" y="34997"/>
                  </a:cubicBezTo>
                  <a:cubicBezTo>
                    <a:pt x="7676" y="34997"/>
                    <a:pt x="53208" y="12608"/>
                    <a:pt x="54072" y="11212"/>
                  </a:cubicBezTo>
                  <a:cubicBezTo>
                    <a:pt x="54973" y="9845"/>
                    <a:pt x="49636" y="338"/>
                    <a:pt x="48568" y="4"/>
                  </a:cubicBezTo>
                  <a:cubicBezTo>
                    <a:pt x="48561" y="2"/>
                    <a:pt x="48551" y="1"/>
                    <a:pt x="4853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980525" y="4608950"/>
              <a:ext cx="56725" cy="119900"/>
            </a:xfrm>
            <a:custGeom>
              <a:avLst/>
              <a:gdLst/>
              <a:ahLst/>
              <a:cxnLst/>
              <a:rect l="l" t="t" r="r" b="b"/>
              <a:pathLst>
                <a:path w="2269" h="4796" extrusionOk="0">
                  <a:moveTo>
                    <a:pt x="259" y="1"/>
                  </a:moveTo>
                  <a:cubicBezTo>
                    <a:pt x="225" y="1"/>
                    <a:pt x="193" y="19"/>
                    <a:pt x="167" y="59"/>
                  </a:cubicBezTo>
                  <a:cubicBezTo>
                    <a:pt x="67" y="126"/>
                    <a:pt x="0" y="192"/>
                    <a:pt x="67" y="326"/>
                  </a:cubicBezTo>
                  <a:cubicBezTo>
                    <a:pt x="367" y="1093"/>
                    <a:pt x="701" y="1793"/>
                    <a:pt x="1067" y="2561"/>
                  </a:cubicBezTo>
                  <a:cubicBezTo>
                    <a:pt x="1401" y="3295"/>
                    <a:pt x="1735" y="4062"/>
                    <a:pt x="2102" y="4762"/>
                  </a:cubicBezTo>
                  <a:cubicBezTo>
                    <a:pt x="2135" y="4796"/>
                    <a:pt x="2168" y="4796"/>
                    <a:pt x="2235" y="4796"/>
                  </a:cubicBezTo>
                  <a:cubicBezTo>
                    <a:pt x="2268" y="4762"/>
                    <a:pt x="2268" y="4729"/>
                    <a:pt x="2268" y="4662"/>
                  </a:cubicBezTo>
                  <a:cubicBezTo>
                    <a:pt x="2001" y="3895"/>
                    <a:pt x="1735" y="3128"/>
                    <a:pt x="1401" y="2394"/>
                  </a:cubicBezTo>
                  <a:cubicBezTo>
                    <a:pt x="1067" y="1627"/>
                    <a:pt x="767" y="893"/>
                    <a:pt x="434" y="126"/>
                  </a:cubicBezTo>
                  <a:cubicBezTo>
                    <a:pt x="373" y="45"/>
                    <a:pt x="312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4022200" y="4590925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42" y="1"/>
                  </a:moveTo>
                  <a:cubicBezTo>
                    <a:pt x="217" y="1"/>
                    <a:pt x="191" y="5"/>
                    <a:pt x="168" y="13"/>
                  </a:cubicBezTo>
                  <a:cubicBezTo>
                    <a:pt x="34" y="79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082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082"/>
                    <a:pt x="1502" y="3048"/>
                    <a:pt x="1502" y="3015"/>
                  </a:cubicBezTo>
                  <a:cubicBezTo>
                    <a:pt x="1369" y="2514"/>
                    <a:pt x="1202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068075" y="4567050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4" y="100"/>
                    <a:pt x="1" y="167"/>
                    <a:pt x="34" y="301"/>
                  </a:cubicBezTo>
                  <a:cubicBezTo>
                    <a:pt x="267" y="801"/>
                    <a:pt x="468" y="1268"/>
                    <a:pt x="668" y="1735"/>
                  </a:cubicBezTo>
                  <a:cubicBezTo>
                    <a:pt x="868" y="2169"/>
                    <a:pt x="1101" y="2636"/>
                    <a:pt x="1335" y="3103"/>
                  </a:cubicBezTo>
                  <a:cubicBezTo>
                    <a:pt x="1368" y="3136"/>
                    <a:pt x="1435" y="3136"/>
                    <a:pt x="1468" y="3136"/>
                  </a:cubicBezTo>
                  <a:cubicBezTo>
                    <a:pt x="1502" y="3103"/>
                    <a:pt x="1502" y="3069"/>
                    <a:pt x="1502" y="3002"/>
                  </a:cubicBezTo>
                  <a:cubicBezTo>
                    <a:pt x="1368" y="2502"/>
                    <a:pt x="1235" y="2002"/>
                    <a:pt x="1001" y="1568"/>
                  </a:cubicBezTo>
                  <a:cubicBezTo>
                    <a:pt x="801" y="1101"/>
                    <a:pt x="634" y="601"/>
                    <a:pt x="434" y="134"/>
                  </a:cubicBezTo>
                  <a:cubicBezTo>
                    <a:pt x="401" y="67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114775" y="4543025"/>
              <a:ext cx="38375" cy="78250"/>
            </a:xfrm>
            <a:custGeom>
              <a:avLst/>
              <a:gdLst/>
              <a:ahLst/>
              <a:cxnLst/>
              <a:rect l="l" t="t" r="r" b="b"/>
              <a:pathLst>
                <a:path w="1535" h="3130" extrusionOk="0">
                  <a:moveTo>
                    <a:pt x="256" y="0"/>
                  </a:moveTo>
                  <a:cubicBezTo>
                    <a:pt x="226" y="0"/>
                    <a:pt x="195" y="9"/>
                    <a:pt x="167" y="27"/>
                  </a:cubicBezTo>
                  <a:cubicBezTo>
                    <a:pt x="67" y="94"/>
                    <a:pt x="1" y="194"/>
                    <a:pt x="67" y="294"/>
                  </a:cubicBezTo>
                  <a:cubicBezTo>
                    <a:pt x="267" y="795"/>
                    <a:pt x="468" y="1262"/>
                    <a:pt x="668" y="1729"/>
                  </a:cubicBezTo>
                  <a:cubicBezTo>
                    <a:pt x="901" y="2196"/>
                    <a:pt x="1101" y="2629"/>
                    <a:pt x="1335" y="3096"/>
                  </a:cubicBezTo>
                  <a:cubicBezTo>
                    <a:pt x="1402" y="3130"/>
                    <a:pt x="1435" y="3130"/>
                    <a:pt x="1468" y="3130"/>
                  </a:cubicBezTo>
                  <a:cubicBezTo>
                    <a:pt x="1535" y="3096"/>
                    <a:pt x="1535" y="3063"/>
                    <a:pt x="1535" y="3029"/>
                  </a:cubicBezTo>
                  <a:cubicBezTo>
                    <a:pt x="1402" y="2529"/>
                    <a:pt x="1235" y="2029"/>
                    <a:pt x="1035" y="1562"/>
                  </a:cubicBezTo>
                  <a:cubicBezTo>
                    <a:pt x="801" y="1095"/>
                    <a:pt x="634" y="594"/>
                    <a:pt x="434" y="127"/>
                  </a:cubicBezTo>
                  <a:cubicBezTo>
                    <a:pt x="410" y="55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158150" y="4524525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3" y="100"/>
                    <a:pt x="0" y="167"/>
                    <a:pt x="33" y="300"/>
                  </a:cubicBezTo>
                  <a:cubicBezTo>
                    <a:pt x="234" y="801"/>
                    <a:pt x="434" y="1234"/>
                    <a:pt x="667" y="1701"/>
                  </a:cubicBezTo>
                  <a:cubicBezTo>
                    <a:pt x="867" y="2168"/>
                    <a:pt x="1068" y="2635"/>
                    <a:pt x="1334" y="3102"/>
                  </a:cubicBezTo>
                  <a:cubicBezTo>
                    <a:pt x="1368" y="3136"/>
                    <a:pt x="1401" y="3136"/>
                    <a:pt x="1434" y="3136"/>
                  </a:cubicBezTo>
                  <a:cubicBezTo>
                    <a:pt x="1501" y="3102"/>
                    <a:pt x="1501" y="3036"/>
                    <a:pt x="1501" y="3002"/>
                  </a:cubicBezTo>
                  <a:cubicBezTo>
                    <a:pt x="1368" y="2502"/>
                    <a:pt x="1201" y="2002"/>
                    <a:pt x="1001" y="1535"/>
                  </a:cubicBezTo>
                  <a:cubicBezTo>
                    <a:pt x="767" y="1101"/>
                    <a:pt x="634" y="601"/>
                    <a:pt x="400" y="134"/>
                  </a:cubicBezTo>
                  <a:cubicBezTo>
                    <a:pt x="367" y="33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195675" y="4503675"/>
              <a:ext cx="55900" cy="120100"/>
            </a:xfrm>
            <a:custGeom>
              <a:avLst/>
              <a:gdLst/>
              <a:ahLst/>
              <a:cxnLst/>
              <a:rect l="l" t="t" r="r" b="b"/>
              <a:pathLst>
                <a:path w="2236" h="4804" extrusionOk="0">
                  <a:moveTo>
                    <a:pt x="250" y="0"/>
                  </a:moveTo>
                  <a:cubicBezTo>
                    <a:pt x="219" y="0"/>
                    <a:pt x="189" y="11"/>
                    <a:pt x="167" y="33"/>
                  </a:cubicBezTo>
                  <a:cubicBezTo>
                    <a:pt x="34" y="134"/>
                    <a:pt x="0" y="200"/>
                    <a:pt x="34" y="334"/>
                  </a:cubicBezTo>
                  <a:cubicBezTo>
                    <a:pt x="367" y="1068"/>
                    <a:pt x="701" y="1801"/>
                    <a:pt x="1034" y="2535"/>
                  </a:cubicBezTo>
                  <a:cubicBezTo>
                    <a:pt x="1368" y="3303"/>
                    <a:pt x="1701" y="4036"/>
                    <a:pt x="2068" y="4770"/>
                  </a:cubicBezTo>
                  <a:cubicBezTo>
                    <a:pt x="2135" y="4804"/>
                    <a:pt x="2168" y="4804"/>
                    <a:pt x="2202" y="4804"/>
                  </a:cubicBezTo>
                  <a:cubicBezTo>
                    <a:pt x="2235" y="4770"/>
                    <a:pt x="2235" y="4704"/>
                    <a:pt x="2235" y="4670"/>
                  </a:cubicBezTo>
                  <a:cubicBezTo>
                    <a:pt x="2002" y="3870"/>
                    <a:pt x="1701" y="3136"/>
                    <a:pt x="1368" y="2369"/>
                  </a:cubicBezTo>
                  <a:cubicBezTo>
                    <a:pt x="1034" y="1635"/>
                    <a:pt x="734" y="867"/>
                    <a:pt x="400" y="134"/>
                  </a:cubicBezTo>
                  <a:cubicBezTo>
                    <a:pt x="378" y="45"/>
                    <a:pt x="312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237375" y="4485925"/>
              <a:ext cx="37550" cy="78650"/>
            </a:xfrm>
            <a:custGeom>
              <a:avLst/>
              <a:gdLst/>
              <a:ahLst/>
              <a:cxnLst/>
              <a:rect l="l" t="t" r="r" b="b"/>
              <a:pathLst>
                <a:path w="1502" h="3146" extrusionOk="0">
                  <a:moveTo>
                    <a:pt x="208" y="1"/>
                  </a:moveTo>
                  <a:cubicBezTo>
                    <a:pt x="193" y="1"/>
                    <a:pt x="179" y="4"/>
                    <a:pt x="167" y="10"/>
                  </a:cubicBezTo>
                  <a:cubicBezTo>
                    <a:pt x="33" y="76"/>
                    <a:pt x="0" y="176"/>
                    <a:pt x="33" y="310"/>
                  </a:cubicBezTo>
                  <a:cubicBezTo>
                    <a:pt x="234" y="810"/>
                    <a:pt x="434" y="1244"/>
                    <a:pt x="667" y="1711"/>
                  </a:cubicBezTo>
                  <a:cubicBezTo>
                    <a:pt x="867" y="2178"/>
                    <a:pt x="1067" y="2612"/>
                    <a:pt x="1334" y="3079"/>
                  </a:cubicBezTo>
                  <a:cubicBezTo>
                    <a:pt x="1368" y="3145"/>
                    <a:pt x="1401" y="3145"/>
                    <a:pt x="1434" y="3145"/>
                  </a:cubicBezTo>
                  <a:cubicBezTo>
                    <a:pt x="1501" y="3079"/>
                    <a:pt x="1501" y="3045"/>
                    <a:pt x="1501" y="3012"/>
                  </a:cubicBezTo>
                  <a:cubicBezTo>
                    <a:pt x="1368" y="2511"/>
                    <a:pt x="1201" y="2011"/>
                    <a:pt x="1001" y="1544"/>
                  </a:cubicBezTo>
                  <a:cubicBezTo>
                    <a:pt x="801" y="1077"/>
                    <a:pt x="634" y="577"/>
                    <a:pt x="400" y="143"/>
                  </a:cubicBezTo>
                  <a:cubicBezTo>
                    <a:pt x="373" y="61"/>
                    <a:pt x="278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284075" y="446250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19" y="1"/>
                  </a:moveTo>
                  <a:cubicBezTo>
                    <a:pt x="200" y="1"/>
                    <a:pt x="183" y="5"/>
                    <a:pt x="167" y="13"/>
                  </a:cubicBezTo>
                  <a:cubicBezTo>
                    <a:pt x="33" y="113"/>
                    <a:pt x="0" y="179"/>
                    <a:pt x="33" y="313"/>
                  </a:cubicBezTo>
                  <a:cubicBezTo>
                    <a:pt x="234" y="813"/>
                    <a:pt x="467" y="1280"/>
                    <a:pt x="667" y="1747"/>
                  </a:cubicBezTo>
                  <a:cubicBezTo>
                    <a:pt x="867" y="2181"/>
                    <a:pt x="1067" y="2648"/>
                    <a:pt x="1334" y="3115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1" y="3115"/>
                    <a:pt x="1501" y="3082"/>
                    <a:pt x="1501" y="3015"/>
                  </a:cubicBezTo>
                  <a:cubicBezTo>
                    <a:pt x="1368" y="2514"/>
                    <a:pt x="1201" y="2014"/>
                    <a:pt x="1001" y="1580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357" y="44"/>
                    <a:pt x="281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329925" y="443762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08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1" y="174"/>
                    <a:pt x="34" y="307"/>
                  </a:cubicBezTo>
                  <a:cubicBezTo>
                    <a:pt x="234" y="807"/>
                    <a:pt x="468" y="1274"/>
                    <a:pt x="668" y="1708"/>
                  </a:cubicBezTo>
                  <a:cubicBezTo>
                    <a:pt x="868" y="2175"/>
                    <a:pt x="1068" y="2642"/>
                    <a:pt x="1335" y="3109"/>
                  </a:cubicBezTo>
                  <a:cubicBezTo>
                    <a:pt x="1368" y="3143"/>
                    <a:pt x="1402" y="3143"/>
                    <a:pt x="1468" y="3143"/>
                  </a:cubicBezTo>
                  <a:cubicBezTo>
                    <a:pt x="1502" y="3109"/>
                    <a:pt x="1502" y="3076"/>
                    <a:pt x="1502" y="3009"/>
                  </a:cubicBezTo>
                  <a:cubicBezTo>
                    <a:pt x="1368" y="2509"/>
                    <a:pt x="1202" y="2008"/>
                    <a:pt x="1001" y="1575"/>
                  </a:cubicBezTo>
                  <a:cubicBezTo>
                    <a:pt x="801" y="1108"/>
                    <a:pt x="634" y="607"/>
                    <a:pt x="434" y="140"/>
                  </a:cubicBezTo>
                  <a:cubicBezTo>
                    <a:pt x="377" y="83"/>
                    <a:pt x="294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372450" y="441997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7" y="0"/>
                    <a:pt x="191" y="5"/>
                    <a:pt x="168" y="12"/>
                  </a:cubicBezTo>
                  <a:cubicBezTo>
                    <a:pt x="34" y="112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9" y="2514"/>
                    <a:pt x="1235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421650" y="4394425"/>
              <a:ext cx="56750" cy="120100"/>
            </a:xfrm>
            <a:custGeom>
              <a:avLst/>
              <a:gdLst/>
              <a:ahLst/>
              <a:cxnLst/>
              <a:rect l="l" t="t" r="r" b="b"/>
              <a:pathLst>
                <a:path w="2270" h="4804" extrusionOk="0">
                  <a:moveTo>
                    <a:pt x="267" y="0"/>
                  </a:moveTo>
                  <a:cubicBezTo>
                    <a:pt x="234" y="0"/>
                    <a:pt x="201" y="11"/>
                    <a:pt x="168" y="34"/>
                  </a:cubicBezTo>
                  <a:cubicBezTo>
                    <a:pt x="34" y="100"/>
                    <a:pt x="1" y="200"/>
                    <a:pt x="34" y="334"/>
                  </a:cubicBezTo>
                  <a:cubicBezTo>
                    <a:pt x="368" y="1068"/>
                    <a:pt x="701" y="1768"/>
                    <a:pt x="1035" y="2535"/>
                  </a:cubicBezTo>
                  <a:cubicBezTo>
                    <a:pt x="1369" y="3303"/>
                    <a:pt x="1702" y="4037"/>
                    <a:pt x="2102" y="4737"/>
                  </a:cubicBezTo>
                  <a:cubicBezTo>
                    <a:pt x="2136" y="4804"/>
                    <a:pt x="2169" y="4804"/>
                    <a:pt x="2203" y="4804"/>
                  </a:cubicBezTo>
                  <a:cubicBezTo>
                    <a:pt x="2269" y="4737"/>
                    <a:pt x="2269" y="4704"/>
                    <a:pt x="2269" y="4670"/>
                  </a:cubicBezTo>
                  <a:cubicBezTo>
                    <a:pt x="2002" y="3870"/>
                    <a:pt x="1702" y="3136"/>
                    <a:pt x="1369" y="2369"/>
                  </a:cubicBezTo>
                  <a:cubicBezTo>
                    <a:pt x="1035" y="1635"/>
                    <a:pt x="768" y="868"/>
                    <a:pt x="435" y="134"/>
                  </a:cubicBezTo>
                  <a:cubicBezTo>
                    <a:pt x="390" y="45"/>
                    <a:pt x="33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464200" y="4376225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44" y="1"/>
                  </a:moveTo>
                  <a:cubicBezTo>
                    <a:pt x="220" y="1"/>
                    <a:pt x="195" y="9"/>
                    <a:pt x="167" y="28"/>
                  </a:cubicBezTo>
                  <a:cubicBezTo>
                    <a:pt x="34" y="95"/>
                    <a:pt x="0" y="195"/>
                    <a:pt x="34" y="295"/>
                  </a:cubicBezTo>
                  <a:cubicBezTo>
                    <a:pt x="267" y="795"/>
                    <a:pt x="467" y="1262"/>
                    <a:pt x="667" y="1729"/>
                  </a:cubicBezTo>
                  <a:cubicBezTo>
                    <a:pt x="867" y="2196"/>
                    <a:pt x="1101" y="2630"/>
                    <a:pt x="1334" y="3097"/>
                  </a:cubicBezTo>
                  <a:cubicBezTo>
                    <a:pt x="1368" y="3130"/>
                    <a:pt x="1435" y="3130"/>
                    <a:pt x="1468" y="3130"/>
                  </a:cubicBezTo>
                  <a:cubicBezTo>
                    <a:pt x="1501" y="3097"/>
                    <a:pt x="1501" y="3063"/>
                    <a:pt x="1501" y="3030"/>
                  </a:cubicBezTo>
                  <a:cubicBezTo>
                    <a:pt x="1368" y="2530"/>
                    <a:pt x="1234" y="2029"/>
                    <a:pt x="1001" y="1562"/>
                  </a:cubicBezTo>
                  <a:cubicBezTo>
                    <a:pt x="801" y="1095"/>
                    <a:pt x="634" y="595"/>
                    <a:pt x="434" y="128"/>
                  </a:cubicBezTo>
                  <a:cubicBezTo>
                    <a:pt x="362" y="56"/>
                    <a:pt x="307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510050" y="435325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113"/>
                    <a:pt x="1" y="180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8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8" y="2515"/>
                    <a:pt x="1202" y="2014"/>
                    <a:pt x="1002" y="1547"/>
                  </a:cubicBezTo>
                  <a:cubicBezTo>
                    <a:pt x="801" y="1114"/>
                    <a:pt x="635" y="613"/>
                    <a:pt x="434" y="146"/>
                  </a:cubicBezTo>
                  <a:cubicBezTo>
                    <a:pt x="384" y="44"/>
                    <a:pt x="313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556750" y="4328325"/>
              <a:ext cx="37550" cy="78625"/>
            </a:xfrm>
            <a:custGeom>
              <a:avLst/>
              <a:gdLst/>
              <a:ahLst/>
              <a:cxnLst/>
              <a:rect l="l" t="t" r="r" b="b"/>
              <a:pathLst>
                <a:path w="1502" h="3145" extrusionOk="0">
                  <a:moveTo>
                    <a:pt x="221" y="0"/>
                  </a:moveTo>
                  <a:cubicBezTo>
                    <a:pt x="203" y="0"/>
                    <a:pt x="185" y="3"/>
                    <a:pt x="168" y="9"/>
                  </a:cubicBezTo>
                  <a:cubicBezTo>
                    <a:pt x="68" y="109"/>
                    <a:pt x="1" y="176"/>
                    <a:pt x="68" y="309"/>
                  </a:cubicBezTo>
                  <a:cubicBezTo>
                    <a:pt x="268" y="810"/>
                    <a:pt x="468" y="1243"/>
                    <a:pt x="668" y="1710"/>
                  </a:cubicBezTo>
                  <a:cubicBezTo>
                    <a:pt x="901" y="2177"/>
                    <a:pt x="1102" y="2644"/>
                    <a:pt x="1335" y="3078"/>
                  </a:cubicBezTo>
                  <a:cubicBezTo>
                    <a:pt x="1402" y="3145"/>
                    <a:pt x="1435" y="3145"/>
                    <a:pt x="1469" y="3145"/>
                  </a:cubicBezTo>
                  <a:cubicBezTo>
                    <a:pt x="1502" y="3078"/>
                    <a:pt x="1502" y="3045"/>
                    <a:pt x="1502" y="3011"/>
                  </a:cubicBezTo>
                  <a:cubicBezTo>
                    <a:pt x="1402" y="2511"/>
                    <a:pt x="1235" y="2011"/>
                    <a:pt x="1002" y="1544"/>
                  </a:cubicBezTo>
                  <a:cubicBezTo>
                    <a:pt x="801" y="1110"/>
                    <a:pt x="635" y="610"/>
                    <a:pt x="434" y="143"/>
                  </a:cubicBezTo>
                  <a:cubicBezTo>
                    <a:pt x="380" y="60"/>
                    <a:pt x="302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598450" y="4310725"/>
              <a:ext cx="38400" cy="78725"/>
            </a:xfrm>
            <a:custGeom>
              <a:avLst/>
              <a:gdLst/>
              <a:ahLst/>
              <a:cxnLst/>
              <a:rect l="l" t="t" r="r" b="b"/>
              <a:pathLst>
                <a:path w="1536" h="3149" extrusionOk="0">
                  <a:moveTo>
                    <a:pt x="242" y="1"/>
                  </a:moveTo>
                  <a:cubicBezTo>
                    <a:pt x="217" y="1"/>
                    <a:pt x="191" y="5"/>
                    <a:pt x="167" y="13"/>
                  </a:cubicBezTo>
                  <a:cubicBezTo>
                    <a:pt x="67" y="79"/>
                    <a:pt x="1" y="179"/>
                    <a:pt x="67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901" y="2181"/>
                    <a:pt x="1101" y="2614"/>
                    <a:pt x="1335" y="3081"/>
                  </a:cubicBezTo>
                  <a:cubicBezTo>
                    <a:pt x="1402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5"/>
                  </a:cubicBezTo>
                  <a:cubicBezTo>
                    <a:pt x="1402" y="2514"/>
                    <a:pt x="1235" y="2014"/>
                    <a:pt x="1035" y="1547"/>
                  </a:cubicBezTo>
                  <a:cubicBezTo>
                    <a:pt x="801" y="1080"/>
                    <a:pt x="634" y="580"/>
                    <a:pt x="434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651825" y="4284775"/>
              <a:ext cx="56725" cy="119675"/>
            </a:xfrm>
            <a:custGeom>
              <a:avLst/>
              <a:gdLst/>
              <a:ahLst/>
              <a:cxnLst/>
              <a:rect l="l" t="t" r="r" b="b"/>
              <a:pathLst>
                <a:path w="2269" h="4787" extrusionOk="0">
                  <a:moveTo>
                    <a:pt x="279" y="0"/>
                  </a:moveTo>
                  <a:cubicBezTo>
                    <a:pt x="241" y="0"/>
                    <a:pt x="202" y="15"/>
                    <a:pt x="167" y="50"/>
                  </a:cubicBezTo>
                  <a:cubicBezTo>
                    <a:pt x="67" y="117"/>
                    <a:pt x="1" y="217"/>
                    <a:pt x="67" y="317"/>
                  </a:cubicBezTo>
                  <a:cubicBezTo>
                    <a:pt x="401" y="1084"/>
                    <a:pt x="734" y="1784"/>
                    <a:pt x="1068" y="2552"/>
                  </a:cubicBezTo>
                  <a:cubicBezTo>
                    <a:pt x="1402" y="3286"/>
                    <a:pt x="1735" y="4053"/>
                    <a:pt x="2102" y="4753"/>
                  </a:cubicBezTo>
                  <a:cubicBezTo>
                    <a:pt x="2135" y="4787"/>
                    <a:pt x="2169" y="4787"/>
                    <a:pt x="2235" y="4787"/>
                  </a:cubicBezTo>
                  <a:cubicBezTo>
                    <a:pt x="2269" y="4753"/>
                    <a:pt x="2269" y="4720"/>
                    <a:pt x="2269" y="4687"/>
                  </a:cubicBezTo>
                  <a:cubicBezTo>
                    <a:pt x="2002" y="3886"/>
                    <a:pt x="1735" y="3119"/>
                    <a:pt x="1402" y="2385"/>
                  </a:cubicBezTo>
                  <a:cubicBezTo>
                    <a:pt x="1068" y="1618"/>
                    <a:pt x="768" y="884"/>
                    <a:pt x="434" y="117"/>
                  </a:cubicBezTo>
                  <a:cubicBezTo>
                    <a:pt x="412" y="51"/>
                    <a:pt x="348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693525" y="426667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10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0" y="173"/>
                    <a:pt x="34" y="307"/>
                  </a:cubicBezTo>
                  <a:cubicBezTo>
                    <a:pt x="267" y="807"/>
                    <a:pt x="467" y="1274"/>
                    <a:pt x="668" y="1741"/>
                  </a:cubicBezTo>
                  <a:cubicBezTo>
                    <a:pt x="868" y="2175"/>
                    <a:pt x="1101" y="2642"/>
                    <a:pt x="1335" y="3109"/>
                  </a:cubicBezTo>
                  <a:cubicBezTo>
                    <a:pt x="1401" y="3142"/>
                    <a:pt x="1435" y="3142"/>
                    <a:pt x="1468" y="3142"/>
                  </a:cubicBezTo>
                  <a:cubicBezTo>
                    <a:pt x="1501" y="3109"/>
                    <a:pt x="1501" y="3076"/>
                    <a:pt x="1501" y="3009"/>
                  </a:cubicBezTo>
                  <a:cubicBezTo>
                    <a:pt x="1401" y="2508"/>
                    <a:pt x="1235" y="2008"/>
                    <a:pt x="1001" y="1574"/>
                  </a:cubicBezTo>
                  <a:cubicBezTo>
                    <a:pt x="801" y="1107"/>
                    <a:pt x="634" y="607"/>
                    <a:pt x="434" y="140"/>
                  </a:cubicBezTo>
                  <a:cubicBezTo>
                    <a:pt x="405" y="83"/>
                    <a:pt x="302" y="0"/>
                    <a:pt x="21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740225" y="4244025"/>
              <a:ext cx="38375" cy="78700"/>
            </a:xfrm>
            <a:custGeom>
              <a:avLst/>
              <a:gdLst/>
              <a:ahLst/>
              <a:cxnLst/>
              <a:rect l="l" t="t" r="r" b="b"/>
              <a:pathLst>
                <a:path w="1535" h="3148" extrusionOk="0">
                  <a:moveTo>
                    <a:pt x="242" y="0"/>
                  </a:moveTo>
                  <a:cubicBezTo>
                    <a:pt x="216" y="0"/>
                    <a:pt x="191" y="4"/>
                    <a:pt x="167" y="12"/>
                  </a:cubicBezTo>
                  <a:cubicBezTo>
                    <a:pt x="67" y="79"/>
                    <a:pt x="0" y="179"/>
                    <a:pt x="67" y="312"/>
                  </a:cubicBezTo>
                  <a:cubicBezTo>
                    <a:pt x="267" y="813"/>
                    <a:pt x="467" y="1246"/>
                    <a:pt x="668" y="1713"/>
                  </a:cubicBezTo>
                  <a:cubicBezTo>
                    <a:pt x="901" y="2180"/>
                    <a:pt x="1101" y="2647"/>
                    <a:pt x="1335" y="3081"/>
                  </a:cubicBezTo>
                  <a:cubicBezTo>
                    <a:pt x="1401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4"/>
                  </a:cubicBezTo>
                  <a:cubicBezTo>
                    <a:pt x="1401" y="2514"/>
                    <a:pt x="1235" y="2013"/>
                    <a:pt x="1034" y="1546"/>
                  </a:cubicBezTo>
                  <a:cubicBezTo>
                    <a:pt x="801" y="1079"/>
                    <a:pt x="634" y="579"/>
                    <a:pt x="434" y="145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786100" y="4219300"/>
              <a:ext cx="38375" cy="78400"/>
            </a:xfrm>
            <a:custGeom>
              <a:avLst/>
              <a:gdLst/>
              <a:ahLst/>
              <a:cxnLst/>
              <a:rect l="l" t="t" r="r" b="b"/>
              <a:pathLst>
                <a:path w="1535" h="3136" extrusionOk="0">
                  <a:moveTo>
                    <a:pt x="167" y="0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768"/>
                    <a:pt x="467" y="1235"/>
                    <a:pt x="667" y="1702"/>
                  </a:cubicBezTo>
                  <a:cubicBezTo>
                    <a:pt x="901" y="2169"/>
                    <a:pt x="1101" y="2602"/>
                    <a:pt x="1334" y="3069"/>
                  </a:cubicBezTo>
                  <a:cubicBezTo>
                    <a:pt x="1401" y="3136"/>
                    <a:pt x="1434" y="3136"/>
                    <a:pt x="1468" y="3136"/>
                  </a:cubicBezTo>
                  <a:cubicBezTo>
                    <a:pt x="1534" y="3069"/>
                    <a:pt x="1534" y="3036"/>
                    <a:pt x="1534" y="3002"/>
                  </a:cubicBezTo>
                  <a:cubicBezTo>
                    <a:pt x="1401" y="2502"/>
                    <a:pt x="1234" y="2002"/>
                    <a:pt x="1034" y="1535"/>
                  </a:cubicBezTo>
                  <a:cubicBezTo>
                    <a:pt x="801" y="1068"/>
                    <a:pt x="634" y="567"/>
                    <a:pt x="434" y="134"/>
                  </a:cubicBezTo>
                  <a:cubicBezTo>
                    <a:pt x="400" y="34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829450" y="4201100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35" y="1"/>
                  </a:moveTo>
                  <a:cubicBezTo>
                    <a:pt x="210" y="1"/>
                    <a:pt x="186" y="9"/>
                    <a:pt x="167" y="28"/>
                  </a:cubicBezTo>
                  <a:cubicBezTo>
                    <a:pt x="34" y="95"/>
                    <a:pt x="1" y="195"/>
                    <a:pt x="34" y="295"/>
                  </a:cubicBezTo>
                  <a:cubicBezTo>
                    <a:pt x="234" y="795"/>
                    <a:pt x="434" y="1262"/>
                    <a:pt x="668" y="1729"/>
                  </a:cubicBezTo>
                  <a:cubicBezTo>
                    <a:pt x="868" y="2196"/>
                    <a:pt x="1068" y="2630"/>
                    <a:pt x="1335" y="3097"/>
                  </a:cubicBezTo>
                  <a:cubicBezTo>
                    <a:pt x="1368" y="3130"/>
                    <a:pt x="1402" y="3130"/>
                    <a:pt x="1468" y="3130"/>
                  </a:cubicBezTo>
                  <a:cubicBezTo>
                    <a:pt x="1502" y="3097"/>
                    <a:pt x="1502" y="3063"/>
                    <a:pt x="1502" y="3030"/>
                  </a:cubicBezTo>
                  <a:cubicBezTo>
                    <a:pt x="1368" y="2530"/>
                    <a:pt x="1201" y="2029"/>
                    <a:pt x="1001" y="1562"/>
                  </a:cubicBezTo>
                  <a:cubicBezTo>
                    <a:pt x="801" y="1095"/>
                    <a:pt x="634" y="595"/>
                    <a:pt x="401" y="128"/>
                  </a:cubicBezTo>
                  <a:cubicBezTo>
                    <a:pt x="377" y="56"/>
                    <a:pt x="301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876150" y="4182300"/>
              <a:ext cx="56725" cy="119575"/>
            </a:xfrm>
            <a:custGeom>
              <a:avLst/>
              <a:gdLst/>
              <a:ahLst/>
              <a:cxnLst/>
              <a:rect l="l" t="t" r="r" b="b"/>
              <a:pathLst>
                <a:path w="2269" h="4783" extrusionOk="0">
                  <a:moveTo>
                    <a:pt x="242" y="0"/>
                  </a:moveTo>
                  <a:cubicBezTo>
                    <a:pt x="217" y="0"/>
                    <a:pt x="192" y="4"/>
                    <a:pt x="167" y="13"/>
                  </a:cubicBezTo>
                  <a:cubicBezTo>
                    <a:pt x="34" y="113"/>
                    <a:pt x="1" y="179"/>
                    <a:pt x="34" y="313"/>
                  </a:cubicBezTo>
                  <a:cubicBezTo>
                    <a:pt x="368" y="1047"/>
                    <a:pt x="701" y="1781"/>
                    <a:pt x="1035" y="2514"/>
                  </a:cubicBezTo>
                  <a:cubicBezTo>
                    <a:pt x="1368" y="3282"/>
                    <a:pt x="1702" y="4015"/>
                    <a:pt x="2102" y="4716"/>
                  </a:cubicBezTo>
                  <a:cubicBezTo>
                    <a:pt x="2135" y="4783"/>
                    <a:pt x="2169" y="4783"/>
                    <a:pt x="2202" y="4783"/>
                  </a:cubicBezTo>
                  <a:cubicBezTo>
                    <a:pt x="2269" y="4716"/>
                    <a:pt x="2269" y="4683"/>
                    <a:pt x="2269" y="4649"/>
                  </a:cubicBezTo>
                  <a:cubicBezTo>
                    <a:pt x="2002" y="3849"/>
                    <a:pt x="1702" y="3115"/>
                    <a:pt x="1368" y="2348"/>
                  </a:cubicBezTo>
                  <a:cubicBezTo>
                    <a:pt x="1035" y="1614"/>
                    <a:pt x="768" y="847"/>
                    <a:pt x="434" y="113"/>
                  </a:cubicBezTo>
                  <a:cubicBezTo>
                    <a:pt x="384" y="38"/>
                    <a:pt x="31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917850" y="4164800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38" y="0"/>
                  </a:moveTo>
                  <a:cubicBezTo>
                    <a:pt x="215" y="0"/>
                    <a:pt x="191" y="4"/>
                    <a:pt x="167" y="12"/>
                  </a:cubicBezTo>
                  <a:cubicBezTo>
                    <a:pt x="34" y="79"/>
                    <a:pt x="0" y="179"/>
                    <a:pt x="34" y="312"/>
                  </a:cubicBezTo>
                  <a:cubicBezTo>
                    <a:pt x="234" y="813"/>
                    <a:pt x="467" y="1246"/>
                    <a:pt x="668" y="1713"/>
                  </a:cubicBezTo>
                  <a:cubicBezTo>
                    <a:pt x="868" y="2180"/>
                    <a:pt x="1068" y="2614"/>
                    <a:pt x="1335" y="3081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2" y="3081"/>
                    <a:pt x="1502" y="3048"/>
                    <a:pt x="1502" y="3014"/>
                  </a:cubicBezTo>
                  <a:cubicBezTo>
                    <a:pt x="1368" y="2514"/>
                    <a:pt x="1201" y="2014"/>
                    <a:pt x="1001" y="1547"/>
                  </a:cubicBezTo>
                  <a:cubicBezTo>
                    <a:pt x="801" y="1080"/>
                    <a:pt x="634" y="579"/>
                    <a:pt x="434" y="146"/>
                  </a:cubicBezTo>
                  <a:cubicBezTo>
                    <a:pt x="383" y="44"/>
                    <a:pt x="313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963725" y="4140900"/>
              <a:ext cx="37550" cy="78425"/>
            </a:xfrm>
            <a:custGeom>
              <a:avLst/>
              <a:gdLst/>
              <a:ahLst/>
              <a:cxnLst/>
              <a:rect l="l" t="t" r="r" b="b"/>
              <a:pathLst>
                <a:path w="1502" h="3137" extrusionOk="0">
                  <a:moveTo>
                    <a:pt x="167" y="1"/>
                  </a:moveTo>
                  <a:cubicBezTo>
                    <a:pt x="33" y="101"/>
                    <a:pt x="0" y="168"/>
                    <a:pt x="33" y="301"/>
                  </a:cubicBezTo>
                  <a:cubicBezTo>
                    <a:pt x="234" y="801"/>
                    <a:pt x="467" y="1235"/>
                    <a:pt x="667" y="1702"/>
                  </a:cubicBezTo>
                  <a:cubicBezTo>
                    <a:pt x="867" y="2169"/>
                    <a:pt x="1068" y="2636"/>
                    <a:pt x="1334" y="3070"/>
                  </a:cubicBezTo>
                  <a:cubicBezTo>
                    <a:pt x="1368" y="3136"/>
                    <a:pt x="1401" y="3136"/>
                    <a:pt x="1468" y="3136"/>
                  </a:cubicBezTo>
                  <a:cubicBezTo>
                    <a:pt x="1501" y="3070"/>
                    <a:pt x="1501" y="3036"/>
                    <a:pt x="1501" y="3003"/>
                  </a:cubicBezTo>
                  <a:cubicBezTo>
                    <a:pt x="1368" y="2503"/>
                    <a:pt x="1201" y="2002"/>
                    <a:pt x="1001" y="1535"/>
                  </a:cubicBezTo>
                  <a:cubicBezTo>
                    <a:pt x="801" y="1102"/>
                    <a:pt x="634" y="601"/>
                    <a:pt x="434" y="134"/>
                  </a:cubicBezTo>
                  <a:cubicBezTo>
                    <a:pt x="367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010425" y="411642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6" y="0"/>
                    <a:pt x="191" y="5"/>
                    <a:pt x="167" y="12"/>
                  </a:cubicBezTo>
                  <a:cubicBezTo>
                    <a:pt x="33" y="112"/>
                    <a:pt x="0" y="179"/>
                    <a:pt x="33" y="313"/>
                  </a:cubicBezTo>
                  <a:cubicBezTo>
                    <a:pt x="267" y="813"/>
                    <a:pt x="467" y="1280"/>
                    <a:pt x="667" y="1714"/>
                  </a:cubicBezTo>
                  <a:cubicBezTo>
                    <a:pt x="867" y="2181"/>
                    <a:pt x="1101" y="2648"/>
                    <a:pt x="1334" y="3115"/>
                  </a:cubicBezTo>
                  <a:cubicBezTo>
                    <a:pt x="1368" y="3148"/>
                    <a:pt x="1434" y="3148"/>
                    <a:pt x="1468" y="3148"/>
                  </a:cubicBezTo>
                  <a:cubicBezTo>
                    <a:pt x="1501" y="3115"/>
                    <a:pt x="1501" y="3081"/>
                    <a:pt x="1501" y="3015"/>
                  </a:cubicBezTo>
                  <a:cubicBezTo>
                    <a:pt x="1368" y="2514"/>
                    <a:pt x="1234" y="2014"/>
                    <a:pt x="1001" y="1547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408" y="44"/>
                    <a:pt x="324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052950" y="4098375"/>
              <a:ext cx="38375" cy="78425"/>
            </a:xfrm>
            <a:custGeom>
              <a:avLst/>
              <a:gdLst/>
              <a:ahLst/>
              <a:cxnLst/>
              <a:rect l="l" t="t" r="r" b="b"/>
              <a:pathLst>
                <a:path w="1535" h="3137" extrusionOk="0">
                  <a:moveTo>
                    <a:pt x="167" y="1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801"/>
                    <a:pt x="467" y="1235"/>
                    <a:pt x="667" y="1702"/>
                  </a:cubicBezTo>
                  <a:cubicBezTo>
                    <a:pt x="901" y="2169"/>
                    <a:pt x="1101" y="2636"/>
                    <a:pt x="1335" y="3069"/>
                  </a:cubicBezTo>
                  <a:cubicBezTo>
                    <a:pt x="1401" y="3136"/>
                    <a:pt x="1435" y="3136"/>
                    <a:pt x="1468" y="3136"/>
                  </a:cubicBezTo>
                  <a:cubicBezTo>
                    <a:pt x="1535" y="3069"/>
                    <a:pt x="1535" y="3036"/>
                    <a:pt x="1535" y="3003"/>
                  </a:cubicBezTo>
                  <a:cubicBezTo>
                    <a:pt x="1401" y="2502"/>
                    <a:pt x="1235" y="2002"/>
                    <a:pt x="1034" y="1535"/>
                  </a:cubicBezTo>
                  <a:cubicBezTo>
                    <a:pt x="801" y="1068"/>
                    <a:pt x="634" y="568"/>
                    <a:pt x="434" y="134"/>
                  </a:cubicBezTo>
                  <a:cubicBezTo>
                    <a:pt x="401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496725" y="4540775"/>
              <a:ext cx="45050" cy="42750"/>
            </a:xfrm>
            <a:custGeom>
              <a:avLst/>
              <a:gdLst/>
              <a:ahLst/>
              <a:cxnLst/>
              <a:rect l="l" t="t" r="r" b="b"/>
              <a:pathLst>
                <a:path w="1802" h="1710" extrusionOk="0">
                  <a:moveTo>
                    <a:pt x="805" y="0"/>
                  </a:moveTo>
                  <a:cubicBezTo>
                    <a:pt x="715" y="0"/>
                    <a:pt x="624" y="16"/>
                    <a:pt x="534" y="51"/>
                  </a:cubicBezTo>
                  <a:cubicBezTo>
                    <a:pt x="167" y="217"/>
                    <a:pt x="0" y="718"/>
                    <a:pt x="200" y="1151"/>
                  </a:cubicBezTo>
                  <a:cubicBezTo>
                    <a:pt x="379" y="1509"/>
                    <a:pt x="675" y="1710"/>
                    <a:pt x="983" y="1710"/>
                  </a:cubicBezTo>
                  <a:cubicBezTo>
                    <a:pt x="1078" y="1710"/>
                    <a:pt x="1174" y="1691"/>
                    <a:pt x="1268" y="1652"/>
                  </a:cubicBezTo>
                  <a:cubicBezTo>
                    <a:pt x="1635" y="1485"/>
                    <a:pt x="1801" y="985"/>
                    <a:pt x="1601" y="551"/>
                  </a:cubicBezTo>
                  <a:cubicBezTo>
                    <a:pt x="1469" y="234"/>
                    <a:pt x="1148" y="0"/>
                    <a:pt x="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687675" y="4457375"/>
              <a:ext cx="45075" cy="42775"/>
            </a:xfrm>
            <a:custGeom>
              <a:avLst/>
              <a:gdLst/>
              <a:ahLst/>
              <a:cxnLst/>
              <a:rect l="l" t="t" r="r" b="b"/>
              <a:pathLst>
                <a:path w="1803" h="1711" extrusionOk="0">
                  <a:moveTo>
                    <a:pt x="772" y="0"/>
                  </a:moveTo>
                  <a:cubicBezTo>
                    <a:pt x="691" y="0"/>
                    <a:pt x="611" y="16"/>
                    <a:pt x="535" y="51"/>
                  </a:cubicBezTo>
                  <a:cubicBezTo>
                    <a:pt x="168" y="218"/>
                    <a:pt x="1" y="718"/>
                    <a:pt x="201" y="1152"/>
                  </a:cubicBezTo>
                  <a:cubicBezTo>
                    <a:pt x="354" y="1509"/>
                    <a:pt x="664" y="1710"/>
                    <a:pt x="965" y="1710"/>
                  </a:cubicBezTo>
                  <a:cubicBezTo>
                    <a:pt x="1057" y="1710"/>
                    <a:pt x="1149" y="1691"/>
                    <a:pt x="1235" y="1652"/>
                  </a:cubicBezTo>
                  <a:cubicBezTo>
                    <a:pt x="1635" y="1485"/>
                    <a:pt x="1802" y="985"/>
                    <a:pt x="1569" y="551"/>
                  </a:cubicBezTo>
                  <a:cubicBezTo>
                    <a:pt x="1410" y="234"/>
                    <a:pt x="1084" y="0"/>
                    <a:pt x="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562600" y="4496150"/>
              <a:ext cx="110100" cy="76800"/>
            </a:xfrm>
            <a:custGeom>
              <a:avLst/>
              <a:gdLst/>
              <a:ahLst/>
              <a:cxnLst/>
              <a:rect l="l" t="t" r="r" b="b"/>
              <a:pathLst>
                <a:path w="4404" h="3072" extrusionOk="0">
                  <a:moveTo>
                    <a:pt x="4170" y="1"/>
                  </a:moveTo>
                  <a:cubicBezTo>
                    <a:pt x="4070" y="1"/>
                    <a:pt x="4003" y="101"/>
                    <a:pt x="4003" y="168"/>
                  </a:cubicBezTo>
                  <a:cubicBezTo>
                    <a:pt x="4003" y="635"/>
                    <a:pt x="3870" y="1102"/>
                    <a:pt x="3670" y="1469"/>
                  </a:cubicBezTo>
                  <a:cubicBezTo>
                    <a:pt x="3469" y="1836"/>
                    <a:pt x="3136" y="2136"/>
                    <a:pt x="2702" y="2336"/>
                  </a:cubicBezTo>
                  <a:cubicBezTo>
                    <a:pt x="2462" y="2489"/>
                    <a:pt x="2179" y="2556"/>
                    <a:pt x="1900" y="2556"/>
                  </a:cubicBezTo>
                  <a:cubicBezTo>
                    <a:pt x="1752" y="2556"/>
                    <a:pt x="1606" y="2537"/>
                    <a:pt x="1468" y="2503"/>
                  </a:cubicBezTo>
                  <a:cubicBezTo>
                    <a:pt x="1034" y="2436"/>
                    <a:pt x="567" y="2236"/>
                    <a:pt x="234" y="1936"/>
                  </a:cubicBezTo>
                  <a:cubicBezTo>
                    <a:pt x="167" y="1902"/>
                    <a:pt x="134" y="1902"/>
                    <a:pt x="67" y="1902"/>
                  </a:cubicBezTo>
                  <a:cubicBezTo>
                    <a:pt x="0" y="1936"/>
                    <a:pt x="0" y="2002"/>
                    <a:pt x="34" y="2102"/>
                  </a:cubicBezTo>
                  <a:cubicBezTo>
                    <a:pt x="367" y="2503"/>
                    <a:pt x="801" y="2803"/>
                    <a:pt x="1335" y="2970"/>
                  </a:cubicBezTo>
                  <a:cubicBezTo>
                    <a:pt x="1550" y="3037"/>
                    <a:pt x="1776" y="3072"/>
                    <a:pt x="2002" y="3072"/>
                  </a:cubicBezTo>
                  <a:cubicBezTo>
                    <a:pt x="2336" y="3072"/>
                    <a:pt x="2670" y="2996"/>
                    <a:pt x="2969" y="2836"/>
                  </a:cubicBezTo>
                  <a:cubicBezTo>
                    <a:pt x="3469" y="2636"/>
                    <a:pt x="3870" y="2236"/>
                    <a:pt x="4137" y="1736"/>
                  </a:cubicBezTo>
                  <a:cubicBezTo>
                    <a:pt x="4370" y="1235"/>
                    <a:pt x="4403" y="668"/>
                    <a:pt x="4303" y="134"/>
                  </a:cubicBezTo>
                  <a:cubicBezTo>
                    <a:pt x="4303" y="68"/>
                    <a:pt x="4237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711025" y="4492800"/>
              <a:ext cx="103450" cy="78425"/>
            </a:xfrm>
            <a:custGeom>
              <a:avLst/>
              <a:gdLst/>
              <a:ahLst/>
              <a:cxnLst/>
              <a:rect l="l" t="t" r="r" b="b"/>
              <a:pathLst>
                <a:path w="4138" h="3137" extrusionOk="0">
                  <a:moveTo>
                    <a:pt x="2381" y="1"/>
                  </a:moveTo>
                  <a:cubicBezTo>
                    <a:pt x="2086" y="1"/>
                    <a:pt x="1774" y="65"/>
                    <a:pt x="1469" y="202"/>
                  </a:cubicBezTo>
                  <a:cubicBezTo>
                    <a:pt x="501" y="602"/>
                    <a:pt x="1" y="1569"/>
                    <a:pt x="368" y="2303"/>
                  </a:cubicBezTo>
                  <a:cubicBezTo>
                    <a:pt x="597" y="2830"/>
                    <a:pt x="1156" y="3137"/>
                    <a:pt x="1798" y="3137"/>
                  </a:cubicBezTo>
                  <a:cubicBezTo>
                    <a:pt x="2090" y="3137"/>
                    <a:pt x="2400" y="3073"/>
                    <a:pt x="2703" y="2937"/>
                  </a:cubicBezTo>
                  <a:cubicBezTo>
                    <a:pt x="3637" y="2537"/>
                    <a:pt x="4137" y="1569"/>
                    <a:pt x="3804" y="802"/>
                  </a:cubicBezTo>
                  <a:cubicBezTo>
                    <a:pt x="3575" y="300"/>
                    <a:pt x="3019" y="1"/>
                    <a:pt x="2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475875" y="4605400"/>
              <a:ext cx="103425" cy="78400"/>
            </a:xfrm>
            <a:custGeom>
              <a:avLst/>
              <a:gdLst/>
              <a:ahLst/>
              <a:cxnLst/>
              <a:rect l="l" t="t" r="r" b="b"/>
              <a:pathLst>
                <a:path w="4137" h="3136" extrusionOk="0">
                  <a:moveTo>
                    <a:pt x="2380" y="0"/>
                  </a:moveTo>
                  <a:cubicBezTo>
                    <a:pt x="2086" y="0"/>
                    <a:pt x="1773" y="64"/>
                    <a:pt x="1468" y="201"/>
                  </a:cubicBezTo>
                  <a:cubicBezTo>
                    <a:pt x="501" y="601"/>
                    <a:pt x="0" y="1569"/>
                    <a:pt x="334" y="2302"/>
                  </a:cubicBezTo>
                  <a:cubicBezTo>
                    <a:pt x="563" y="2829"/>
                    <a:pt x="1122" y="3136"/>
                    <a:pt x="1763" y="3136"/>
                  </a:cubicBezTo>
                  <a:cubicBezTo>
                    <a:pt x="2056" y="3136"/>
                    <a:pt x="2366" y="3072"/>
                    <a:pt x="2669" y="2936"/>
                  </a:cubicBezTo>
                  <a:cubicBezTo>
                    <a:pt x="3636" y="2536"/>
                    <a:pt x="4136" y="1569"/>
                    <a:pt x="3803" y="801"/>
                  </a:cubicBezTo>
                  <a:cubicBezTo>
                    <a:pt x="3575" y="299"/>
                    <a:pt x="3019" y="0"/>
                    <a:pt x="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862297" y="6571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1094988" y="4728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-5400000">
            <a:off x="7108205" y="3166729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/>
          <p:nvPr/>
        </p:nvSpPr>
        <p:spPr>
          <a:xfrm rot="-5400000">
            <a:off x="7099750" y="3099232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1"/>
          </p:nvPr>
        </p:nvSpPr>
        <p:spPr>
          <a:xfrm>
            <a:off x="1884551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3"/>
          </p:nvPr>
        </p:nvSpPr>
        <p:spPr>
          <a:xfrm>
            <a:off x="4679439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1478650" y="144800"/>
            <a:ext cx="8152900" cy="1663875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2" name="Google Shape;82;p5"/>
          <p:cNvSpPr/>
          <p:nvPr/>
        </p:nvSpPr>
        <p:spPr>
          <a:xfrm rot="5400000">
            <a:off x="1761526" y="2487776"/>
            <a:ext cx="741954" cy="45694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7807400" y="1287625"/>
            <a:ext cx="313975" cy="363375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 rot="-5400000">
            <a:off x="176845" y="4246612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 rot="-5400000">
            <a:off x="325902" y="397819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 rot="-5400000">
            <a:off x="8275572" y="31706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5"/>
          <p:cNvGrpSpPr/>
          <p:nvPr/>
        </p:nvGrpSpPr>
        <p:grpSpPr>
          <a:xfrm>
            <a:off x="383200" y="1265898"/>
            <a:ext cx="1501345" cy="1244191"/>
            <a:chOff x="342375" y="1514048"/>
            <a:chExt cx="1501345" cy="1244191"/>
          </a:xfrm>
        </p:grpSpPr>
        <p:grpSp>
          <p:nvGrpSpPr>
            <p:cNvPr id="88" name="Google Shape;88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89" name="Google Shape;89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" name="Google Shape;103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04" name="Google Shape;104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/>
          <p:nvPr/>
        </p:nvSpPr>
        <p:spPr>
          <a:xfrm rot="-5400000">
            <a:off x="7544880" y="3295904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title"/>
          </p:nvPr>
        </p:nvSpPr>
        <p:spPr>
          <a:xfrm>
            <a:off x="4299650" y="1089150"/>
            <a:ext cx="2849100" cy="13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9" name="Google Shape;119;p7"/>
          <p:cNvSpPr txBox="1">
            <a:spLocks noGrp="1"/>
          </p:cNvSpPr>
          <p:nvPr>
            <p:ph type="body" idx="1"/>
          </p:nvPr>
        </p:nvSpPr>
        <p:spPr>
          <a:xfrm>
            <a:off x="4299650" y="2415550"/>
            <a:ext cx="3819600" cy="18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400" b="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/>
          <p:nvPr/>
        </p:nvSpPr>
        <p:spPr>
          <a:xfrm rot="-9941259" flipH="1">
            <a:off x="5172984" y="141003"/>
            <a:ext cx="3884492" cy="1187809"/>
          </a:xfrm>
          <a:custGeom>
            <a:avLst/>
            <a:gdLst/>
            <a:ahLst/>
            <a:cxnLst/>
            <a:rect l="l" t="t" r="r" b="b"/>
            <a:pathLst>
              <a:path w="156716" h="69913" extrusionOk="0">
                <a:moveTo>
                  <a:pt x="0" y="0"/>
                </a:moveTo>
                <a:cubicBezTo>
                  <a:pt x="10649" y="9041"/>
                  <a:pt x="44805" y="50297"/>
                  <a:pt x="63892" y="54248"/>
                </a:cubicBezTo>
                <a:cubicBezTo>
                  <a:pt x="82979" y="58200"/>
                  <a:pt x="117135" y="31813"/>
                  <a:pt x="114523" y="23709"/>
                </a:cubicBezTo>
                <a:cubicBezTo>
                  <a:pt x="111911" y="15605"/>
                  <a:pt x="54248" y="-1607"/>
                  <a:pt x="48220" y="5626"/>
                </a:cubicBezTo>
                <a:cubicBezTo>
                  <a:pt x="42193" y="12859"/>
                  <a:pt x="60275" y="58200"/>
                  <a:pt x="78358" y="67107"/>
                </a:cubicBezTo>
                <a:cubicBezTo>
                  <a:pt x="96441" y="76014"/>
                  <a:pt x="143656" y="60410"/>
                  <a:pt x="156716" y="5907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21" name="Google Shape;121;p7"/>
          <p:cNvSpPr/>
          <p:nvPr/>
        </p:nvSpPr>
        <p:spPr>
          <a:xfrm>
            <a:off x="8551272" y="960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537472" y="38684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"/>
          <p:cNvSpPr/>
          <p:nvPr/>
        </p:nvSpPr>
        <p:spPr>
          <a:xfrm>
            <a:off x="360987" y="6148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"/>
          <p:cNvSpPr/>
          <p:nvPr/>
        </p:nvSpPr>
        <p:spPr>
          <a:xfrm rot="-5400000">
            <a:off x="-899307" y="3558757"/>
            <a:ext cx="3132136" cy="1333506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570300" y="2199775"/>
            <a:ext cx="40452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ubTitle" idx="1"/>
          </p:nvPr>
        </p:nvSpPr>
        <p:spPr>
          <a:xfrm>
            <a:off x="1195650" y="3107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title" idx="2" hasCustomPrompt="1"/>
          </p:nvPr>
        </p:nvSpPr>
        <p:spPr>
          <a:xfrm>
            <a:off x="570302" y="1832550"/>
            <a:ext cx="404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36" name="Google Shape;136;p9"/>
          <p:cNvGrpSpPr/>
          <p:nvPr/>
        </p:nvGrpSpPr>
        <p:grpSpPr>
          <a:xfrm flipH="1">
            <a:off x="208" y="-4"/>
            <a:ext cx="2240231" cy="1725742"/>
            <a:chOff x="5153550" y="135575"/>
            <a:chExt cx="1402950" cy="1080750"/>
          </a:xfrm>
        </p:grpSpPr>
        <p:sp>
          <p:nvSpPr>
            <p:cNvPr id="137" name="Google Shape;137;p9"/>
            <p:cNvSpPr/>
            <p:nvPr/>
          </p:nvSpPr>
          <p:spPr>
            <a:xfrm>
              <a:off x="5208475" y="135575"/>
              <a:ext cx="1348025" cy="942650"/>
            </a:xfrm>
            <a:custGeom>
              <a:avLst/>
              <a:gdLst/>
              <a:ahLst/>
              <a:cxnLst/>
              <a:rect l="l" t="t" r="r" b="b"/>
              <a:pathLst>
                <a:path w="53921" h="37706" fill="none" extrusionOk="0">
                  <a:moveTo>
                    <a:pt x="0" y="1"/>
                  </a:moveTo>
                  <a:cubicBezTo>
                    <a:pt x="147" y="1570"/>
                    <a:pt x="2595" y="4500"/>
                    <a:pt x="3829" y="5985"/>
                  </a:cubicBezTo>
                  <a:cubicBezTo>
                    <a:pt x="5524" y="8036"/>
                    <a:pt x="7637" y="9668"/>
                    <a:pt x="9374" y="11697"/>
                  </a:cubicBezTo>
                  <a:cubicBezTo>
                    <a:pt x="12492" y="15359"/>
                    <a:pt x="15630" y="18435"/>
                    <a:pt x="19334" y="21469"/>
                  </a:cubicBezTo>
                  <a:cubicBezTo>
                    <a:pt x="23895" y="25193"/>
                    <a:pt x="28917" y="27976"/>
                    <a:pt x="34043" y="30947"/>
                  </a:cubicBezTo>
                  <a:cubicBezTo>
                    <a:pt x="38458" y="33500"/>
                    <a:pt x="42768" y="36303"/>
                    <a:pt x="47874" y="37287"/>
                  </a:cubicBezTo>
                  <a:cubicBezTo>
                    <a:pt x="49861" y="37684"/>
                    <a:pt x="51933" y="37705"/>
                    <a:pt x="53920" y="3743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5153550" y="231300"/>
              <a:ext cx="248500" cy="218175"/>
            </a:xfrm>
            <a:custGeom>
              <a:avLst/>
              <a:gdLst/>
              <a:ahLst/>
              <a:cxnLst/>
              <a:rect l="l" t="t" r="r" b="b"/>
              <a:pathLst>
                <a:path w="9940" h="8727" fill="none" extrusionOk="0">
                  <a:moveTo>
                    <a:pt x="3976" y="1"/>
                  </a:moveTo>
                  <a:cubicBezTo>
                    <a:pt x="2344" y="2637"/>
                    <a:pt x="1214" y="5797"/>
                    <a:pt x="0" y="8538"/>
                  </a:cubicBezTo>
                  <a:cubicBezTo>
                    <a:pt x="3327" y="8726"/>
                    <a:pt x="6382" y="5211"/>
                    <a:pt x="9939" y="569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5388425" y="455725"/>
              <a:ext cx="172625" cy="227550"/>
            </a:xfrm>
            <a:custGeom>
              <a:avLst/>
              <a:gdLst/>
              <a:ahLst/>
              <a:cxnLst/>
              <a:rect l="l" t="t" r="r" b="b"/>
              <a:pathLst>
                <a:path w="6905" h="9102" fill="none" extrusionOk="0">
                  <a:moveTo>
                    <a:pt x="2092" y="0"/>
                  </a:moveTo>
                  <a:cubicBezTo>
                    <a:pt x="2030" y="1653"/>
                    <a:pt x="1653" y="3641"/>
                    <a:pt x="1214" y="5315"/>
                  </a:cubicBezTo>
                  <a:cubicBezTo>
                    <a:pt x="900" y="6445"/>
                    <a:pt x="0" y="8077"/>
                    <a:pt x="188" y="9102"/>
                  </a:cubicBezTo>
                  <a:cubicBezTo>
                    <a:pt x="2699" y="8077"/>
                    <a:pt x="4687" y="5440"/>
                    <a:pt x="6905" y="458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5595025" y="659725"/>
              <a:ext cx="204050" cy="245350"/>
            </a:xfrm>
            <a:custGeom>
              <a:avLst/>
              <a:gdLst/>
              <a:ahLst/>
              <a:cxnLst/>
              <a:rect l="l" t="t" r="r" b="b"/>
              <a:pathLst>
                <a:path w="8162" h="9814" fill="none" extrusionOk="0">
                  <a:moveTo>
                    <a:pt x="2386" y="0"/>
                  </a:moveTo>
                  <a:cubicBezTo>
                    <a:pt x="1947" y="1298"/>
                    <a:pt x="2156" y="4039"/>
                    <a:pt x="1633" y="5796"/>
                  </a:cubicBezTo>
                  <a:cubicBezTo>
                    <a:pt x="1235" y="7114"/>
                    <a:pt x="440" y="8328"/>
                    <a:pt x="1" y="9625"/>
                  </a:cubicBezTo>
                  <a:cubicBezTo>
                    <a:pt x="1047" y="9814"/>
                    <a:pt x="7659" y="4876"/>
                    <a:pt x="8161" y="39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5849250" y="821875"/>
              <a:ext cx="198800" cy="268900"/>
            </a:xfrm>
            <a:custGeom>
              <a:avLst/>
              <a:gdLst/>
              <a:ahLst/>
              <a:cxnLst/>
              <a:rect l="l" t="t" r="r" b="b"/>
              <a:pathLst>
                <a:path w="7952" h="10756" fill="none" extrusionOk="0">
                  <a:moveTo>
                    <a:pt x="1340" y="1"/>
                  </a:moveTo>
                  <a:cubicBezTo>
                    <a:pt x="1152" y="2156"/>
                    <a:pt x="1340" y="4353"/>
                    <a:pt x="1005" y="6445"/>
                  </a:cubicBezTo>
                  <a:cubicBezTo>
                    <a:pt x="900" y="7115"/>
                    <a:pt x="1" y="10002"/>
                    <a:pt x="733" y="10337"/>
                  </a:cubicBezTo>
                  <a:cubicBezTo>
                    <a:pt x="1716" y="10755"/>
                    <a:pt x="4060" y="7094"/>
                    <a:pt x="4583" y="6529"/>
                  </a:cubicBezTo>
                  <a:cubicBezTo>
                    <a:pt x="5650" y="5399"/>
                    <a:pt x="6759" y="4771"/>
                    <a:pt x="7952" y="385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6141675" y="966775"/>
              <a:ext cx="169500" cy="249550"/>
            </a:xfrm>
            <a:custGeom>
              <a:avLst/>
              <a:gdLst/>
              <a:ahLst/>
              <a:cxnLst/>
              <a:rect l="l" t="t" r="r" b="b"/>
              <a:pathLst>
                <a:path w="6780" h="9982" fill="none" extrusionOk="0">
                  <a:moveTo>
                    <a:pt x="0" y="1"/>
                  </a:moveTo>
                  <a:cubicBezTo>
                    <a:pt x="230" y="2051"/>
                    <a:pt x="502" y="4206"/>
                    <a:pt x="523" y="6320"/>
                  </a:cubicBezTo>
                  <a:cubicBezTo>
                    <a:pt x="544" y="7491"/>
                    <a:pt x="63" y="8956"/>
                    <a:pt x="335" y="9981"/>
                  </a:cubicBezTo>
                  <a:cubicBezTo>
                    <a:pt x="1799" y="8830"/>
                    <a:pt x="2595" y="6968"/>
                    <a:pt x="3787" y="5608"/>
                  </a:cubicBezTo>
                  <a:cubicBezTo>
                    <a:pt x="4687" y="4646"/>
                    <a:pt x="5838" y="3788"/>
                    <a:pt x="6779" y="28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9"/>
          <p:cNvSpPr/>
          <p:nvPr/>
        </p:nvSpPr>
        <p:spPr>
          <a:xfrm>
            <a:off x="-458075" y="3859025"/>
            <a:ext cx="2142925" cy="1665450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8131899" y="473696"/>
            <a:ext cx="172786" cy="15238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8270850" y="646986"/>
            <a:ext cx="127731" cy="11266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1772247" y="41935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0" name="Google Shape;210;p13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13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212" name="Google Shape;212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13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" name="Google Shape;228;p13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229" name="Google Shape;229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13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9" name="Google Shape;239;p13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3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260500" y="1283000"/>
            <a:ext cx="842700" cy="34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5" name="Google Shape;245;p14"/>
          <p:cNvSpPr txBox="1">
            <a:spLocks noGrp="1"/>
          </p:cNvSpPr>
          <p:nvPr>
            <p:ph type="subTitle" idx="1"/>
          </p:nvPr>
        </p:nvSpPr>
        <p:spPr>
          <a:xfrm flipH="1">
            <a:off x="2103125" y="1630900"/>
            <a:ext cx="217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4"/>
          <p:cNvSpPr txBox="1">
            <a:spLocks noGrp="1"/>
          </p:cNvSpPr>
          <p:nvPr>
            <p:ph type="title" idx="3"/>
          </p:nvPr>
        </p:nvSpPr>
        <p:spPr>
          <a:xfrm>
            <a:off x="2103200" y="1283000"/>
            <a:ext cx="21765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4864275" y="1283000"/>
            <a:ext cx="842700" cy="34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14"/>
          <p:cNvSpPr txBox="1">
            <a:spLocks noGrp="1"/>
          </p:cNvSpPr>
          <p:nvPr>
            <p:ph type="subTitle" idx="5"/>
          </p:nvPr>
        </p:nvSpPr>
        <p:spPr>
          <a:xfrm flipH="1">
            <a:off x="5706900" y="1630900"/>
            <a:ext cx="217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9" name="Google Shape;249;p14"/>
          <p:cNvSpPr txBox="1">
            <a:spLocks noGrp="1"/>
          </p:cNvSpPr>
          <p:nvPr>
            <p:ph type="title" idx="6"/>
          </p:nvPr>
        </p:nvSpPr>
        <p:spPr>
          <a:xfrm>
            <a:off x="5706975" y="1283000"/>
            <a:ext cx="21765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1260500" y="2444838"/>
            <a:ext cx="842700" cy="34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1" name="Google Shape;251;p14"/>
          <p:cNvSpPr txBox="1">
            <a:spLocks noGrp="1"/>
          </p:cNvSpPr>
          <p:nvPr>
            <p:ph type="subTitle" idx="8"/>
          </p:nvPr>
        </p:nvSpPr>
        <p:spPr>
          <a:xfrm flipH="1">
            <a:off x="2103125" y="2792738"/>
            <a:ext cx="217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title" idx="9"/>
          </p:nvPr>
        </p:nvSpPr>
        <p:spPr>
          <a:xfrm>
            <a:off x="2103200" y="2444838"/>
            <a:ext cx="21765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4864275" y="2444838"/>
            <a:ext cx="842700" cy="34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4" name="Google Shape;254;p14"/>
          <p:cNvSpPr txBox="1">
            <a:spLocks noGrp="1"/>
          </p:cNvSpPr>
          <p:nvPr>
            <p:ph type="subTitle" idx="14"/>
          </p:nvPr>
        </p:nvSpPr>
        <p:spPr>
          <a:xfrm flipH="1">
            <a:off x="5706900" y="2792738"/>
            <a:ext cx="217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5" name="Google Shape;255;p14"/>
          <p:cNvSpPr txBox="1">
            <a:spLocks noGrp="1"/>
          </p:cNvSpPr>
          <p:nvPr>
            <p:ph type="title" idx="15"/>
          </p:nvPr>
        </p:nvSpPr>
        <p:spPr>
          <a:xfrm>
            <a:off x="5706975" y="2444838"/>
            <a:ext cx="21765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title" idx="16" hasCustomPrompt="1"/>
          </p:nvPr>
        </p:nvSpPr>
        <p:spPr>
          <a:xfrm flipH="1">
            <a:off x="1260500" y="3606675"/>
            <a:ext cx="842700" cy="34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7"/>
          </p:nvPr>
        </p:nvSpPr>
        <p:spPr>
          <a:xfrm flipH="1">
            <a:off x="2103125" y="3954575"/>
            <a:ext cx="217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title" idx="18"/>
          </p:nvPr>
        </p:nvSpPr>
        <p:spPr>
          <a:xfrm>
            <a:off x="2103200" y="3606675"/>
            <a:ext cx="21765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title" idx="19" hasCustomPrompt="1"/>
          </p:nvPr>
        </p:nvSpPr>
        <p:spPr>
          <a:xfrm flipH="1">
            <a:off x="4864275" y="3606675"/>
            <a:ext cx="842700" cy="34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14"/>
          <p:cNvSpPr txBox="1">
            <a:spLocks noGrp="1"/>
          </p:cNvSpPr>
          <p:nvPr>
            <p:ph type="subTitle" idx="20"/>
          </p:nvPr>
        </p:nvSpPr>
        <p:spPr>
          <a:xfrm flipH="1">
            <a:off x="5706900" y="3954575"/>
            <a:ext cx="217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1" name="Google Shape;261;p14"/>
          <p:cNvSpPr txBox="1">
            <a:spLocks noGrp="1"/>
          </p:cNvSpPr>
          <p:nvPr>
            <p:ph type="title" idx="21"/>
          </p:nvPr>
        </p:nvSpPr>
        <p:spPr>
          <a:xfrm>
            <a:off x="5706975" y="3606675"/>
            <a:ext cx="21765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5400000">
            <a:off x="7976704" y="1051900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>
            <a:off x="-734100" y="3874168"/>
            <a:ext cx="1994602" cy="1704648"/>
          </a:xfrm>
          <a:custGeom>
            <a:avLst/>
            <a:gdLst/>
            <a:ahLst/>
            <a:cxnLst/>
            <a:rect l="l" t="t" r="r" b="b"/>
            <a:pathLst>
              <a:path w="75862" h="64834" extrusionOk="0">
                <a:moveTo>
                  <a:pt x="27486" y="0"/>
                </a:moveTo>
                <a:cubicBezTo>
                  <a:pt x="14236" y="0"/>
                  <a:pt x="1" y="11922"/>
                  <a:pt x="4464" y="32119"/>
                </a:cubicBezTo>
                <a:cubicBezTo>
                  <a:pt x="7408" y="45427"/>
                  <a:pt x="22347" y="63271"/>
                  <a:pt x="37187" y="64723"/>
                </a:cubicBezTo>
                <a:cubicBezTo>
                  <a:pt x="37950" y="64797"/>
                  <a:pt x="38755" y="64834"/>
                  <a:pt x="39593" y="64834"/>
                </a:cubicBezTo>
                <a:cubicBezTo>
                  <a:pt x="53258" y="64834"/>
                  <a:pt x="75862" y="55139"/>
                  <a:pt x="69752" y="38346"/>
                </a:cubicBezTo>
                <a:cubicBezTo>
                  <a:pt x="65972" y="27962"/>
                  <a:pt x="54255" y="28240"/>
                  <a:pt x="46358" y="22849"/>
                </a:cubicBezTo>
                <a:cubicBezTo>
                  <a:pt x="38023" y="17180"/>
                  <a:pt x="46975" y="9660"/>
                  <a:pt x="39376" y="3872"/>
                </a:cubicBezTo>
                <a:cubicBezTo>
                  <a:pt x="35961" y="1249"/>
                  <a:pt x="31775" y="0"/>
                  <a:pt x="27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2700000">
            <a:off x="8069271" y="-492718"/>
            <a:ext cx="1402437" cy="1721733"/>
          </a:xfrm>
          <a:custGeom>
            <a:avLst/>
            <a:gdLst/>
            <a:ahLst/>
            <a:cxnLst/>
            <a:rect l="l" t="t" r="r" b="b"/>
            <a:pathLst>
              <a:path w="56098" h="68870" extrusionOk="0">
                <a:moveTo>
                  <a:pt x="27540" y="1"/>
                </a:moveTo>
                <a:cubicBezTo>
                  <a:pt x="25846" y="1"/>
                  <a:pt x="24016" y="377"/>
                  <a:pt x="22022" y="1226"/>
                </a:cubicBezTo>
                <a:cubicBezTo>
                  <a:pt x="3980" y="8924"/>
                  <a:pt x="18521" y="22730"/>
                  <a:pt x="17626" y="35302"/>
                </a:cubicBezTo>
                <a:cubicBezTo>
                  <a:pt x="16950" y="44552"/>
                  <a:pt x="1" y="49286"/>
                  <a:pt x="7799" y="60247"/>
                </a:cubicBezTo>
                <a:cubicBezTo>
                  <a:pt x="12119" y="66326"/>
                  <a:pt x="17081" y="68870"/>
                  <a:pt x="22065" y="68870"/>
                </a:cubicBezTo>
                <a:cubicBezTo>
                  <a:pt x="38955" y="68870"/>
                  <a:pt x="56098" y="39657"/>
                  <a:pt x="49355" y="19766"/>
                </a:cubicBezTo>
                <a:cubicBezTo>
                  <a:pt x="42898" y="13377"/>
                  <a:pt x="37638" y="1"/>
                  <a:pt x="275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" name="Google Shape;265;p14"/>
          <p:cNvGrpSpPr/>
          <p:nvPr/>
        </p:nvGrpSpPr>
        <p:grpSpPr>
          <a:xfrm>
            <a:off x="542150" y="3492275"/>
            <a:ext cx="342125" cy="362875"/>
            <a:chOff x="2638525" y="4006350"/>
            <a:chExt cx="342125" cy="362875"/>
          </a:xfrm>
        </p:grpSpPr>
        <p:sp>
          <p:nvSpPr>
            <p:cNvPr id="266" name="Google Shape;266;p14"/>
            <p:cNvSpPr/>
            <p:nvPr/>
          </p:nvSpPr>
          <p:spPr>
            <a:xfrm>
              <a:off x="2751525" y="4006350"/>
              <a:ext cx="107900" cy="153550"/>
            </a:xfrm>
            <a:custGeom>
              <a:avLst/>
              <a:gdLst/>
              <a:ahLst/>
              <a:cxnLst/>
              <a:rect l="l" t="t" r="r" b="b"/>
              <a:pathLst>
                <a:path w="4316" h="6142" extrusionOk="0">
                  <a:moveTo>
                    <a:pt x="804" y="1"/>
                  </a:moveTo>
                  <a:cubicBezTo>
                    <a:pt x="666" y="1"/>
                    <a:pt x="542" y="60"/>
                    <a:pt x="439" y="193"/>
                  </a:cubicBezTo>
                  <a:cubicBezTo>
                    <a:pt x="0" y="758"/>
                    <a:pt x="188" y="1867"/>
                    <a:pt x="230" y="2516"/>
                  </a:cubicBezTo>
                  <a:cubicBezTo>
                    <a:pt x="314" y="3625"/>
                    <a:pt x="314" y="4796"/>
                    <a:pt x="398" y="5905"/>
                  </a:cubicBezTo>
                  <a:cubicBezTo>
                    <a:pt x="398" y="6063"/>
                    <a:pt x="519" y="6142"/>
                    <a:pt x="634" y="6142"/>
                  </a:cubicBezTo>
                  <a:cubicBezTo>
                    <a:pt x="733" y="6142"/>
                    <a:pt x="827" y="6084"/>
                    <a:pt x="837" y="5968"/>
                  </a:cubicBezTo>
                  <a:cubicBezTo>
                    <a:pt x="942" y="4482"/>
                    <a:pt x="816" y="3039"/>
                    <a:pt x="753" y="1553"/>
                  </a:cubicBezTo>
                  <a:cubicBezTo>
                    <a:pt x="753" y="1410"/>
                    <a:pt x="692" y="688"/>
                    <a:pt x="935" y="688"/>
                  </a:cubicBezTo>
                  <a:cubicBezTo>
                    <a:pt x="976" y="688"/>
                    <a:pt x="1027" y="709"/>
                    <a:pt x="1088" y="758"/>
                  </a:cubicBezTo>
                  <a:cubicBezTo>
                    <a:pt x="1402" y="1030"/>
                    <a:pt x="1716" y="1574"/>
                    <a:pt x="1988" y="1888"/>
                  </a:cubicBezTo>
                  <a:cubicBezTo>
                    <a:pt x="2741" y="2808"/>
                    <a:pt x="2971" y="4085"/>
                    <a:pt x="3892" y="4859"/>
                  </a:cubicBezTo>
                  <a:cubicBezTo>
                    <a:pt x="3940" y="4902"/>
                    <a:pt x="3992" y="4920"/>
                    <a:pt x="4042" y="4920"/>
                  </a:cubicBezTo>
                  <a:cubicBezTo>
                    <a:pt x="4188" y="4920"/>
                    <a:pt x="4315" y="4764"/>
                    <a:pt x="4268" y="4608"/>
                  </a:cubicBezTo>
                  <a:cubicBezTo>
                    <a:pt x="4045" y="3956"/>
                    <a:pt x="1929" y="1"/>
                    <a:pt x="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2638525" y="4152650"/>
              <a:ext cx="149700" cy="96650"/>
            </a:xfrm>
            <a:custGeom>
              <a:avLst/>
              <a:gdLst/>
              <a:ahLst/>
              <a:cxnLst/>
              <a:rect l="l" t="t" r="r" b="b"/>
              <a:pathLst>
                <a:path w="5988" h="3866" extrusionOk="0">
                  <a:moveTo>
                    <a:pt x="4733" y="0"/>
                  </a:moveTo>
                  <a:cubicBezTo>
                    <a:pt x="4699" y="0"/>
                    <a:pt x="4663" y="10"/>
                    <a:pt x="4625" y="32"/>
                  </a:cubicBezTo>
                  <a:cubicBezTo>
                    <a:pt x="3579" y="660"/>
                    <a:pt x="1" y="1183"/>
                    <a:pt x="147" y="2962"/>
                  </a:cubicBezTo>
                  <a:cubicBezTo>
                    <a:pt x="231" y="3757"/>
                    <a:pt x="1695" y="3757"/>
                    <a:pt x="2198" y="3757"/>
                  </a:cubicBezTo>
                  <a:cubicBezTo>
                    <a:pt x="2817" y="3757"/>
                    <a:pt x="3388" y="3714"/>
                    <a:pt x="3966" y="3714"/>
                  </a:cubicBezTo>
                  <a:cubicBezTo>
                    <a:pt x="4462" y="3714"/>
                    <a:pt x="4963" y="3745"/>
                    <a:pt x="5503" y="3861"/>
                  </a:cubicBezTo>
                  <a:cubicBezTo>
                    <a:pt x="5524" y="3864"/>
                    <a:pt x="5543" y="3866"/>
                    <a:pt x="5561" y="3866"/>
                  </a:cubicBezTo>
                  <a:cubicBezTo>
                    <a:pt x="5910" y="3866"/>
                    <a:pt x="5988" y="3331"/>
                    <a:pt x="5650" y="3192"/>
                  </a:cubicBezTo>
                  <a:cubicBezTo>
                    <a:pt x="5110" y="3017"/>
                    <a:pt x="4570" y="2943"/>
                    <a:pt x="4024" y="2943"/>
                  </a:cubicBezTo>
                  <a:cubicBezTo>
                    <a:pt x="3786" y="2943"/>
                    <a:pt x="3547" y="2957"/>
                    <a:pt x="3307" y="2982"/>
                  </a:cubicBezTo>
                  <a:cubicBezTo>
                    <a:pt x="3214" y="2998"/>
                    <a:pt x="2779" y="3031"/>
                    <a:pt x="2303" y="3031"/>
                  </a:cubicBezTo>
                  <a:cubicBezTo>
                    <a:pt x="1493" y="3031"/>
                    <a:pt x="562" y="2936"/>
                    <a:pt x="984" y="2501"/>
                  </a:cubicBezTo>
                  <a:cubicBezTo>
                    <a:pt x="1465" y="1999"/>
                    <a:pt x="2218" y="1727"/>
                    <a:pt x="2846" y="1476"/>
                  </a:cubicBezTo>
                  <a:cubicBezTo>
                    <a:pt x="3495" y="1183"/>
                    <a:pt x="4353" y="974"/>
                    <a:pt x="4876" y="451"/>
                  </a:cubicBezTo>
                  <a:cubicBezTo>
                    <a:pt x="5036" y="309"/>
                    <a:pt x="4924" y="0"/>
                    <a:pt x="4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2761450" y="4236700"/>
              <a:ext cx="91050" cy="132525"/>
            </a:xfrm>
            <a:custGeom>
              <a:avLst/>
              <a:gdLst/>
              <a:ahLst/>
              <a:cxnLst/>
              <a:rect l="l" t="t" r="r" b="b"/>
              <a:pathLst>
                <a:path w="3642" h="5301" extrusionOk="0">
                  <a:moveTo>
                    <a:pt x="179" y="1"/>
                  </a:moveTo>
                  <a:cubicBezTo>
                    <a:pt x="117" y="1"/>
                    <a:pt x="63" y="39"/>
                    <a:pt x="63" y="123"/>
                  </a:cubicBezTo>
                  <a:cubicBezTo>
                    <a:pt x="1" y="1148"/>
                    <a:pt x="126" y="2152"/>
                    <a:pt x="335" y="3178"/>
                  </a:cubicBezTo>
                  <a:cubicBezTo>
                    <a:pt x="461" y="3847"/>
                    <a:pt x="649" y="4705"/>
                    <a:pt x="1193" y="5144"/>
                  </a:cubicBezTo>
                  <a:cubicBezTo>
                    <a:pt x="1331" y="5255"/>
                    <a:pt x="1469" y="5301"/>
                    <a:pt x="1601" y="5301"/>
                  </a:cubicBezTo>
                  <a:cubicBezTo>
                    <a:pt x="1970" y="5301"/>
                    <a:pt x="2295" y="4939"/>
                    <a:pt x="2449" y="4600"/>
                  </a:cubicBezTo>
                  <a:cubicBezTo>
                    <a:pt x="2637" y="4224"/>
                    <a:pt x="2721" y="3784"/>
                    <a:pt x="2742" y="3366"/>
                  </a:cubicBezTo>
                  <a:cubicBezTo>
                    <a:pt x="2825" y="2508"/>
                    <a:pt x="3369" y="1713"/>
                    <a:pt x="3579" y="876"/>
                  </a:cubicBezTo>
                  <a:cubicBezTo>
                    <a:pt x="3642" y="611"/>
                    <a:pt x="3431" y="438"/>
                    <a:pt x="3222" y="438"/>
                  </a:cubicBezTo>
                  <a:cubicBezTo>
                    <a:pt x="3084" y="438"/>
                    <a:pt x="2946" y="513"/>
                    <a:pt x="2888" y="688"/>
                  </a:cubicBezTo>
                  <a:cubicBezTo>
                    <a:pt x="2658" y="1420"/>
                    <a:pt x="2114" y="2403"/>
                    <a:pt x="2114" y="3178"/>
                  </a:cubicBezTo>
                  <a:cubicBezTo>
                    <a:pt x="2114" y="3572"/>
                    <a:pt x="1933" y="4676"/>
                    <a:pt x="1582" y="4676"/>
                  </a:cubicBezTo>
                  <a:cubicBezTo>
                    <a:pt x="1486" y="4676"/>
                    <a:pt x="1377" y="4593"/>
                    <a:pt x="1256" y="4391"/>
                  </a:cubicBezTo>
                  <a:cubicBezTo>
                    <a:pt x="566" y="3282"/>
                    <a:pt x="440" y="1399"/>
                    <a:pt x="356" y="165"/>
                  </a:cubicBezTo>
                  <a:cubicBezTo>
                    <a:pt x="345" y="60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2835725" y="4095025"/>
              <a:ext cx="144925" cy="102475"/>
            </a:xfrm>
            <a:custGeom>
              <a:avLst/>
              <a:gdLst/>
              <a:ahLst/>
              <a:cxnLst/>
              <a:rect l="l" t="t" r="r" b="b"/>
              <a:pathLst>
                <a:path w="5797" h="4099" extrusionOk="0">
                  <a:moveTo>
                    <a:pt x="4327" y="1"/>
                  </a:moveTo>
                  <a:cubicBezTo>
                    <a:pt x="4079" y="1"/>
                    <a:pt x="3837" y="27"/>
                    <a:pt x="3641" y="57"/>
                  </a:cubicBezTo>
                  <a:cubicBezTo>
                    <a:pt x="3118" y="140"/>
                    <a:pt x="2637" y="433"/>
                    <a:pt x="2114" y="433"/>
                  </a:cubicBezTo>
                  <a:cubicBezTo>
                    <a:pt x="1465" y="454"/>
                    <a:pt x="838" y="475"/>
                    <a:pt x="210" y="538"/>
                  </a:cubicBezTo>
                  <a:cubicBezTo>
                    <a:pt x="1" y="580"/>
                    <a:pt x="64" y="935"/>
                    <a:pt x="273" y="935"/>
                  </a:cubicBezTo>
                  <a:cubicBezTo>
                    <a:pt x="1026" y="977"/>
                    <a:pt x="1758" y="998"/>
                    <a:pt x="2512" y="1019"/>
                  </a:cubicBezTo>
                  <a:cubicBezTo>
                    <a:pt x="2700" y="1019"/>
                    <a:pt x="3118" y="873"/>
                    <a:pt x="3223" y="852"/>
                  </a:cubicBezTo>
                  <a:cubicBezTo>
                    <a:pt x="3549" y="761"/>
                    <a:pt x="3858" y="710"/>
                    <a:pt x="4171" y="710"/>
                  </a:cubicBezTo>
                  <a:cubicBezTo>
                    <a:pt x="4361" y="710"/>
                    <a:pt x="4553" y="728"/>
                    <a:pt x="4750" y="768"/>
                  </a:cubicBezTo>
                  <a:cubicBezTo>
                    <a:pt x="5483" y="935"/>
                    <a:pt x="3955" y="2233"/>
                    <a:pt x="3788" y="2337"/>
                  </a:cubicBezTo>
                  <a:cubicBezTo>
                    <a:pt x="3369" y="2693"/>
                    <a:pt x="2972" y="3300"/>
                    <a:pt x="2407" y="3404"/>
                  </a:cubicBezTo>
                  <a:cubicBezTo>
                    <a:pt x="2007" y="3484"/>
                    <a:pt x="2085" y="4099"/>
                    <a:pt x="2476" y="4099"/>
                  </a:cubicBezTo>
                  <a:cubicBezTo>
                    <a:pt x="2494" y="4099"/>
                    <a:pt x="2513" y="4098"/>
                    <a:pt x="2533" y="4095"/>
                  </a:cubicBezTo>
                  <a:cubicBezTo>
                    <a:pt x="3244" y="3969"/>
                    <a:pt x="3767" y="3342"/>
                    <a:pt x="4290" y="2860"/>
                  </a:cubicBezTo>
                  <a:cubicBezTo>
                    <a:pt x="4897" y="2316"/>
                    <a:pt x="5797" y="1793"/>
                    <a:pt x="5692" y="873"/>
                  </a:cubicBezTo>
                  <a:cubicBezTo>
                    <a:pt x="5617" y="168"/>
                    <a:pt x="4952" y="1"/>
                    <a:pt x="4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2834675" y="4180075"/>
              <a:ext cx="136050" cy="127975"/>
            </a:xfrm>
            <a:custGeom>
              <a:avLst/>
              <a:gdLst/>
              <a:ahLst/>
              <a:cxnLst/>
              <a:rect l="l" t="t" r="r" b="b"/>
              <a:pathLst>
                <a:path w="5442" h="5119" extrusionOk="0">
                  <a:moveTo>
                    <a:pt x="2526" y="1"/>
                  </a:moveTo>
                  <a:cubicBezTo>
                    <a:pt x="2316" y="1"/>
                    <a:pt x="2101" y="247"/>
                    <a:pt x="2219" y="484"/>
                  </a:cubicBezTo>
                  <a:cubicBezTo>
                    <a:pt x="2533" y="1237"/>
                    <a:pt x="2909" y="2011"/>
                    <a:pt x="3495" y="2639"/>
                  </a:cubicBezTo>
                  <a:cubicBezTo>
                    <a:pt x="3638" y="2822"/>
                    <a:pt x="4634" y="4316"/>
                    <a:pt x="4106" y="4316"/>
                  </a:cubicBezTo>
                  <a:cubicBezTo>
                    <a:pt x="4092" y="4316"/>
                    <a:pt x="4076" y="4315"/>
                    <a:pt x="4060" y="4313"/>
                  </a:cubicBezTo>
                  <a:cubicBezTo>
                    <a:pt x="3516" y="4250"/>
                    <a:pt x="3119" y="3831"/>
                    <a:pt x="2637" y="3664"/>
                  </a:cubicBezTo>
                  <a:cubicBezTo>
                    <a:pt x="1842" y="3455"/>
                    <a:pt x="1173" y="2911"/>
                    <a:pt x="357" y="2785"/>
                  </a:cubicBezTo>
                  <a:cubicBezTo>
                    <a:pt x="147" y="2785"/>
                    <a:pt x="1" y="3099"/>
                    <a:pt x="210" y="3204"/>
                  </a:cubicBezTo>
                  <a:cubicBezTo>
                    <a:pt x="1173" y="3664"/>
                    <a:pt x="2135" y="4229"/>
                    <a:pt x="3077" y="4752"/>
                  </a:cubicBezTo>
                  <a:cubicBezTo>
                    <a:pt x="3420" y="4943"/>
                    <a:pt x="3810" y="5118"/>
                    <a:pt x="4185" y="5118"/>
                  </a:cubicBezTo>
                  <a:cubicBezTo>
                    <a:pt x="4427" y="5118"/>
                    <a:pt x="4663" y="5045"/>
                    <a:pt x="4876" y="4857"/>
                  </a:cubicBezTo>
                  <a:cubicBezTo>
                    <a:pt x="5441" y="4375"/>
                    <a:pt x="4960" y="3538"/>
                    <a:pt x="4667" y="3036"/>
                  </a:cubicBezTo>
                  <a:cubicBezTo>
                    <a:pt x="4458" y="2702"/>
                    <a:pt x="4248" y="2388"/>
                    <a:pt x="3997" y="2095"/>
                  </a:cubicBezTo>
                  <a:cubicBezTo>
                    <a:pt x="3474" y="1551"/>
                    <a:pt x="3160" y="797"/>
                    <a:pt x="2763" y="149"/>
                  </a:cubicBezTo>
                  <a:cubicBezTo>
                    <a:pt x="2701" y="44"/>
                    <a:pt x="2614" y="1"/>
                    <a:pt x="2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"/>
          <p:cNvSpPr/>
          <p:nvPr/>
        </p:nvSpPr>
        <p:spPr>
          <a:xfrm rot="5400000">
            <a:off x="8062154" y="435691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5"/>
          <p:cNvSpPr txBox="1">
            <a:spLocks noGrp="1"/>
          </p:cNvSpPr>
          <p:nvPr>
            <p:ph type="subTitle" idx="1"/>
          </p:nvPr>
        </p:nvSpPr>
        <p:spPr>
          <a:xfrm flipH="1">
            <a:off x="2272325" y="2013075"/>
            <a:ext cx="47139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ctrTitle"/>
          </p:nvPr>
        </p:nvSpPr>
        <p:spPr>
          <a:xfrm flipH="1">
            <a:off x="3111713" y="3707100"/>
            <a:ext cx="30351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75" name="Google Shape;275;p15"/>
          <p:cNvGrpSpPr/>
          <p:nvPr/>
        </p:nvGrpSpPr>
        <p:grpSpPr>
          <a:xfrm rot="1854440">
            <a:off x="7578757" y="266998"/>
            <a:ext cx="645259" cy="1378671"/>
            <a:chOff x="4600125" y="3360075"/>
            <a:chExt cx="861550" cy="1840800"/>
          </a:xfrm>
        </p:grpSpPr>
        <p:sp>
          <p:nvSpPr>
            <p:cNvPr id="276" name="Google Shape;276;p15"/>
            <p:cNvSpPr/>
            <p:nvPr/>
          </p:nvSpPr>
          <p:spPr>
            <a:xfrm>
              <a:off x="4600125" y="3360075"/>
              <a:ext cx="861550" cy="1840800"/>
            </a:xfrm>
            <a:custGeom>
              <a:avLst/>
              <a:gdLst/>
              <a:ahLst/>
              <a:cxnLst/>
              <a:rect l="l" t="t" r="r" b="b"/>
              <a:pathLst>
                <a:path w="34462" h="73632" extrusionOk="0">
                  <a:moveTo>
                    <a:pt x="1402" y="831"/>
                  </a:moveTo>
                  <a:cubicBezTo>
                    <a:pt x="4833" y="2882"/>
                    <a:pt x="6758" y="6501"/>
                    <a:pt x="8328" y="10058"/>
                  </a:cubicBezTo>
                  <a:cubicBezTo>
                    <a:pt x="8621" y="10707"/>
                    <a:pt x="8893" y="11356"/>
                    <a:pt x="9165" y="11983"/>
                  </a:cubicBezTo>
                  <a:cubicBezTo>
                    <a:pt x="7841" y="13869"/>
                    <a:pt x="5759" y="14931"/>
                    <a:pt x="3529" y="14931"/>
                  </a:cubicBezTo>
                  <a:cubicBezTo>
                    <a:pt x="2938" y="14931"/>
                    <a:pt x="2337" y="14857"/>
                    <a:pt x="1737" y="14703"/>
                  </a:cubicBezTo>
                  <a:lnTo>
                    <a:pt x="1674" y="14703"/>
                  </a:lnTo>
                  <a:cubicBezTo>
                    <a:pt x="1193" y="10163"/>
                    <a:pt x="649" y="5372"/>
                    <a:pt x="1402" y="831"/>
                  </a:cubicBezTo>
                  <a:close/>
                  <a:moveTo>
                    <a:pt x="13914" y="22006"/>
                  </a:moveTo>
                  <a:lnTo>
                    <a:pt x="13914" y="22006"/>
                  </a:lnTo>
                  <a:cubicBezTo>
                    <a:pt x="14479" y="22341"/>
                    <a:pt x="15086" y="22654"/>
                    <a:pt x="15693" y="22968"/>
                  </a:cubicBezTo>
                  <a:cubicBezTo>
                    <a:pt x="16551" y="23450"/>
                    <a:pt x="17806" y="23889"/>
                    <a:pt x="18371" y="24726"/>
                  </a:cubicBezTo>
                  <a:cubicBezTo>
                    <a:pt x="18894" y="25458"/>
                    <a:pt x="19103" y="26588"/>
                    <a:pt x="19396" y="27425"/>
                  </a:cubicBezTo>
                  <a:cubicBezTo>
                    <a:pt x="19710" y="28304"/>
                    <a:pt x="20003" y="29204"/>
                    <a:pt x="20317" y="30061"/>
                  </a:cubicBezTo>
                  <a:cubicBezTo>
                    <a:pt x="21447" y="33012"/>
                    <a:pt x="23476" y="35627"/>
                    <a:pt x="24334" y="38703"/>
                  </a:cubicBezTo>
                  <a:cubicBezTo>
                    <a:pt x="22556" y="37698"/>
                    <a:pt x="20861" y="36548"/>
                    <a:pt x="19082" y="35585"/>
                  </a:cubicBezTo>
                  <a:cubicBezTo>
                    <a:pt x="17409" y="31024"/>
                    <a:pt x="15651" y="26504"/>
                    <a:pt x="13914" y="22006"/>
                  </a:cubicBezTo>
                  <a:close/>
                  <a:moveTo>
                    <a:pt x="3097" y="27048"/>
                  </a:moveTo>
                  <a:cubicBezTo>
                    <a:pt x="3222" y="27718"/>
                    <a:pt x="3390" y="28367"/>
                    <a:pt x="3515" y="29036"/>
                  </a:cubicBezTo>
                  <a:cubicBezTo>
                    <a:pt x="4436" y="33158"/>
                    <a:pt x="5524" y="37196"/>
                    <a:pt x="6821" y="41214"/>
                  </a:cubicBezTo>
                  <a:cubicBezTo>
                    <a:pt x="6758" y="41214"/>
                    <a:pt x="6758" y="41214"/>
                    <a:pt x="6758" y="41235"/>
                  </a:cubicBezTo>
                  <a:cubicBezTo>
                    <a:pt x="6089" y="42992"/>
                    <a:pt x="5650" y="44875"/>
                    <a:pt x="5168" y="46696"/>
                  </a:cubicBezTo>
                  <a:cubicBezTo>
                    <a:pt x="4143" y="43578"/>
                    <a:pt x="3139" y="40481"/>
                    <a:pt x="2155" y="37364"/>
                  </a:cubicBezTo>
                  <a:cubicBezTo>
                    <a:pt x="1590" y="35502"/>
                    <a:pt x="795" y="33723"/>
                    <a:pt x="1318" y="31756"/>
                  </a:cubicBezTo>
                  <a:cubicBezTo>
                    <a:pt x="1737" y="30166"/>
                    <a:pt x="2490" y="28597"/>
                    <a:pt x="3097" y="27048"/>
                  </a:cubicBezTo>
                  <a:close/>
                  <a:moveTo>
                    <a:pt x="9479" y="12695"/>
                  </a:moveTo>
                  <a:cubicBezTo>
                    <a:pt x="10985" y="16252"/>
                    <a:pt x="12366" y="19851"/>
                    <a:pt x="13768" y="23450"/>
                  </a:cubicBezTo>
                  <a:cubicBezTo>
                    <a:pt x="17304" y="32551"/>
                    <a:pt x="20463" y="41758"/>
                    <a:pt x="23707" y="50964"/>
                  </a:cubicBezTo>
                  <a:cubicBezTo>
                    <a:pt x="23580" y="50962"/>
                    <a:pt x="23453" y="50961"/>
                    <a:pt x="23326" y="50961"/>
                  </a:cubicBezTo>
                  <a:cubicBezTo>
                    <a:pt x="22281" y="50961"/>
                    <a:pt x="21236" y="51031"/>
                    <a:pt x="20191" y="51069"/>
                  </a:cubicBezTo>
                  <a:cubicBezTo>
                    <a:pt x="19501" y="51090"/>
                    <a:pt x="18769" y="51027"/>
                    <a:pt x="18141" y="51362"/>
                  </a:cubicBezTo>
                  <a:cubicBezTo>
                    <a:pt x="18115" y="51341"/>
                    <a:pt x="18083" y="51332"/>
                    <a:pt x="18052" y="51332"/>
                  </a:cubicBezTo>
                  <a:cubicBezTo>
                    <a:pt x="17957" y="51332"/>
                    <a:pt x="17858" y="51414"/>
                    <a:pt x="17890" y="51508"/>
                  </a:cubicBezTo>
                  <a:cubicBezTo>
                    <a:pt x="17116" y="52010"/>
                    <a:pt x="16488" y="52868"/>
                    <a:pt x="15902" y="53517"/>
                  </a:cubicBezTo>
                  <a:cubicBezTo>
                    <a:pt x="14981" y="54437"/>
                    <a:pt x="14040" y="55379"/>
                    <a:pt x="13140" y="56341"/>
                  </a:cubicBezTo>
                  <a:cubicBezTo>
                    <a:pt x="9311" y="47658"/>
                    <a:pt x="6214" y="38661"/>
                    <a:pt x="4143" y="29371"/>
                  </a:cubicBezTo>
                  <a:cubicBezTo>
                    <a:pt x="3097" y="24705"/>
                    <a:pt x="2302" y="19955"/>
                    <a:pt x="1779" y="15206"/>
                  </a:cubicBezTo>
                  <a:lnTo>
                    <a:pt x="1779" y="15206"/>
                  </a:lnTo>
                  <a:cubicBezTo>
                    <a:pt x="2441" y="15407"/>
                    <a:pt x="3117" y="15503"/>
                    <a:pt x="3789" y="15503"/>
                  </a:cubicBezTo>
                  <a:cubicBezTo>
                    <a:pt x="5982" y="15503"/>
                    <a:pt x="8117" y="14473"/>
                    <a:pt x="9479" y="12695"/>
                  </a:cubicBezTo>
                  <a:close/>
                  <a:moveTo>
                    <a:pt x="23016" y="51529"/>
                  </a:moveTo>
                  <a:cubicBezTo>
                    <a:pt x="23279" y="51538"/>
                    <a:pt x="23547" y="51540"/>
                    <a:pt x="23817" y="51540"/>
                  </a:cubicBezTo>
                  <a:cubicBezTo>
                    <a:pt x="24070" y="51540"/>
                    <a:pt x="24326" y="51538"/>
                    <a:pt x="24581" y="51538"/>
                  </a:cubicBezTo>
                  <a:cubicBezTo>
                    <a:pt x="25311" y="51538"/>
                    <a:pt x="26040" y="51554"/>
                    <a:pt x="26720" y="51675"/>
                  </a:cubicBezTo>
                  <a:cubicBezTo>
                    <a:pt x="28352" y="51947"/>
                    <a:pt x="29084" y="54605"/>
                    <a:pt x="29712" y="55965"/>
                  </a:cubicBezTo>
                  <a:cubicBezTo>
                    <a:pt x="31009" y="58748"/>
                    <a:pt x="32264" y="61572"/>
                    <a:pt x="33436" y="64439"/>
                  </a:cubicBezTo>
                  <a:cubicBezTo>
                    <a:pt x="30298" y="63539"/>
                    <a:pt x="26992" y="62786"/>
                    <a:pt x="23748" y="62681"/>
                  </a:cubicBezTo>
                  <a:cubicBezTo>
                    <a:pt x="23644" y="62681"/>
                    <a:pt x="23560" y="62723"/>
                    <a:pt x="23497" y="62828"/>
                  </a:cubicBezTo>
                  <a:cubicBezTo>
                    <a:pt x="23497" y="62786"/>
                    <a:pt x="23497" y="62702"/>
                    <a:pt x="23476" y="62660"/>
                  </a:cubicBezTo>
                  <a:cubicBezTo>
                    <a:pt x="23351" y="61865"/>
                    <a:pt x="22744" y="60945"/>
                    <a:pt x="22409" y="60212"/>
                  </a:cubicBezTo>
                  <a:cubicBezTo>
                    <a:pt x="21970" y="59229"/>
                    <a:pt x="21510" y="58225"/>
                    <a:pt x="21049" y="57262"/>
                  </a:cubicBezTo>
                  <a:cubicBezTo>
                    <a:pt x="20212" y="55504"/>
                    <a:pt x="19396" y="53726"/>
                    <a:pt x="18476" y="52010"/>
                  </a:cubicBezTo>
                  <a:cubicBezTo>
                    <a:pt x="19815" y="51424"/>
                    <a:pt x="21510" y="51592"/>
                    <a:pt x="23016" y="51529"/>
                  </a:cubicBezTo>
                  <a:close/>
                  <a:moveTo>
                    <a:pt x="18099" y="52136"/>
                  </a:moveTo>
                  <a:cubicBezTo>
                    <a:pt x="19375" y="55191"/>
                    <a:pt x="20777" y="58225"/>
                    <a:pt x="22116" y="61258"/>
                  </a:cubicBezTo>
                  <a:cubicBezTo>
                    <a:pt x="22430" y="61970"/>
                    <a:pt x="22828" y="62681"/>
                    <a:pt x="22577" y="63539"/>
                  </a:cubicBezTo>
                  <a:cubicBezTo>
                    <a:pt x="22493" y="63937"/>
                    <a:pt x="22054" y="64355"/>
                    <a:pt x="21865" y="64711"/>
                  </a:cubicBezTo>
                  <a:lnTo>
                    <a:pt x="20422" y="67054"/>
                  </a:lnTo>
                  <a:cubicBezTo>
                    <a:pt x="19501" y="68477"/>
                    <a:pt x="18580" y="69942"/>
                    <a:pt x="17681" y="71386"/>
                  </a:cubicBezTo>
                  <a:cubicBezTo>
                    <a:pt x="16676" y="69042"/>
                    <a:pt x="15693" y="66678"/>
                    <a:pt x="14689" y="64292"/>
                  </a:cubicBezTo>
                  <a:cubicBezTo>
                    <a:pt x="13642" y="61782"/>
                    <a:pt x="12282" y="58915"/>
                    <a:pt x="14061" y="56404"/>
                  </a:cubicBezTo>
                  <a:cubicBezTo>
                    <a:pt x="14165" y="56237"/>
                    <a:pt x="14124" y="56111"/>
                    <a:pt x="14019" y="56007"/>
                  </a:cubicBezTo>
                  <a:cubicBezTo>
                    <a:pt x="15191" y="54793"/>
                    <a:pt x="16300" y="53475"/>
                    <a:pt x="17597" y="52450"/>
                  </a:cubicBezTo>
                  <a:cubicBezTo>
                    <a:pt x="17743" y="52324"/>
                    <a:pt x="17911" y="52219"/>
                    <a:pt x="18099" y="52136"/>
                  </a:cubicBezTo>
                  <a:close/>
                  <a:moveTo>
                    <a:pt x="23455" y="63142"/>
                  </a:moveTo>
                  <a:cubicBezTo>
                    <a:pt x="23476" y="63204"/>
                    <a:pt x="23560" y="63246"/>
                    <a:pt x="23644" y="63246"/>
                  </a:cubicBezTo>
                  <a:cubicBezTo>
                    <a:pt x="24836" y="63435"/>
                    <a:pt x="26071" y="63623"/>
                    <a:pt x="27243" y="63832"/>
                  </a:cubicBezTo>
                  <a:cubicBezTo>
                    <a:pt x="27159" y="63916"/>
                    <a:pt x="27117" y="64020"/>
                    <a:pt x="27201" y="64167"/>
                  </a:cubicBezTo>
                  <a:cubicBezTo>
                    <a:pt x="27724" y="65088"/>
                    <a:pt x="28268" y="65945"/>
                    <a:pt x="28686" y="66887"/>
                  </a:cubicBezTo>
                  <a:cubicBezTo>
                    <a:pt x="29000" y="67598"/>
                    <a:pt x="29712" y="68373"/>
                    <a:pt x="28498" y="68435"/>
                  </a:cubicBezTo>
                  <a:cubicBezTo>
                    <a:pt x="28478" y="68436"/>
                    <a:pt x="28458" y="68437"/>
                    <a:pt x="28438" y="68437"/>
                  </a:cubicBezTo>
                  <a:cubicBezTo>
                    <a:pt x="27945" y="68437"/>
                    <a:pt x="27327" y="68201"/>
                    <a:pt x="26845" y="68101"/>
                  </a:cubicBezTo>
                  <a:cubicBezTo>
                    <a:pt x="26820" y="68094"/>
                    <a:pt x="26796" y="68091"/>
                    <a:pt x="26772" y="68091"/>
                  </a:cubicBezTo>
                  <a:cubicBezTo>
                    <a:pt x="26556" y="68091"/>
                    <a:pt x="26397" y="68333"/>
                    <a:pt x="26510" y="68540"/>
                  </a:cubicBezTo>
                  <a:cubicBezTo>
                    <a:pt x="27159" y="69774"/>
                    <a:pt x="27536" y="71030"/>
                    <a:pt x="27661" y="72390"/>
                  </a:cubicBezTo>
                  <a:cubicBezTo>
                    <a:pt x="26489" y="70967"/>
                    <a:pt x="25276" y="69586"/>
                    <a:pt x="24104" y="68163"/>
                  </a:cubicBezTo>
                  <a:cubicBezTo>
                    <a:pt x="24047" y="68100"/>
                    <a:pt x="23982" y="68073"/>
                    <a:pt x="23918" y="68073"/>
                  </a:cubicBezTo>
                  <a:cubicBezTo>
                    <a:pt x="23771" y="68073"/>
                    <a:pt x="23631" y="68212"/>
                    <a:pt x="23602" y="68373"/>
                  </a:cubicBezTo>
                  <a:cubicBezTo>
                    <a:pt x="23476" y="69481"/>
                    <a:pt x="23372" y="70611"/>
                    <a:pt x="23246" y="71699"/>
                  </a:cubicBezTo>
                  <a:cubicBezTo>
                    <a:pt x="21970" y="70423"/>
                    <a:pt x="21300" y="68833"/>
                    <a:pt x="21238" y="66992"/>
                  </a:cubicBezTo>
                  <a:cubicBezTo>
                    <a:pt x="21300" y="66887"/>
                    <a:pt x="21363" y="66782"/>
                    <a:pt x="21447" y="66678"/>
                  </a:cubicBezTo>
                  <a:cubicBezTo>
                    <a:pt x="22033" y="65715"/>
                    <a:pt x="23288" y="64397"/>
                    <a:pt x="23455" y="63142"/>
                  </a:cubicBezTo>
                  <a:close/>
                  <a:moveTo>
                    <a:pt x="1170" y="0"/>
                  </a:moveTo>
                  <a:cubicBezTo>
                    <a:pt x="1035" y="0"/>
                    <a:pt x="888" y="75"/>
                    <a:pt x="858" y="224"/>
                  </a:cubicBezTo>
                  <a:cubicBezTo>
                    <a:pt x="0" y="5079"/>
                    <a:pt x="565" y="10163"/>
                    <a:pt x="1130" y="15059"/>
                  </a:cubicBezTo>
                  <a:cubicBezTo>
                    <a:pt x="1590" y="18867"/>
                    <a:pt x="2176" y="22654"/>
                    <a:pt x="2950" y="26421"/>
                  </a:cubicBezTo>
                  <a:cubicBezTo>
                    <a:pt x="2909" y="26463"/>
                    <a:pt x="2888" y="26463"/>
                    <a:pt x="2867" y="26504"/>
                  </a:cubicBezTo>
                  <a:cubicBezTo>
                    <a:pt x="2134" y="28178"/>
                    <a:pt x="1235" y="29852"/>
                    <a:pt x="712" y="31610"/>
                  </a:cubicBezTo>
                  <a:cubicBezTo>
                    <a:pt x="230" y="33221"/>
                    <a:pt x="607" y="34623"/>
                    <a:pt x="1088" y="36213"/>
                  </a:cubicBezTo>
                  <a:cubicBezTo>
                    <a:pt x="2323" y="40105"/>
                    <a:pt x="3578" y="43997"/>
                    <a:pt x="4854" y="47909"/>
                  </a:cubicBezTo>
                  <a:cubicBezTo>
                    <a:pt x="4909" y="48050"/>
                    <a:pt x="5047" y="48129"/>
                    <a:pt x="5179" y="48129"/>
                  </a:cubicBezTo>
                  <a:cubicBezTo>
                    <a:pt x="5303" y="48129"/>
                    <a:pt x="5421" y="48061"/>
                    <a:pt x="5461" y="47909"/>
                  </a:cubicBezTo>
                  <a:cubicBezTo>
                    <a:pt x="5984" y="46026"/>
                    <a:pt x="6654" y="44101"/>
                    <a:pt x="7072" y="42176"/>
                  </a:cubicBezTo>
                  <a:cubicBezTo>
                    <a:pt x="8725" y="47135"/>
                    <a:pt x="10650" y="52010"/>
                    <a:pt x="12910" y="56718"/>
                  </a:cubicBezTo>
                  <a:cubicBezTo>
                    <a:pt x="12926" y="56782"/>
                    <a:pt x="12979" y="56809"/>
                    <a:pt x="13021" y="56809"/>
                  </a:cubicBezTo>
                  <a:cubicBezTo>
                    <a:pt x="13034" y="56809"/>
                    <a:pt x="13047" y="56807"/>
                    <a:pt x="13056" y="56802"/>
                  </a:cubicBezTo>
                  <a:lnTo>
                    <a:pt x="13056" y="56802"/>
                  </a:lnTo>
                  <a:cubicBezTo>
                    <a:pt x="12052" y="58748"/>
                    <a:pt x="12638" y="61091"/>
                    <a:pt x="13454" y="63100"/>
                  </a:cubicBezTo>
                  <a:cubicBezTo>
                    <a:pt x="14689" y="66155"/>
                    <a:pt x="16028" y="69189"/>
                    <a:pt x="17304" y="72243"/>
                  </a:cubicBezTo>
                  <a:cubicBezTo>
                    <a:pt x="17364" y="72400"/>
                    <a:pt x="17500" y="72494"/>
                    <a:pt x="17641" y="72494"/>
                  </a:cubicBezTo>
                  <a:cubicBezTo>
                    <a:pt x="17745" y="72494"/>
                    <a:pt x="17852" y="72443"/>
                    <a:pt x="17932" y="72327"/>
                  </a:cubicBezTo>
                  <a:cubicBezTo>
                    <a:pt x="18915" y="70737"/>
                    <a:pt x="19940" y="69147"/>
                    <a:pt x="20945" y="67536"/>
                  </a:cubicBezTo>
                  <a:cubicBezTo>
                    <a:pt x="21007" y="69461"/>
                    <a:pt x="21844" y="71176"/>
                    <a:pt x="23267" y="72515"/>
                  </a:cubicBezTo>
                  <a:cubicBezTo>
                    <a:pt x="23325" y="72573"/>
                    <a:pt x="23386" y="72597"/>
                    <a:pt x="23445" y="72597"/>
                  </a:cubicBezTo>
                  <a:cubicBezTo>
                    <a:pt x="23577" y="72597"/>
                    <a:pt x="23692" y="72472"/>
                    <a:pt x="23707" y="72327"/>
                  </a:cubicBezTo>
                  <a:cubicBezTo>
                    <a:pt x="23832" y="71260"/>
                    <a:pt x="23979" y="70193"/>
                    <a:pt x="24083" y="69147"/>
                  </a:cubicBezTo>
                  <a:lnTo>
                    <a:pt x="27766" y="73541"/>
                  </a:lnTo>
                  <a:cubicBezTo>
                    <a:pt x="27823" y="73604"/>
                    <a:pt x="27894" y="73631"/>
                    <a:pt x="27965" y="73631"/>
                  </a:cubicBezTo>
                  <a:cubicBezTo>
                    <a:pt x="28127" y="73631"/>
                    <a:pt x="28289" y="73491"/>
                    <a:pt x="28289" y="73331"/>
                  </a:cubicBezTo>
                  <a:cubicBezTo>
                    <a:pt x="28268" y="71783"/>
                    <a:pt x="27954" y="70318"/>
                    <a:pt x="27326" y="68937"/>
                  </a:cubicBezTo>
                  <a:lnTo>
                    <a:pt x="27326" y="68937"/>
                  </a:lnTo>
                  <a:cubicBezTo>
                    <a:pt x="27817" y="69079"/>
                    <a:pt x="28426" y="69255"/>
                    <a:pt x="28930" y="69255"/>
                  </a:cubicBezTo>
                  <a:cubicBezTo>
                    <a:pt x="29394" y="69255"/>
                    <a:pt x="29769" y="69106"/>
                    <a:pt x="29879" y="68645"/>
                  </a:cubicBezTo>
                  <a:cubicBezTo>
                    <a:pt x="29984" y="68163"/>
                    <a:pt x="29565" y="67515"/>
                    <a:pt x="29419" y="67117"/>
                  </a:cubicBezTo>
                  <a:cubicBezTo>
                    <a:pt x="28937" y="66029"/>
                    <a:pt x="28414" y="64920"/>
                    <a:pt x="27682" y="63979"/>
                  </a:cubicBezTo>
                  <a:lnTo>
                    <a:pt x="27682" y="63979"/>
                  </a:lnTo>
                  <a:cubicBezTo>
                    <a:pt x="29774" y="64334"/>
                    <a:pt x="31867" y="64753"/>
                    <a:pt x="33938" y="65339"/>
                  </a:cubicBezTo>
                  <a:cubicBezTo>
                    <a:pt x="34168" y="65339"/>
                    <a:pt x="34461" y="65108"/>
                    <a:pt x="34357" y="64857"/>
                  </a:cubicBezTo>
                  <a:cubicBezTo>
                    <a:pt x="32892" y="61321"/>
                    <a:pt x="31344" y="57848"/>
                    <a:pt x="29670" y="54396"/>
                  </a:cubicBezTo>
                  <a:cubicBezTo>
                    <a:pt x="29189" y="53370"/>
                    <a:pt x="28707" y="51403"/>
                    <a:pt x="27452" y="51090"/>
                  </a:cubicBezTo>
                  <a:cubicBezTo>
                    <a:pt x="27227" y="51037"/>
                    <a:pt x="26978" y="51020"/>
                    <a:pt x="26723" y="51020"/>
                  </a:cubicBezTo>
                  <a:cubicBezTo>
                    <a:pt x="26264" y="51020"/>
                    <a:pt x="25784" y="51076"/>
                    <a:pt x="25380" y="51090"/>
                  </a:cubicBezTo>
                  <a:cubicBezTo>
                    <a:pt x="25046" y="51090"/>
                    <a:pt x="24711" y="51111"/>
                    <a:pt x="24376" y="51111"/>
                  </a:cubicBezTo>
                  <a:lnTo>
                    <a:pt x="24376" y="50964"/>
                  </a:lnTo>
                  <a:cubicBezTo>
                    <a:pt x="22849" y="46110"/>
                    <a:pt x="21175" y="41318"/>
                    <a:pt x="19417" y="36527"/>
                  </a:cubicBezTo>
                  <a:lnTo>
                    <a:pt x="19417" y="36527"/>
                  </a:lnTo>
                  <a:cubicBezTo>
                    <a:pt x="21049" y="37698"/>
                    <a:pt x="22911" y="38640"/>
                    <a:pt x="24648" y="39582"/>
                  </a:cubicBezTo>
                  <a:cubicBezTo>
                    <a:pt x="24704" y="39607"/>
                    <a:pt x="24759" y="39619"/>
                    <a:pt x="24810" y="39619"/>
                  </a:cubicBezTo>
                  <a:cubicBezTo>
                    <a:pt x="25011" y="39619"/>
                    <a:pt x="25163" y="39442"/>
                    <a:pt x="25129" y="39226"/>
                  </a:cubicBezTo>
                  <a:cubicBezTo>
                    <a:pt x="24753" y="37489"/>
                    <a:pt x="24000" y="35941"/>
                    <a:pt x="23142" y="34413"/>
                  </a:cubicBezTo>
                  <a:cubicBezTo>
                    <a:pt x="22054" y="32468"/>
                    <a:pt x="21154" y="30543"/>
                    <a:pt x="20422" y="28450"/>
                  </a:cubicBezTo>
                  <a:cubicBezTo>
                    <a:pt x="19919" y="27027"/>
                    <a:pt x="19606" y="24893"/>
                    <a:pt x="18434" y="23868"/>
                  </a:cubicBezTo>
                  <a:cubicBezTo>
                    <a:pt x="17848" y="23366"/>
                    <a:pt x="17095" y="23073"/>
                    <a:pt x="16404" y="22738"/>
                  </a:cubicBezTo>
                  <a:cubicBezTo>
                    <a:pt x="15505" y="22278"/>
                    <a:pt x="14584" y="21776"/>
                    <a:pt x="13642" y="21336"/>
                  </a:cubicBezTo>
                  <a:cubicBezTo>
                    <a:pt x="11968" y="17047"/>
                    <a:pt x="10315" y="12695"/>
                    <a:pt x="8390" y="8510"/>
                  </a:cubicBezTo>
                  <a:cubicBezTo>
                    <a:pt x="6779" y="5120"/>
                    <a:pt x="4729" y="1835"/>
                    <a:pt x="1318" y="36"/>
                  </a:cubicBezTo>
                  <a:cubicBezTo>
                    <a:pt x="1276" y="12"/>
                    <a:pt x="1224" y="0"/>
                    <a:pt x="1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4737175" y="3833525"/>
              <a:ext cx="119800" cy="118550"/>
            </a:xfrm>
            <a:custGeom>
              <a:avLst/>
              <a:gdLst/>
              <a:ahLst/>
              <a:cxnLst/>
              <a:rect l="l" t="t" r="r" b="b"/>
              <a:pathLst>
                <a:path w="4792" h="4742" extrusionOk="0">
                  <a:moveTo>
                    <a:pt x="2469" y="536"/>
                  </a:moveTo>
                  <a:lnTo>
                    <a:pt x="2469" y="536"/>
                  </a:lnTo>
                  <a:cubicBezTo>
                    <a:pt x="4520" y="871"/>
                    <a:pt x="4792" y="4135"/>
                    <a:pt x="2406" y="4135"/>
                  </a:cubicBezTo>
                  <a:cubicBezTo>
                    <a:pt x="1465" y="4135"/>
                    <a:pt x="628" y="3549"/>
                    <a:pt x="628" y="2545"/>
                  </a:cubicBezTo>
                  <a:cubicBezTo>
                    <a:pt x="628" y="1457"/>
                    <a:pt x="1444" y="892"/>
                    <a:pt x="2364" y="578"/>
                  </a:cubicBezTo>
                  <a:cubicBezTo>
                    <a:pt x="2406" y="557"/>
                    <a:pt x="2427" y="557"/>
                    <a:pt x="2469" y="536"/>
                  </a:cubicBezTo>
                  <a:close/>
                  <a:moveTo>
                    <a:pt x="2111" y="0"/>
                  </a:moveTo>
                  <a:cubicBezTo>
                    <a:pt x="927" y="0"/>
                    <a:pt x="21" y="1451"/>
                    <a:pt x="21" y="2524"/>
                  </a:cubicBezTo>
                  <a:cubicBezTo>
                    <a:pt x="0" y="3821"/>
                    <a:pt x="1151" y="4742"/>
                    <a:pt x="2406" y="4742"/>
                  </a:cubicBezTo>
                  <a:cubicBezTo>
                    <a:pt x="3683" y="4742"/>
                    <a:pt x="4792" y="3821"/>
                    <a:pt x="4792" y="2524"/>
                  </a:cubicBezTo>
                  <a:cubicBezTo>
                    <a:pt x="4792" y="1247"/>
                    <a:pt x="3766" y="138"/>
                    <a:pt x="2490" y="97"/>
                  </a:cubicBezTo>
                  <a:cubicBezTo>
                    <a:pt x="2406" y="55"/>
                    <a:pt x="2364" y="34"/>
                    <a:pt x="2302" y="13"/>
                  </a:cubicBezTo>
                  <a:cubicBezTo>
                    <a:pt x="2237" y="5"/>
                    <a:pt x="2174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4797325" y="4017800"/>
              <a:ext cx="124525" cy="112150"/>
            </a:xfrm>
            <a:custGeom>
              <a:avLst/>
              <a:gdLst/>
              <a:ahLst/>
              <a:cxnLst/>
              <a:rect l="l" t="t" r="r" b="b"/>
              <a:pathLst>
                <a:path w="4981" h="4486" extrusionOk="0">
                  <a:moveTo>
                    <a:pt x="2529" y="545"/>
                  </a:moveTo>
                  <a:cubicBezTo>
                    <a:pt x="2930" y="545"/>
                    <a:pt x="3335" y="728"/>
                    <a:pt x="3620" y="1032"/>
                  </a:cubicBezTo>
                  <a:cubicBezTo>
                    <a:pt x="4227" y="1744"/>
                    <a:pt x="4227" y="3020"/>
                    <a:pt x="3432" y="3585"/>
                  </a:cubicBezTo>
                  <a:cubicBezTo>
                    <a:pt x="3141" y="3787"/>
                    <a:pt x="2776" y="3889"/>
                    <a:pt x="2410" y="3889"/>
                  </a:cubicBezTo>
                  <a:cubicBezTo>
                    <a:pt x="1828" y="3889"/>
                    <a:pt x="1245" y="3630"/>
                    <a:pt x="963" y="3104"/>
                  </a:cubicBezTo>
                  <a:cubicBezTo>
                    <a:pt x="691" y="2539"/>
                    <a:pt x="795" y="1869"/>
                    <a:pt x="1130" y="1367"/>
                  </a:cubicBezTo>
                  <a:cubicBezTo>
                    <a:pt x="1157" y="1378"/>
                    <a:pt x="1186" y="1383"/>
                    <a:pt x="1214" y="1383"/>
                  </a:cubicBezTo>
                  <a:cubicBezTo>
                    <a:pt x="1295" y="1383"/>
                    <a:pt x="1377" y="1340"/>
                    <a:pt x="1423" y="1262"/>
                  </a:cubicBezTo>
                  <a:cubicBezTo>
                    <a:pt x="1695" y="886"/>
                    <a:pt x="1883" y="614"/>
                    <a:pt x="2407" y="551"/>
                  </a:cubicBezTo>
                  <a:cubicBezTo>
                    <a:pt x="2447" y="547"/>
                    <a:pt x="2488" y="545"/>
                    <a:pt x="2529" y="545"/>
                  </a:cubicBezTo>
                  <a:close/>
                  <a:moveTo>
                    <a:pt x="2440" y="0"/>
                  </a:moveTo>
                  <a:cubicBezTo>
                    <a:pt x="1801" y="0"/>
                    <a:pt x="1178" y="234"/>
                    <a:pt x="1005" y="802"/>
                  </a:cubicBezTo>
                  <a:cubicBezTo>
                    <a:pt x="230" y="1451"/>
                    <a:pt x="0" y="2622"/>
                    <a:pt x="544" y="3522"/>
                  </a:cubicBezTo>
                  <a:cubicBezTo>
                    <a:pt x="953" y="4159"/>
                    <a:pt x="1706" y="4485"/>
                    <a:pt x="2456" y="4485"/>
                  </a:cubicBezTo>
                  <a:cubicBezTo>
                    <a:pt x="3012" y="4485"/>
                    <a:pt x="3566" y="4306"/>
                    <a:pt x="3976" y="3941"/>
                  </a:cubicBezTo>
                  <a:cubicBezTo>
                    <a:pt x="4980" y="3020"/>
                    <a:pt x="4834" y="1242"/>
                    <a:pt x="3788" y="405"/>
                  </a:cubicBezTo>
                  <a:cubicBezTo>
                    <a:pt x="3479" y="152"/>
                    <a:pt x="2954" y="0"/>
                    <a:pt x="2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15"/>
          <p:cNvSpPr/>
          <p:nvPr/>
        </p:nvSpPr>
        <p:spPr>
          <a:xfrm>
            <a:off x="-353775" y="1667325"/>
            <a:ext cx="8619650" cy="2656925"/>
          </a:xfrm>
          <a:custGeom>
            <a:avLst/>
            <a:gdLst/>
            <a:ahLst/>
            <a:cxnLst/>
            <a:rect l="l" t="t" r="r" b="b"/>
            <a:pathLst>
              <a:path w="344786" h="106277" extrusionOk="0">
                <a:moveTo>
                  <a:pt x="0" y="73297"/>
                </a:moveTo>
                <a:cubicBezTo>
                  <a:pt x="6108" y="74688"/>
                  <a:pt x="27758" y="77773"/>
                  <a:pt x="36648" y="81643"/>
                </a:cubicBezTo>
                <a:cubicBezTo>
                  <a:pt x="45538" y="85514"/>
                  <a:pt x="45781" y="102326"/>
                  <a:pt x="53340" y="96520"/>
                </a:cubicBezTo>
                <a:cubicBezTo>
                  <a:pt x="60900" y="90714"/>
                  <a:pt x="78981" y="59932"/>
                  <a:pt x="82005" y="46809"/>
                </a:cubicBezTo>
                <a:cubicBezTo>
                  <a:pt x="85029" y="33686"/>
                  <a:pt x="78679" y="16510"/>
                  <a:pt x="71482" y="17780"/>
                </a:cubicBezTo>
                <a:cubicBezTo>
                  <a:pt x="64285" y="19050"/>
                  <a:pt x="38765" y="42939"/>
                  <a:pt x="38825" y="54429"/>
                </a:cubicBezTo>
                <a:cubicBezTo>
                  <a:pt x="38886" y="65920"/>
                  <a:pt x="59629" y="78136"/>
                  <a:pt x="71845" y="86723"/>
                </a:cubicBezTo>
                <a:cubicBezTo>
                  <a:pt x="84061" y="95311"/>
                  <a:pt x="101297" y="108192"/>
                  <a:pt x="112122" y="105954"/>
                </a:cubicBezTo>
                <a:cubicBezTo>
                  <a:pt x="122947" y="103716"/>
                  <a:pt x="116658" y="78196"/>
                  <a:pt x="136797" y="73297"/>
                </a:cubicBezTo>
                <a:cubicBezTo>
                  <a:pt x="156936" y="68399"/>
                  <a:pt x="208340" y="72934"/>
                  <a:pt x="232954" y="76563"/>
                </a:cubicBezTo>
                <a:cubicBezTo>
                  <a:pt x="257568" y="80192"/>
                  <a:pt x="268091" y="93920"/>
                  <a:pt x="284480" y="95069"/>
                </a:cubicBezTo>
                <a:cubicBezTo>
                  <a:pt x="300869" y="96218"/>
                  <a:pt x="327236" y="89747"/>
                  <a:pt x="331288" y="83457"/>
                </a:cubicBezTo>
                <a:cubicBezTo>
                  <a:pt x="335340" y="77168"/>
                  <a:pt x="314839" y="59751"/>
                  <a:pt x="308791" y="57332"/>
                </a:cubicBezTo>
                <a:cubicBezTo>
                  <a:pt x="302743" y="54913"/>
                  <a:pt x="294337" y="61505"/>
                  <a:pt x="295002" y="68943"/>
                </a:cubicBezTo>
                <a:cubicBezTo>
                  <a:pt x="295667" y="76382"/>
                  <a:pt x="305102" y="97427"/>
                  <a:pt x="312782" y="101963"/>
                </a:cubicBezTo>
                <a:cubicBezTo>
                  <a:pt x="320463" y="106499"/>
                  <a:pt x="336126" y="103838"/>
                  <a:pt x="341085" y="96157"/>
                </a:cubicBezTo>
                <a:cubicBezTo>
                  <a:pt x="346044" y="88477"/>
                  <a:pt x="345379" y="65980"/>
                  <a:pt x="342537" y="55880"/>
                </a:cubicBezTo>
                <a:cubicBezTo>
                  <a:pt x="339695" y="45781"/>
                  <a:pt x="327236" y="44873"/>
                  <a:pt x="324031" y="35560"/>
                </a:cubicBezTo>
                <a:cubicBezTo>
                  <a:pt x="320826" y="26247"/>
                  <a:pt x="323426" y="5927"/>
                  <a:pt x="323305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0" name="Google Shape;280;p15"/>
          <p:cNvGrpSpPr/>
          <p:nvPr/>
        </p:nvGrpSpPr>
        <p:grpSpPr>
          <a:xfrm>
            <a:off x="795225" y="514806"/>
            <a:ext cx="1390816" cy="603184"/>
            <a:chOff x="-18125" y="4095850"/>
            <a:chExt cx="1197225" cy="519225"/>
          </a:xfrm>
        </p:grpSpPr>
        <p:sp>
          <p:nvSpPr>
            <p:cNvPr id="281" name="Google Shape;281;p15"/>
            <p:cNvSpPr/>
            <p:nvPr/>
          </p:nvSpPr>
          <p:spPr>
            <a:xfrm>
              <a:off x="-18125" y="4095850"/>
              <a:ext cx="1197225" cy="519225"/>
            </a:xfrm>
            <a:custGeom>
              <a:avLst/>
              <a:gdLst/>
              <a:ahLst/>
              <a:cxnLst/>
              <a:rect l="l" t="t" r="r" b="b"/>
              <a:pathLst>
                <a:path w="47889" h="20769" extrusionOk="0">
                  <a:moveTo>
                    <a:pt x="22550" y="0"/>
                  </a:moveTo>
                  <a:cubicBezTo>
                    <a:pt x="21542" y="34"/>
                    <a:pt x="20433" y="236"/>
                    <a:pt x="19324" y="672"/>
                  </a:cubicBezTo>
                  <a:cubicBezTo>
                    <a:pt x="18517" y="941"/>
                    <a:pt x="17811" y="1345"/>
                    <a:pt x="17139" y="1849"/>
                  </a:cubicBezTo>
                  <a:cubicBezTo>
                    <a:pt x="16770" y="2117"/>
                    <a:pt x="16400" y="2420"/>
                    <a:pt x="16064" y="2722"/>
                  </a:cubicBezTo>
                  <a:cubicBezTo>
                    <a:pt x="15627" y="3126"/>
                    <a:pt x="15257" y="3596"/>
                    <a:pt x="14921" y="4201"/>
                  </a:cubicBezTo>
                  <a:cubicBezTo>
                    <a:pt x="14417" y="4974"/>
                    <a:pt x="14081" y="5881"/>
                    <a:pt x="13879" y="6789"/>
                  </a:cubicBezTo>
                  <a:cubicBezTo>
                    <a:pt x="13812" y="6990"/>
                    <a:pt x="13812" y="7226"/>
                    <a:pt x="13779" y="7394"/>
                  </a:cubicBezTo>
                  <a:cubicBezTo>
                    <a:pt x="13779" y="7662"/>
                    <a:pt x="13745" y="7965"/>
                    <a:pt x="13745" y="8234"/>
                  </a:cubicBezTo>
                  <a:lnTo>
                    <a:pt x="13745" y="8570"/>
                  </a:lnTo>
                  <a:cubicBezTo>
                    <a:pt x="13611" y="8334"/>
                    <a:pt x="13443" y="8133"/>
                    <a:pt x="13308" y="7965"/>
                  </a:cubicBezTo>
                  <a:cubicBezTo>
                    <a:pt x="13039" y="7595"/>
                    <a:pt x="12636" y="7259"/>
                    <a:pt x="12233" y="6990"/>
                  </a:cubicBezTo>
                  <a:cubicBezTo>
                    <a:pt x="11460" y="6486"/>
                    <a:pt x="10452" y="6251"/>
                    <a:pt x="9208" y="6217"/>
                  </a:cubicBezTo>
                  <a:lnTo>
                    <a:pt x="9007" y="6217"/>
                  </a:lnTo>
                  <a:cubicBezTo>
                    <a:pt x="8032" y="6217"/>
                    <a:pt x="7057" y="6385"/>
                    <a:pt x="6083" y="6654"/>
                  </a:cubicBezTo>
                  <a:cubicBezTo>
                    <a:pt x="5075" y="6990"/>
                    <a:pt x="4167" y="7494"/>
                    <a:pt x="3327" y="8133"/>
                  </a:cubicBezTo>
                  <a:cubicBezTo>
                    <a:pt x="2487" y="8805"/>
                    <a:pt x="1748" y="9578"/>
                    <a:pt x="1210" y="10452"/>
                  </a:cubicBezTo>
                  <a:cubicBezTo>
                    <a:pt x="672" y="11325"/>
                    <a:pt x="336" y="12334"/>
                    <a:pt x="168" y="13443"/>
                  </a:cubicBezTo>
                  <a:cubicBezTo>
                    <a:pt x="0" y="14484"/>
                    <a:pt x="34" y="15560"/>
                    <a:pt x="235" y="16635"/>
                  </a:cubicBezTo>
                  <a:cubicBezTo>
                    <a:pt x="471" y="17710"/>
                    <a:pt x="874" y="18719"/>
                    <a:pt x="1479" y="19559"/>
                  </a:cubicBezTo>
                  <a:cubicBezTo>
                    <a:pt x="1748" y="19996"/>
                    <a:pt x="2050" y="20332"/>
                    <a:pt x="2420" y="20668"/>
                  </a:cubicBezTo>
                  <a:cubicBezTo>
                    <a:pt x="6016" y="20668"/>
                    <a:pt x="9611" y="20668"/>
                    <a:pt x="13207" y="20701"/>
                  </a:cubicBezTo>
                  <a:cubicBezTo>
                    <a:pt x="19760" y="20701"/>
                    <a:pt x="26347" y="20735"/>
                    <a:pt x="32900" y="20735"/>
                  </a:cubicBezTo>
                  <a:cubicBezTo>
                    <a:pt x="37471" y="20735"/>
                    <a:pt x="42041" y="20735"/>
                    <a:pt x="46645" y="20769"/>
                  </a:cubicBezTo>
                  <a:cubicBezTo>
                    <a:pt x="47485" y="19727"/>
                    <a:pt x="47888" y="18248"/>
                    <a:pt x="47754" y="16702"/>
                  </a:cubicBezTo>
                  <a:cubicBezTo>
                    <a:pt x="47653" y="15056"/>
                    <a:pt x="46880" y="13812"/>
                    <a:pt x="45805" y="13308"/>
                  </a:cubicBezTo>
                  <a:cubicBezTo>
                    <a:pt x="45402" y="13140"/>
                    <a:pt x="45032" y="13039"/>
                    <a:pt x="44629" y="13039"/>
                  </a:cubicBezTo>
                  <a:lnTo>
                    <a:pt x="44293" y="13039"/>
                  </a:lnTo>
                  <a:cubicBezTo>
                    <a:pt x="43990" y="13106"/>
                    <a:pt x="43688" y="13140"/>
                    <a:pt x="43352" y="13275"/>
                  </a:cubicBezTo>
                  <a:cubicBezTo>
                    <a:pt x="43217" y="13308"/>
                    <a:pt x="43049" y="13342"/>
                    <a:pt x="42948" y="13443"/>
                  </a:cubicBezTo>
                  <a:cubicBezTo>
                    <a:pt x="43184" y="13039"/>
                    <a:pt x="43352" y="12703"/>
                    <a:pt x="43520" y="12367"/>
                  </a:cubicBezTo>
                  <a:cubicBezTo>
                    <a:pt x="43654" y="12132"/>
                    <a:pt x="43721" y="11829"/>
                    <a:pt x="43789" y="11527"/>
                  </a:cubicBezTo>
                  <a:cubicBezTo>
                    <a:pt x="43856" y="11258"/>
                    <a:pt x="43889" y="10956"/>
                    <a:pt x="43889" y="10586"/>
                  </a:cubicBezTo>
                  <a:cubicBezTo>
                    <a:pt x="43889" y="10317"/>
                    <a:pt x="43889" y="10082"/>
                    <a:pt x="43856" y="9746"/>
                  </a:cubicBezTo>
                  <a:cubicBezTo>
                    <a:pt x="43822" y="9477"/>
                    <a:pt x="43789" y="9175"/>
                    <a:pt x="43721" y="8939"/>
                  </a:cubicBezTo>
                  <a:cubicBezTo>
                    <a:pt x="43621" y="8469"/>
                    <a:pt x="43453" y="7965"/>
                    <a:pt x="43184" y="7461"/>
                  </a:cubicBezTo>
                  <a:cubicBezTo>
                    <a:pt x="42780" y="6587"/>
                    <a:pt x="42108" y="5780"/>
                    <a:pt x="41268" y="5142"/>
                  </a:cubicBezTo>
                  <a:cubicBezTo>
                    <a:pt x="40462" y="4537"/>
                    <a:pt x="39521" y="4067"/>
                    <a:pt x="38479" y="3798"/>
                  </a:cubicBezTo>
                  <a:cubicBezTo>
                    <a:pt x="37807" y="3630"/>
                    <a:pt x="37101" y="3562"/>
                    <a:pt x="36227" y="3562"/>
                  </a:cubicBezTo>
                  <a:lnTo>
                    <a:pt x="35790" y="3562"/>
                  </a:lnTo>
                  <a:cubicBezTo>
                    <a:pt x="34883" y="3562"/>
                    <a:pt x="33976" y="3697"/>
                    <a:pt x="33136" y="3899"/>
                  </a:cubicBezTo>
                  <a:cubicBezTo>
                    <a:pt x="32195" y="4100"/>
                    <a:pt x="31388" y="4470"/>
                    <a:pt x="30716" y="4907"/>
                  </a:cubicBezTo>
                  <a:cubicBezTo>
                    <a:pt x="30380" y="5142"/>
                    <a:pt x="30044" y="5444"/>
                    <a:pt x="29775" y="5747"/>
                  </a:cubicBezTo>
                  <a:cubicBezTo>
                    <a:pt x="29540" y="6083"/>
                    <a:pt x="29338" y="6453"/>
                    <a:pt x="29170" y="6889"/>
                  </a:cubicBezTo>
                  <a:lnTo>
                    <a:pt x="29103" y="6957"/>
                  </a:lnTo>
                  <a:lnTo>
                    <a:pt x="29069" y="6923"/>
                  </a:lnTo>
                  <a:cubicBezTo>
                    <a:pt x="29002" y="6822"/>
                    <a:pt x="28868" y="6755"/>
                    <a:pt x="28700" y="6721"/>
                  </a:cubicBezTo>
                  <a:cubicBezTo>
                    <a:pt x="28565" y="6654"/>
                    <a:pt x="28431" y="6621"/>
                    <a:pt x="28263" y="6621"/>
                  </a:cubicBezTo>
                  <a:lnTo>
                    <a:pt x="28162" y="6621"/>
                  </a:lnTo>
                  <a:cubicBezTo>
                    <a:pt x="28229" y="6251"/>
                    <a:pt x="28263" y="5881"/>
                    <a:pt x="28263" y="5478"/>
                  </a:cubicBezTo>
                  <a:cubicBezTo>
                    <a:pt x="28263" y="5075"/>
                    <a:pt x="28263" y="4638"/>
                    <a:pt x="28195" y="4235"/>
                  </a:cubicBezTo>
                  <a:cubicBezTo>
                    <a:pt x="28061" y="3462"/>
                    <a:pt x="27759" y="2790"/>
                    <a:pt x="27389" y="2218"/>
                  </a:cubicBezTo>
                  <a:cubicBezTo>
                    <a:pt x="27019" y="1681"/>
                    <a:pt x="26515" y="1210"/>
                    <a:pt x="25877" y="840"/>
                  </a:cubicBezTo>
                  <a:cubicBezTo>
                    <a:pt x="25305" y="504"/>
                    <a:pt x="24633" y="269"/>
                    <a:pt x="23860" y="101"/>
                  </a:cubicBezTo>
                  <a:cubicBezTo>
                    <a:pt x="23457" y="34"/>
                    <a:pt x="22987" y="0"/>
                    <a:pt x="22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-18125" y="4100875"/>
              <a:ext cx="1197225" cy="513350"/>
            </a:xfrm>
            <a:custGeom>
              <a:avLst/>
              <a:gdLst/>
              <a:ahLst/>
              <a:cxnLst/>
              <a:rect l="l" t="t" r="r" b="b"/>
              <a:pathLst>
                <a:path w="47889" h="20534" extrusionOk="0">
                  <a:moveTo>
                    <a:pt x="20769" y="1"/>
                  </a:moveTo>
                  <a:cubicBezTo>
                    <a:pt x="20298" y="135"/>
                    <a:pt x="19794" y="236"/>
                    <a:pt x="19324" y="471"/>
                  </a:cubicBezTo>
                  <a:cubicBezTo>
                    <a:pt x="18584" y="740"/>
                    <a:pt x="17811" y="1144"/>
                    <a:pt x="17139" y="1648"/>
                  </a:cubicBezTo>
                  <a:cubicBezTo>
                    <a:pt x="16770" y="1916"/>
                    <a:pt x="16400" y="2219"/>
                    <a:pt x="16064" y="2521"/>
                  </a:cubicBezTo>
                  <a:cubicBezTo>
                    <a:pt x="15627" y="2925"/>
                    <a:pt x="15257" y="3395"/>
                    <a:pt x="14921" y="4000"/>
                  </a:cubicBezTo>
                  <a:cubicBezTo>
                    <a:pt x="14417" y="4773"/>
                    <a:pt x="14081" y="5680"/>
                    <a:pt x="13879" y="6588"/>
                  </a:cubicBezTo>
                  <a:cubicBezTo>
                    <a:pt x="13812" y="6789"/>
                    <a:pt x="13812" y="7025"/>
                    <a:pt x="13779" y="7193"/>
                  </a:cubicBezTo>
                  <a:cubicBezTo>
                    <a:pt x="13779" y="7461"/>
                    <a:pt x="13745" y="7764"/>
                    <a:pt x="13745" y="8033"/>
                  </a:cubicBezTo>
                  <a:lnTo>
                    <a:pt x="13745" y="8369"/>
                  </a:lnTo>
                  <a:cubicBezTo>
                    <a:pt x="13644" y="8133"/>
                    <a:pt x="13476" y="7965"/>
                    <a:pt x="13308" y="7764"/>
                  </a:cubicBezTo>
                  <a:cubicBezTo>
                    <a:pt x="13039" y="7394"/>
                    <a:pt x="12636" y="7058"/>
                    <a:pt x="12233" y="6789"/>
                  </a:cubicBezTo>
                  <a:cubicBezTo>
                    <a:pt x="11426" y="6285"/>
                    <a:pt x="10452" y="6050"/>
                    <a:pt x="9208" y="6016"/>
                  </a:cubicBezTo>
                  <a:lnTo>
                    <a:pt x="9007" y="6016"/>
                  </a:lnTo>
                  <a:cubicBezTo>
                    <a:pt x="8032" y="6016"/>
                    <a:pt x="7057" y="6184"/>
                    <a:pt x="6083" y="6453"/>
                  </a:cubicBezTo>
                  <a:cubicBezTo>
                    <a:pt x="5075" y="6789"/>
                    <a:pt x="4167" y="7260"/>
                    <a:pt x="3327" y="7932"/>
                  </a:cubicBezTo>
                  <a:cubicBezTo>
                    <a:pt x="2487" y="8604"/>
                    <a:pt x="1748" y="9377"/>
                    <a:pt x="1210" y="10251"/>
                  </a:cubicBezTo>
                  <a:cubicBezTo>
                    <a:pt x="672" y="11124"/>
                    <a:pt x="336" y="12133"/>
                    <a:pt x="168" y="13242"/>
                  </a:cubicBezTo>
                  <a:cubicBezTo>
                    <a:pt x="0" y="14283"/>
                    <a:pt x="34" y="15359"/>
                    <a:pt x="235" y="16468"/>
                  </a:cubicBezTo>
                  <a:cubicBezTo>
                    <a:pt x="471" y="17543"/>
                    <a:pt x="874" y="18551"/>
                    <a:pt x="1479" y="19391"/>
                  </a:cubicBezTo>
                  <a:cubicBezTo>
                    <a:pt x="1748" y="19828"/>
                    <a:pt x="2050" y="20198"/>
                    <a:pt x="2420" y="20500"/>
                  </a:cubicBezTo>
                  <a:lnTo>
                    <a:pt x="13275" y="20500"/>
                  </a:lnTo>
                  <a:cubicBezTo>
                    <a:pt x="19828" y="20500"/>
                    <a:pt x="26347" y="20534"/>
                    <a:pt x="32900" y="20534"/>
                  </a:cubicBezTo>
                  <a:lnTo>
                    <a:pt x="46578" y="20534"/>
                  </a:lnTo>
                  <a:cubicBezTo>
                    <a:pt x="47485" y="19492"/>
                    <a:pt x="47888" y="17980"/>
                    <a:pt x="47720" y="16468"/>
                  </a:cubicBezTo>
                  <a:cubicBezTo>
                    <a:pt x="47653" y="15325"/>
                    <a:pt x="47216" y="14351"/>
                    <a:pt x="46645" y="13678"/>
                  </a:cubicBezTo>
                  <a:cubicBezTo>
                    <a:pt x="46544" y="13779"/>
                    <a:pt x="46511" y="13914"/>
                    <a:pt x="46410" y="13981"/>
                  </a:cubicBezTo>
                  <a:cubicBezTo>
                    <a:pt x="45973" y="14586"/>
                    <a:pt x="45402" y="15157"/>
                    <a:pt x="44864" y="15661"/>
                  </a:cubicBezTo>
                  <a:cubicBezTo>
                    <a:pt x="43688" y="16669"/>
                    <a:pt x="42344" y="17476"/>
                    <a:pt x="40966" y="18047"/>
                  </a:cubicBezTo>
                  <a:cubicBezTo>
                    <a:pt x="40126" y="18450"/>
                    <a:pt x="39252" y="18719"/>
                    <a:pt x="38311" y="18988"/>
                  </a:cubicBezTo>
                  <a:cubicBezTo>
                    <a:pt x="37403" y="19223"/>
                    <a:pt x="36463" y="19459"/>
                    <a:pt x="35488" y="19559"/>
                  </a:cubicBezTo>
                  <a:cubicBezTo>
                    <a:pt x="33572" y="19862"/>
                    <a:pt x="31623" y="19996"/>
                    <a:pt x="29708" y="20030"/>
                  </a:cubicBezTo>
                  <a:cubicBezTo>
                    <a:pt x="27859" y="20030"/>
                    <a:pt x="26011" y="19963"/>
                    <a:pt x="24196" y="19727"/>
                  </a:cubicBezTo>
                  <a:cubicBezTo>
                    <a:pt x="23390" y="19660"/>
                    <a:pt x="22617" y="19559"/>
                    <a:pt x="21810" y="19459"/>
                  </a:cubicBezTo>
                  <a:cubicBezTo>
                    <a:pt x="20970" y="19324"/>
                    <a:pt x="20130" y="19190"/>
                    <a:pt x="19290" y="18988"/>
                  </a:cubicBezTo>
                  <a:cubicBezTo>
                    <a:pt x="18349" y="18786"/>
                    <a:pt x="17475" y="18518"/>
                    <a:pt x="16601" y="18182"/>
                  </a:cubicBezTo>
                  <a:cubicBezTo>
                    <a:pt x="15761" y="17846"/>
                    <a:pt x="14955" y="17476"/>
                    <a:pt x="14215" y="16938"/>
                  </a:cubicBezTo>
                  <a:cubicBezTo>
                    <a:pt x="13879" y="16669"/>
                    <a:pt x="13543" y="16434"/>
                    <a:pt x="13241" y="16098"/>
                  </a:cubicBezTo>
                  <a:cubicBezTo>
                    <a:pt x="12938" y="15796"/>
                    <a:pt x="12703" y="15460"/>
                    <a:pt x="12535" y="15090"/>
                  </a:cubicBezTo>
                  <a:cubicBezTo>
                    <a:pt x="12300" y="14687"/>
                    <a:pt x="12132" y="14317"/>
                    <a:pt x="12065" y="13914"/>
                  </a:cubicBezTo>
                  <a:cubicBezTo>
                    <a:pt x="12031" y="13678"/>
                    <a:pt x="11964" y="13443"/>
                    <a:pt x="11930" y="13242"/>
                  </a:cubicBezTo>
                  <a:cubicBezTo>
                    <a:pt x="11897" y="13006"/>
                    <a:pt x="11897" y="12805"/>
                    <a:pt x="11930" y="12603"/>
                  </a:cubicBezTo>
                  <a:cubicBezTo>
                    <a:pt x="11964" y="12233"/>
                    <a:pt x="12031" y="11897"/>
                    <a:pt x="12199" y="11561"/>
                  </a:cubicBezTo>
                  <a:cubicBezTo>
                    <a:pt x="12300" y="11259"/>
                    <a:pt x="12535" y="10956"/>
                    <a:pt x="12770" y="10721"/>
                  </a:cubicBezTo>
                  <a:cubicBezTo>
                    <a:pt x="13275" y="10217"/>
                    <a:pt x="13947" y="9915"/>
                    <a:pt x="14619" y="9713"/>
                  </a:cubicBezTo>
                  <a:cubicBezTo>
                    <a:pt x="15392" y="9478"/>
                    <a:pt x="16165" y="9411"/>
                    <a:pt x="16938" y="9377"/>
                  </a:cubicBezTo>
                  <a:cubicBezTo>
                    <a:pt x="17610" y="9377"/>
                    <a:pt x="18282" y="9377"/>
                    <a:pt x="18954" y="9444"/>
                  </a:cubicBezTo>
                  <a:cubicBezTo>
                    <a:pt x="18920" y="9310"/>
                    <a:pt x="18819" y="9209"/>
                    <a:pt x="18786" y="9074"/>
                  </a:cubicBezTo>
                  <a:cubicBezTo>
                    <a:pt x="18517" y="8470"/>
                    <a:pt x="18349" y="7865"/>
                    <a:pt x="18282" y="7226"/>
                  </a:cubicBezTo>
                  <a:cubicBezTo>
                    <a:pt x="18181" y="6588"/>
                    <a:pt x="18114" y="5949"/>
                    <a:pt x="18147" y="5344"/>
                  </a:cubicBezTo>
                  <a:cubicBezTo>
                    <a:pt x="18181" y="4706"/>
                    <a:pt x="18282" y="4067"/>
                    <a:pt x="18483" y="3496"/>
                  </a:cubicBezTo>
                  <a:cubicBezTo>
                    <a:pt x="18651" y="2925"/>
                    <a:pt x="18853" y="2421"/>
                    <a:pt x="19156" y="1916"/>
                  </a:cubicBezTo>
                  <a:cubicBezTo>
                    <a:pt x="19424" y="1513"/>
                    <a:pt x="19693" y="1076"/>
                    <a:pt x="20029" y="707"/>
                  </a:cubicBezTo>
                  <a:cubicBezTo>
                    <a:pt x="20265" y="471"/>
                    <a:pt x="20500" y="203"/>
                    <a:pt x="20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838225" y="4212500"/>
              <a:ext cx="215700" cy="199275"/>
            </a:xfrm>
            <a:custGeom>
              <a:avLst/>
              <a:gdLst/>
              <a:ahLst/>
              <a:cxnLst/>
              <a:rect l="l" t="t" r="r" b="b"/>
              <a:pathLst>
                <a:path w="8628" h="7971" extrusionOk="0">
                  <a:moveTo>
                    <a:pt x="3573" y="705"/>
                  </a:moveTo>
                  <a:cubicBezTo>
                    <a:pt x="3580" y="711"/>
                    <a:pt x="3586" y="711"/>
                    <a:pt x="3586" y="711"/>
                  </a:cubicBezTo>
                  <a:cubicBezTo>
                    <a:pt x="3582" y="709"/>
                    <a:pt x="3577" y="707"/>
                    <a:pt x="3573" y="705"/>
                  </a:cubicBezTo>
                  <a:close/>
                  <a:moveTo>
                    <a:pt x="1831" y="0"/>
                  </a:moveTo>
                  <a:cubicBezTo>
                    <a:pt x="1236" y="0"/>
                    <a:pt x="670" y="124"/>
                    <a:pt x="159" y="274"/>
                  </a:cubicBezTo>
                  <a:cubicBezTo>
                    <a:pt x="0" y="306"/>
                    <a:pt x="51" y="546"/>
                    <a:pt x="197" y="546"/>
                  </a:cubicBezTo>
                  <a:cubicBezTo>
                    <a:pt x="206" y="546"/>
                    <a:pt x="216" y="545"/>
                    <a:pt x="226" y="543"/>
                  </a:cubicBezTo>
                  <a:cubicBezTo>
                    <a:pt x="528" y="442"/>
                    <a:pt x="797" y="375"/>
                    <a:pt x="1133" y="308"/>
                  </a:cubicBezTo>
                  <a:lnTo>
                    <a:pt x="1066" y="308"/>
                  </a:lnTo>
                  <a:cubicBezTo>
                    <a:pt x="1284" y="291"/>
                    <a:pt x="1494" y="283"/>
                    <a:pt x="1700" y="283"/>
                  </a:cubicBezTo>
                  <a:cubicBezTo>
                    <a:pt x="1906" y="283"/>
                    <a:pt x="2108" y="291"/>
                    <a:pt x="2309" y="308"/>
                  </a:cubicBezTo>
                  <a:cubicBezTo>
                    <a:pt x="2741" y="408"/>
                    <a:pt x="3173" y="540"/>
                    <a:pt x="3573" y="705"/>
                  </a:cubicBezTo>
                  <a:lnTo>
                    <a:pt x="3573" y="705"/>
                  </a:lnTo>
                  <a:cubicBezTo>
                    <a:pt x="3563" y="698"/>
                    <a:pt x="3553" y="682"/>
                    <a:pt x="3553" y="644"/>
                  </a:cubicBezTo>
                  <a:lnTo>
                    <a:pt x="3553" y="644"/>
                  </a:lnTo>
                  <a:cubicBezTo>
                    <a:pt x="4023" y="846"/>
                    <a:pt x="4426" y="1114"/>
                    <a:pt x="4830" y="1417"/>
                  </a:cubicBezTo>
                  <a:lnTo>
                    <a:pt x="4763" y="1350"/>
                  </a:lnTo>
                  <a:lnTo>
                    <a:pt x="4763" y="1350"/>
                  </a:lnTo>
                  <a:cubicBezTo>
                    <a:pt x="5233" y="1686"/>
                    <a:pt x="5603" y="2089"/>
                    <a:pt x="5939" y="2526"/>
                  </a:cubicBezTo>
                  <a:cubicBezTo>
                    <a:pt x="6275" y="2996"/>
                    <a:pt x="6577" y="3467"/>
                    <a:pt x="6779" y="3971"/>
                  </a:cubicBezTo>
                  <a:cubicBezTo>
                    <a:pt x="6913" y="4206"/>
                    <a:pt x="7014" y="4509"/>
                    <a:pt x="7081" y="4777"/>
                  </a:cubicBezTo>
                  <a:cubicBezTo>
                    <a:pt x="7182" y="5114"/>
                    <a:pt x="7249" y="5382"/>
                    <a:pt x="7283" y="5718"/>
                  </a:cubicBezTo>
                  <a:cubicBezTo>
                    <a:pt x="7384" y="6290"/>
                    <a:pt x="7384" y="6827"/>
                    <a:pt x="7384" y="7365"/>
                  </a:cubicBezTo>
                  <a:cubicBezTo>
                    <a:pt x="7384" y="7701"/>
                    <a:pt x="7619" y="7970"/>
                    <a:pt x="7955" y="7970"/>
                  </a:cubicBezTo>
                  <a:cubicBezTo>
                    <a:pt x="8123" y="7970"/>
                    <a:pt x="8258" y="7903"/>
                    <a:pt x="8392" y="7802"/>
                  </a:cubicBezTo>
                  <a:cubicBezTo>
                    <a:pt x="8426" y="7735"/>
                    <a:pt x="8426" y="7701"/>
                    <a:pt x="8459" y="7668"/>
                  </a:cubicBezTo>
                  <a:cubicBezTo>
                    <a:pt x="8526" y="7567"/>
                    <a:pt x="8560" y="7500"/>
                    <a:pt x="8560" y="7365"/>
                  </a:cubicBezTo>
                  <a:cubicBezTo>
                    <a:pt x="8627" y="6693"/>
                    <a:pt x="8560" y="5987"/>
                    <a:pt x="8392" y="5349"/>
                  </a:cubicBezTo>
                  <a:cubicBezTo>
                    <a:pt x="8258" y="4811"/>
                    <a:pt x="8090" y="4307"/>
                    <a:pt x="7854" y="3803"/>
                  </a:cubicBezTo>
                  <a:cubicBezTo>
                    <a:pt x="7384" y="2862"/>
                    <a:pt x="6712" y="2022"/>
                    <a:pt x="5872" y="1417"/>
                  </a:cubicBezTo>
                  <a:cubicBezTo>
                    <a:pt x="5670" y="1249"/>
                    <a:pt x="5502" y="1114"/>
                    <a:pt x="5267" y="980"/>
                  </a:cubicBezTo>
                  <a:cubicBezTo>
                    <a:pt x="5065" y="846"/>
                    <a:pt x="4830" y="745"/>
                    <a:pt x="4595" y="610"/>
                  </a:cubicBezTo>
                  <a:cubicBezTo>
                    <a:pt x="4158" y="409"/>
                    <a:pt x="3687" y="241"/>
                    <a:pt x="3217" y="140"/>
                  </a:cubicBezTo>
                  <a:cubicBezTo>
                    <a:pt x="2847" y="73"/>
                    <a:pt x="2410" y="5"/>
                    <a:pt x="2040" y="5"/>
                  </a:cubicBezTo>
                  <a:cubicBezTo>
                    <a:pt x="1970" y="2"/>
                    <a:pt x="1901" y="0"/>
                    <a:pt x="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1021125" y="4427700"/>
              <a:ext cx="21025" cy="21025"/>
            </a:xfrm>
            <a:custGeom>
              <a:avLst/>
              <a:gdLst/>
              <a:ahLst/>
              <a:cxnLst/>
              <a:rect l="l" t="t" r="r" b="b"/>
              <a:pathLst>
                <a:path w="841" h="841" extrusionOk="0">
                  <a:moveTo>
                    <a:pt x="437" y="1"/>
                  </a:moveTo>
                  <a:cubicBezTo>
                    <a:pt x="202" y="1"/>
                    <a:pt x="1" y="202"/>
                    <a:pt x="1" y="404"/>
                  </a:cubicBezTo>
                  <a:cubicBezTo>
                    <a:pt x="1" y="605"/>
                    <a:pt x="202" y="841"/>
                    <a:pt x="437" y="841"/>
                  </a:cubicBezTo>
                  <a:cubicBezTo>
                    <a:pt x="639" y="841"/>
                    <a:pt x="841" y="673"/>
                    <a:pt x="841" y="404"/>
                  </a:cubicBezTo>
                  <a:cubicBezTo>
                    <a:pt x="841" y="169"/>
                    <a:pt x="673" y="1"/>
                    <a:pt x="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506950" y="4125250"/>
              <a:ext cx="163025" cy="106925"/>
            </a:xfrm>
            <a:custGeom>
              <a:avLst/>
              <a:gdLst/>
              <a:ahLst/>
              <a:cxnLst/>
              <a:rect l="l" t="t" r="r" b="b"/>
              <a:pathLst>
                <a:path w="6521" h="4277" extrusionOk="0">
                  <a:moveTo>
                    <a:pt x="1143" y="0"/>
                  </a:moveTo>
                  <a:cubicBezTo>
                    <a:pt x="807" y="34"/>
                    <a:pt x="505" y="68"/>
                    <a:pt x="202" y="68"/>
                  </a:cubicBezTo>
                  <a:cubicBezTo>
                    <a:pt x="102" y="68"/>
                    <a:pt x="1" y="169"/>
                    <a:pt x="1" y="269"/>
                  </a:cubicBezTo>
                  <a:cubicBezTo>
                    <a:pt x="1" y="370"/>
                    <a:pt x="102" y="505"/>
                    <a:pt x="202" y="505"/>
                  </a:cubicBezTo>
                  <a:cubicBezTo>
                    <a:pt x="404" y="471"/>
                    <a:pt x="606" y="454"/>
                    <a:pt x="803" y="454"/>
                  </a:cubicBezTo>
                  <a:cubicBezTo>
                    <a:pt x="1001" y="454"/>
                    <a:pt x="1194" y="471"/>
                    <a:pt x="1379" y="505"/>
                  </a:cubicBezTo>
                  <a:cubicBezTo>
                    <a:pt x="1849" y="538"/>
                    <a:pt x="2286" y="673"/>
                    <a:pt x="2689" y="841"/>
                  </a:cubicBezTo>
                  <a:cubicBezTo>
                    <a:pt x="3025" y="1009"/>
                    <a:pt x="3361" y="1210"/>
                    <a:pt x="3697" y="1412"/>
                  </a:cubicBezTo>
                  <a:cubicBezTo>
                    <a:pt x="4034" y="1681"/>
                    <a:pt x="4336" y="1950"/>
                    <a:pt x="4571" y="2286"/>
                  </a:cubicBezTo>
                  <a:cubicBezTo>
                    <a:pt x="4806" y="2555"/>
                    <a:pt x="4975" y="2857"/>
                    <a:pt x="5109" y="3126"/>
                  </a:cubicBezTo>
                  <a:cubicBezTo>
                    <a:pt x="5277" y="3428"/>
                    <a:pt x="5445" y="3764"/>
                    <a:pt x="5579" y="4067"/>
                  </a:cubicBezTo>
                  <a:cubicBezTo>
                    <a:pt x="5663" y="4207"/>
                    <a:pt x="5841" y="4277"/>
                    <a:pt x="6014" y="4277"/>
                  </a:cubicBezTo>
                  <a:cubicBezTo>
                    <a:pt x="6049" y="4277"/>
                    <a:pt x="6083" y="4274"/>
                    <a:pt x="6117" y="4268"/>
                  </a:cubicBezTo>
                  <a:cubicBezTo>
                    <a:pt x="6252" y="4235"/>
                    <a:pt x="6352" y="4134"/>
                    <a:pt x="6420" y="4067"/>
                  </a:cubicBezTo>
                  <a:cubicBezTo>
                    <a:pt x="6520" y="3932"/>
                    <a:pt x="6520" y="3798"/>
                    <a:pt x="6487" y="3697"/>
                  </a:cubicBezTo>
                  <a:cubicBezTo>
                    <a:pt x="6386" y="3361"/>
                    <a:pt x="6252" y="3025"/>
                    <a:pt x="6083" y="2689"/>
                  </a:cubicBezTo>
                  <a:cubicBezTo>
                    <a:pt x="5915" y="2386"/>
                    <a:pt x="5714" y="2084"/>
                    <a:pt x="5512" y="1849"/>
                  </a:cubicBezTo>
                  <a:cubicBezTo>
                    <a:pt x="5311" y="1580"/>
                    <a:pt x="5042" y="1378"/>
                    <a:pt x="4840" y="1210"/>
                  </a:cubicBezTo>
                  <a:cubicBezTo>
                    <a:pt x="4571" y="1009"/>
                    <a:pt x="4302" y="841"/>
                    <a:pt x="4000" y="673"/>
                  </a:cubicBezTo>
                  <a:lnTo>
                    <a:pt x="3126" y="269"/>
                  </a:lnTo>
                  <a:cubicBezTo>
                    <a:pt x="2824" y="202"/>
                    <a:pt x="2521" y="101"/>
                    <a:pt x="2185" y="68"/>
                  </a:cubicBezTo>
                  <a:cubicBezTo>
                    <a:pt x="1849" y="34"/>
                    <a:pt x="1480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864850" y="4436950"/>
              <a:ext cx="108425" cy="101675"/>
            </a:xfrm>
            <a:custGeom>
              <a:avLst/>
              <a:gdLst/>
              <a:ahLst/>
              <a:cxnLst/>
              <a:rect l="l" t="t" r="r" b="b"/>
              <a:pathLst>
                <a:path w="4337" h="4067" extrusionOk="0">
                  <a:moveTo>
                    <a:pt x="2118" y="0"/>
                  </a:moveTo>
                  <a:cubicBezTo>
                    <a:pt x="1984" y="0"/>
                    <a:pt x="1849" y="0"/>
                    <a:pt x="1748" y="34"/>
                  </a:cubicBezTo>
                  <a:cubicBezTo>
                    <a:pt x="1177" y="135"/>
                    <a:pt x="740" y="471"/>
                    <a:pt x="438" y="874"/>
                  </a:cubicBezTo>
                  <a:cubicBezTo>
                    <a:pt x="135" y="1344"/>
                    <a:pt x="1" y="1882"/>
                    <a:pt x="102" y="2386"/>
                  </a:cubicBezTo>
                  <a:cubicBezTo>
                    <a:pt x="270" y="3361"/>
                    <a:pt x="1110" y="4066"/>
                    <a:pt x="2118" y="4066"/>
                  </a:cubicBezTo>
                  <a:cubicBezTo>
                    <a:pt x="2253" y="4066"/>
                    <a:pt x="2353" y="4066"/>
                    <a:pt x="2488" y="4033"/>
                  </a:cubicBezTo>
                  <a:cubicBezTo>
                    <a:pt x="3597" y="3831"/>
                    <a:pt x="4336" y="2756"/>
                    <a:pt x="4134" y="1680"/>
                  </a:cubicBezTo>
                  <a:cubicBezTo>
                    <a:pt x="3966" y="672"/>
                    <a:pt x="3126" y="0"/>
                    <a:pt x="2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356575" y="4440300"/>
              <a:ext cx="108400" cy="101675"/>
            </a:xfrm>
            <a:custGeom>
              <a:avLst/>
              <a:gdLst/>
              <a:ahLst/>
              <a:cxnLst/>
              <a:rect l="l" t="t" r="r" b="b"/>
              <a:pathLst>
                <a:path w="4336" h="4067" extrusionOk="0">
                  <a:moveTo>
                    <a:pt x="2252" y="1"/>
                  </a:moveTo>
                  <a:cubicBezTo>
                    <a:pt x="2118" y="1"/>
                    <a:pt x="1983" y="1"/>
                    <a:pt x="1849" y="34"/>
                  </a:cubicBezTo>
                  <a:cubicBezTo>
                    <a:pt x="773" y="236"/>
                    <a:pt x="0" y="1278"/>
                    <a:pt x="236" y="2387"/>
                  </a:cubicBezTo>
                  <a:cubicBezTo>
                    <a:pt x="404" y="3361"/>
                    <a:pt x="1244" y="4067"/>
                    <a:pt x="2252" y="4067"/>
                  </a:cubicBezTo>
                  <a:cubicBezTo>
                    <a:pt x="2353" y="4067"/>
                    <a:pt x="2487" y="4067"/>
                    <a:pt x="2622" y="4033"/>
                  </a:cubicBezTo>
                  <a:cubicBezTo>
                    <a:pt x="3159" y="3932"/>
                    <a:pt x="3630" y="3596"/>
                    <a:pt x="3932" y="3193"/>
                  </a:cubicBezTo>
                  <a:cubicBezTo>
                    <a:pt x="4201" y="2723"/>
                    <a:pt x="4336" y="2185"/>
                    <a:pt x="4268" y="1681"/>
                  </a:cubicBezTo>
                  <a:cubicBezTo>
                    <a:pt x="4033" y="673"/>
                    <a:pt x="3193" y="1"/>
                    <a:pt x="2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439750" y="4377675"/>
              <a:ext cx="89075" cy="83900"/>
            </a:xfrm>
            <a:custGeom>
              <a:avLst/>
              <a:gdLst/>
              <a:ahLst/>
              <a:cxnLst/>
              <a:rect l="l" t="t" r="r" b="b"/>
              <a:pathLst>
                <a:path w="3563" h="3356" extrusionOk="0">
                  <a:moveTo>
                    <a:pt x="1796" y="1"/>
                  </a:moveTo>
                  <a:cubicBezTo>
                    <a:pt x="1714" y="1"/>
                    <a:pt x="1631" y="7"/>
                    <a:pt x="1546" y="19"/>
                  </a:cubicBezTo>
                  <a:cubicBezTo>
                    <a:pt x="639" y="153"/>
                    <a:pt x="0" y="993"/>
                    <a:pt x="135" y="1901"/>
                  </a:cubicBezTo>
                  <a:cubicBezTo>
                    <a:pt x="260" y="2716"/>
                    <a:pt x="1000" y="3356"/>
                    <a:pt x="1836" y="3356"/>
                  </a:cubicBezTo>
                  <a:cubicBezTo>
                    <a:pt x="1896" y="3356"/>
                    <a:pt x="1956" y="3352"/>
                    <a:pt x="2017" y="3346"/>
                  </a:cubicBezTo>
                  <a:cubicBezTo>
                    <a:pt x="2958" y="3211"/>
                    <a:pt x="3563" y="2371"/>
                    <a:pt x="3462" y="1430"/>
                  </a:cubicBezTo>
                  <a:cubicBezTo>
                    <a:pt x="3339" y="604"/>
                    <a:pt x="2632" y="1"/>
                    <a:pt x="1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797650" y="4376850"/>
              <a:ext cx="89925" cy="83075"/>
            </a:xfrm>
            <a:custGeom>
              <a:avLst/>
              <a:gdLst/>
              <a:ahLst/>
              <a:cxnLst/>
              <a:rect l="l" t="t" r="r" b="b"/>
              <a:pathLst>
                <a:path w="3597" h="3323" extrusionOk="0">
                  <a:moveTo>
                    <a:pt x="1822" y="0"/>
                  </a:moveTo>
                  <a:cubicBezTo>
                    <a:pt x="1742" y="0"/>
                    <a:pt x="1661" y="6"/>
                    <a:pt x="1580" y="18"/>
                  </a:cubicBezTo>
                  <a:cubicBezTo>
                    <a:pt x="639" y="119"/>
                    <a:pt x="0" y="959"/>
                    <a:pt x="135" y="1900"/>
                  </a:cubicBezTo>
                  <a:cubicBezTo>
                    <a:pt x="260" y="2713"/>
                    <a:pt x="996" y="3322"/>
                    <a:pt x="1828" y="3322"/>
                  </a:cubicBezTo>
                  <a:cubicBezTo>
                    <a:pt x="1890" y="3322"/>
                    <a:pt x="1953" y="3319"/>
                    <a:pt x="2017" y="3312"/>
                  </a:cubicBezTo>
                  <a:cubicBezTo>
                    <a:pt x="2958" y="3211"/>
                    <a:pt x="3596" y="2371"/>
                    <a:pt x="3462" y="1430"/>
                  </a:cubicBezTo>
                  <a:cubicBezTo>
                    <a:pt x="3339" y="604"/>
                    <a:pt x="2632" y="0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23750" y="4473900"/>
              <a:ext cx="89075" cy="37425"/>
            </a:xfrm>
            <a:custGeom>
              <a:avLst/>
              <a:gdLst/>
              <a:ahLst/>
              <a:cxnLst/>
              <a:rect l="l" t="t" r="r" b="b"/>
              <a:pathLst>
                <a:path w="3563" h="1497" extrusionOk="0">
                  <a:moveTo>
                    <a:pt x="1882" y="1"/>
                  </a:moveTo>
                  <a:cubicBezTo>
                    <a:pt x="1512" y="1"/>
                    <a:pt x="1210" y="1"/>
                    <a:pt x="907" y="68"/>
                  </a:cubicBezTo>
                  <a:cubicBezTo>
                    <a:pt x="739" y="102"/>
                    <a:pt x="639" y="169"/>
                    <a:pt x="504" y="236"/>
                  </a:cubicBezTo>
                  <a:cubicBezTo>
                    <a:pt x="403" y="270"/>
                    <a:pt x="370" y="337"/>
                    <a:pt x="269" y="371"/>
                  </a:cubicBezTo>
                  <a:lnTo>
                    <a:pt x="168" y="505"/>
                  </a:lnTo>
                  <a:cubicBezTo>
                    <a:pt x="101" y="539"/>
                    <a:pt x="67" y="572"/>
                    <a:pt x="34" y="673"/>
                  </a:cubicBezTo>
                  <a:cubicBezTo>
                    <a:pt x="0" y="707"/>
                    <a:pt x="0" y="740"/>
                    <a:pt x="0" y="841"/>
                  </a:cubicBezTo>
                  <a:cubicBezTo>
                    <a:pt x="0" y="942"/>
                    <a:pt x="67" y="1043"/>
                    <a:pt x="202" y="1110"/>
                  </a:cubicBezTo>
                  <a:cubicBezTo>
                    <a:pt x="336" y="1211"/>
                    <a:pt x="504" y="1278"/>
                    <a:pt x="706" y="1345"/>
                  </a:cubicBezTo>
                  <a:cubicBezTo>
                    <a:pt x="874" y="1412"/>
                    <a:pt x="1042" y="1446"/>
                    <a:pt x="1210" y="1446"/>
                  </a:cubicBezTo>
                  <a:cubicBezTo>
                    <a:pt x="1411" y="1479"/>
                    <a:pt x="1613" y="1496"/>
                    <a:pt x="1811" y="1496"/>
                  </a:cubicBezTo>
                  <a:cubicBezTo>
                    <a:pt x="2008" y="1496"/>
                    <a:pt x="2201" y="1479"/>
                    <a:pt x="2386" y="1446"/>
                  </a:cubicBezTo>
                  <a:cubicBezTo>
                    <a:pt x="2520" y="1412"/>
                    <a:pt x="2621" y="1412"/>
                    <a:pt x="2756" y="1379"/>
                  </a:cubicBezTo>
                  <a:cubicBezTo>
                    <a:pt x="2957" y="1278"/>
                    <a:pt x="3193" y="1211"/>
                    <a:pt x="3361" y="1110"/>
                  </a:cubicBezTo>
                  <a:cubicBezTo>
                    <a:pt x="3394" y="1110"/>
                    <a:pt x="3394" y="1110"/>
                    <a:pt x="3428" y="1076"/>
                  </a:cubicBezTo>
                  <a:cubicBezTo>
                    <a:pt x="3461" y="1043"/>
                    <a:pt x="3529" y="1009"/>
                    <a:pt x="3529" y="942"/>
                  </a:cubicBezTo>
                  <a:cubicBezTo>
                    <a:pt x="3562" y="908"/>
                    <a:pt x="3529" y="875"/>
                    <a:pt x="3529" y="841"/>
                  </a:cubicBezTo>
                  <a:cubicBezTo>
                    <a:pt x="3428" y="673"/>
                    <a:pt x="3361" y="539"/>
                    <a:pt x="3226" y="438"/>
                  </a:cubicBezTo>
                  <a:cubicBezTo>
                    <a:pt x="3092" y="337"/>
                    <a:pt x="2957" y="270"/>
                    <a:pt x="2857" y="202"/>
                  </a:cubicBezTo>
                  <a:cubicBezTo>
                    <a:pt x="2554" y="68"/>
                    <a:pt x="2218" y="1"/>
                    <a:pt x="1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593500" y="4409225"/>
              <a:ext cx="155450" cy="105200"/>
            </a:xfrm>
            <a:custGeom>
              <a:avLst/>
              <a:gdLst/>
              <a:ahLst/>
              <a:cxnLst/>
              <a:rect l="l" t="t" r="r" b="b"/>
              <a:pathLst>
                <a:path w="6218" h="4208" extrusionOk="0">
                  <a:moveTo>
                    <a:pt x="4537" y="2924"/>
                  </a:moveTo>
                  <a:lnTo>
                    <a:pt x="4537" y="2924"/>
                  </a:lnTo>
                  <a:cubicBezTo>
                    <a:pt x="4705" y="3025"/>
                    <a:pt x="4806" y="3193"/>
                    <a:pt x="4907" y="3361"/>
                  </a:cubicBezTo>
                  <a:cubicBezTo>
                    <a:pt x="4772" y="3193"/>
                    <a:pt x="4638" y="3025"/>
                    <a:pt x="4537" y="2924"/>
                  </a:cubicBezTo>
                  <a:close/>
                  <a:moveTo>
                    <a:pt x="2903" y="2630"/>
                  </a:moveTo>
                  <a:cubicBezTo>
                    <a:pt x="3016" y="2630"/>
                    <a:pt x="3126" y="2638"/>
                    <a:pt x="3226" y="2655"/>
                  </a:cubicBezTo>
                  <a:cubicBezTo>
                    <a:pt x="3394" y="2689"/>
                    <a:pt x="3596" y="2756"/>
                    <a:pt x="3764" y="2823"/>
                  </a:cubicBezTo>
                  <a:cubicBezTo>
                    <a:pt x="3932" y="2924"/>
                    <a:pt x="4067" y="2991"/>
                    <a:pt x="4201" y="3092"/>
                  </a:cubicBezTo>
                  <a:cubicBezTo>
                    <a:pt x="4302" y="3193"/>
                    <a:pt x="4403" y="3294"/>
                    <a:pt x="4403" y="3327"/>
                  </a:cubicBezTo>
                  <a:cubicBezTo>
                    <a:pt x="4436" y="3428"/>
                    <a:pt x="4470" y="3462"/>
                    <a:pt x="4503" y="3495"/>
                  </a:cubicBezTo>
                  <a:cubicBezTo>
                    <a:pt x="4403" y="3596"/>
                    <a:pt x="4268" y="3630"/>
                    <a:pt x="4167" y="3663"/>
                  </a:cubicBezTo>
                  <a:cubicBezTo>
                    <a:pt x="4067" y="3663"/>
                    <a:pt x="3966" y="3697"/>
                    <a:pt x="3831" y="3764"/>
                  </a:cubicBezTo>
                  <a:cubicBezTo>
                    <a:pt x="3663" y="3798"/>
                    <a:pt x="3428" y="3831"/>
                    <a:pt x="3260" y="3831"/>
                  </a:cubicBezTo>
                  <a:cubicBezTo>
                    <a:pt x="3162" y="3841"/>
                    <a:pt x="3063" y="3845"/>
                    <a:pt x="2966" y="3845"/>
                  </a:cubicBezTo>
                  <a:cubicBezTo>
                    <a:pt x="2730" y="3845"/>
                    <a:pt x="2499" y="3821"/>
                    <a:pt x="2285" y="3798"/>
                  </a:cubicBezTo>
                  <a:cubicBezTo>
                    <a:pt x="1983" y="3764"/>
                    <a:pt x="1748" y="3663"/>
                    <a:pt x="1479" y="3529"/>
                  </a:cubicBezTo>
                  <a:lnTo>
                    <a:pt x="1244" y="3428"/>
                  </a:lnTo>
                  <a:cubicBezTo>
                    <a:pt x="1277" y="3361"/>
                    <a:pt x="1277" y="3327"/>
                    <a:pt x="1311" y="3294"/>
                  </a:cubicBezTo>
                  <a:cubicBezTo>
                    <a:pt x="1412" y="3159"/>
                    <a:pt x="1513" y="3092"/>
                    <a:pt x="1613" y="2991"/>
                  </a:cubicBezTo>
                  <a:cubicBezTo>
                    <a:pt x="1748" y="2924"/>
                    <a:pt x="1882" y="2823"/>
                    <a:pt x="1983" y="2789"/>
                  </a:cubicBezTo>
                  <a:cubicBezTo>
                    <a:pt x="2084" y="2756"/>
                    <a:pt x="2218" y="2756"/>
                    <a:pt x="2285" y="2689"/>
                  </a:cubicBezTo>
                  <a:cubicBezTo>
                    <a:pt x="2386" y="2689"/>
                    <a:pt x="2453" y="2655"/>
                    <a:pt x="2554" y="2655"/>
                  </a:cubicBezTo>
                  <a:cubicBezTo>
                    <a:pt x="2672" y="2638"/>
                    <a:pt x="2790" y="2630"/>
                    <a:pt x="2903" y="2630"/>
                  </a:cubicBezTo>
                  <a:close/>
                  <a:moveTo>
                    <a:pt x="1244" y="0"/>
                  </a:moveTo>
                  <a:cubicBezTo>
                    <a:pt x="1109" y="0"/>
                    <a:pt x="1042" y="0"/>
                    <a:pt x="908" y="67"/>
                  </a:cubicBezTo>
                  <a:cubicBezTo>
                    <a:pt x="836" y="91"/>
                    <a:pt x="782" y="115"/>
                    <a:pt x="768" y="115"/>
                  </a:cubicBezTo>
                  <a:cubicBezTo>
                    <a:pt x="762" y="115"/>
                    <a:pt x="763" y="111"/>
                    <a:pt x="773" y="101"/>
                  </a:cubicBezTo>
                  <a:lnTo>
                    <a:pt x="773" y="101"/>
                  </a:lnTo>
                  <a:cubicBezTo>
                    <a:pt x="605" y="168"/>
                    <a:pt x="504" y="269"/>
                    <a:pt x="404" y="370"/>
                  </a:cubicBezTo>
                  <a:cubicBezTo>
                    <a:pt x="168" y="639"/>
                    <a:pt x="67" y="1008"/>
                    <a:pt x="34" y="1277"/>
                  </a:cubicBezTo>
                  <a:cubicBezTo>
                    <a:pt x="0" y="1613"/>
                    <a:pt x="34" y="1949"/>
                    <a:pt x="101" y="2285"/>
                  </a:cubicBezTo>
                  <a:cubicBezTo>
                    <a:pt x="202" y="2554"/>
                    <a:pt x="336" y="2857"/>
                    <a:pt x="504" y="3058"/>
                  </a:cubicBezTo>
                  <a:cubicBezTo>
                    <a:pt x="840" y="3529"/>
                    <a:pt x="1344" y="3865"/>
                    <a:pt x="1916" y="4033"/>
                  </a:cubicBezTo>
                  <a:cubicBezTo>
                    <a:pt x="2299" y="4161"/>
                    <a:pt x="2683" y="4208"/>
                    <a:pt x="3066" y="4208"/>
                  </a:cubicBezTo>
                  <a:cubicBezTo>
                    <a:pt x="3288" y="4208"/>
                    <a:pt x="3509" y="4192"/>
                    <a:pt x="3730" y="4167"/>
                  </a:cubicBezTo>
                  <a:cubicBezTo>
                    <a:pt x="3865" y="4134"/>
                    <a:pt x="3932" y="4134"/>
                    <a:pt x="4067" y="4066"/>
                  </a:cubicBezTo>
                  <a:cubicBezTo>
                    <a:pt x="4571" y="3966"/>
                    <a:pt x="4974" y="3730"/>
                    <a:pt x="5377" y="3462"/>
                  </a:cubicBezTo>
                  <a:cubicBezTo>
                    <a:pt x="5579" y="3294"/>
                    <a:pt x="5780" y="3025"/>
                    <a:pt x="5915" y="2823"/>
                  </a:cubicBezTo>
                  <a:cubicBezTo>
                    <a:pt x="6049" y="2554"/>
                    <a:pt x="6150" y="2285"/>
                    <a:pt x="6217" y="1983"/>
                  </a:cubicBezTo>
                  <a:lnTo>
                    <a:pt x="6217" y="1479"/>
                  </a:lnTo>
                  <a:cubicBezTo>
                    <a:pt x="6217" y="1311"/>
                    <a:pt x="6150" y="1143"/>
                    <a:pt x="6117" y="1008"/>
                  </a:cubicBezTo>
                  <a:cubicBezTo>
                    <a:pt x="5982" y="672"/>
                    <a:pt x="5814" y="437"/>
                    <a:pt x="5612" y="269"/>
                  </a:cubicBezTo>
                  <a:cubicBezTo>
                    <a:pt x="5478" y="168"/>
                    <a:pt x="5344" y="135"/>
                    <a:pt x="5209" y="101"/>
                  </a:cubicBezTo>
                  <a:cubicBezTo>
                    <a:pt x="5008" y="101"/>
                    <a:pt x="4839" y="101"/>
                    <a:pt x="4671" y="135"/>
                  </a:cubicBezTo>
                  <a:cubicBezTo>
                    <a:pt x="4571" y="135"/>
                    <a:pt x="4470" y="168"/>
                    <a:pt x="4403" y="202"/>
                  </a:cubicBezTo>
                  <a:cubicBezTo>
                    <a:pt x="4335" y="202"/>
                    <a:pt x="4268" y="269"/>
                    <a:pt x="4235" y="303"/>
                  </a:cubicBezTo>
                  <a:cubicBezTo>
                    <a:pt x="4100" y="370"/>
                    <a:pt x="3966" y="437"/>
                    <a:pt x="3831" y="504"/>
                  </a:cubicBezTo>
                  <a:cubicBezTo>
                    <a:pt x="3663" y="605"/>
                    <a:pt x="3529" y="672"/>
                    <a:pt x="3260" y="773"/>
                  </a:cubicBezTo>
                  <a:lnTo>
                    <a:pt x="3058" y="773"/>
                  </a:lnTo>
                  <a:cubicBezTo>
                    <a:pt x="2924" y="773"/>
                    <a:pt x="2790" y="672"/>
                    <a:pt x="2655" y="639"/>
                  </a:cubicBezTo>
                  <a:cubicBezTo>
                    <a:pt x="2554" y="605"/>
                    <a:pt x="2420" y="504"/>
                    <a:pt x="2285" y="437"/>
                  </a:cubicBezTo>
                  <a:cubicBezTo>
                    <a:pt x="2218" y="403"/>
                    <a:pt x="2084" y="303"/>
                    <a:pt x="1983" y="269"/>
                  </a:cubicBezTo>
                  <a:cubicBezTo>
                    <a:pt x="1882" y="168"/>
                    <a:pt x="1748" y="135"/>
                    <a:pt x="1613" y="101"/>
                  </a:cubicBezTo>
                  <a:cubicBezTo>
                    <a:pt x="1513" y="67"/>
                    <a:pt x="1378" y="0"/>
                    <a:pt x="1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15"/>
          <p:cNvGrpSpPr/>
          <p:nvPr/>
        </p:nvGrpSpPr>
        <p:grpSpPr>
          <a:xfrm>
            <a:off x="2087985" y="965750"/>
            <a:ext cx="925475" cy="461036"/>
            <a:chOff x="6950025" y="3485050"/>
            <a:chExt cx="672975" cy="335250"/>
          </a:xfrm>
        </p:grpSpPr>
        <p:sp>
          <p:nvSpPr>
            <p:cNvPr id="293" name="Google Shape;293;p15"/>
            <p:cNvSpPr/>
            <p:nvPr/>
          </p:nvSpPr>
          <p:spPr>
            <a:xfrm>
              <a:off x="6950025" y="3485050"/>
              <a:ext cx="672975" cy="335250"/>
            </a:xfrm>
            <a:custGeom>
              <a:avLst/>
              <a:gdLst/>
              <a:ahLst/>
              <a:cxnLst/>
              <a:rect l="l" t="t" r="r" b="b"/>
              <a:pathLst>
                <a:path w="26919" h="13410" extrusionOk="0">
                  <a:moveTo>
                    <a:pt x="16333" y="1"/>
                  </a:moveTo>
                  <a:cubicBezTo>
                    <a:pt x="16098" y="1"/>
                    <a:pt x="15795" y="1"/>
                    <a:pt x="15594" y="135"/>
                  </a:cubicBezTo>
                  <a:cubicBezTo>
                    <a:pt x="15123" y="169"/>
                    <a:pt x="14686" y="270"/>
                    <a:pt x="14317" y="371"/>
                  </a:cubicBezTo>
                  <a:cubicBezTo>
                    <a:pt x="13443" y="673"/>
                    <a:pt x="12670" y="1110"/>
                    <a:pt x="12099" y="1681"/>
                  </a:cubicBezTo>
                  <a:cubicBezTo>
                    <a:pt x="11460" y="2320"/>
                    <a:pt x="10990" y="3126"/>
                    <a:pt x="10754" y="3966"/>
                  </a:cubicBezTo>
                  <a:cubicBezTo>
                    <a:pt x="10620" y="4370"/>
                    <a:pt x="10553" y="4840"/>
                    <a:pt x="10553" y="5277"/>
                  </a:cubicBezTo>
                  <a:cubicBezTo>
                    <a:pt x="10486" y="5546"/>
                    <a:pt x="10553" y="5848"/>
                    <a:pt x="10586" y="6151"/>
                  </a:cubicBezTo>
                  <a:lnTo>
                    <a:pt x="10318" y="6151"/>
                  </a:lnTo>
                  <a:cubicBezTo>
                    <a:pt x="10250" y="6151"/>
                    <a:pt x="10116" y="6151"/>
                    <a:pt x="10049" y="6184"/>
                  </a:cubicBezTo>
                  <a:cubicBezTo>
                    <a:pt x="9881" y="6218"/>
                    <a:pt x="9713" y="6319"/>
                    <a:pt x="9578" y="6453"/>
                  </a:cubicBezTo>
                  <a:cubicBezTo>
                    <a:pt x="9545" y="6487"/>
                    <a:pt x="9477" y="6520"/>
                    <a:pt x="9477" y="6554"/>
                  </a:cubicBezTo>
                  <a:lnTo>
                    <a:pt x="9410" y="6453"/>
                  </a:lnTo>
                  <a:cubicBezTo>
                    <a:pt x="9242" y="6218"/>
                    <a:pt x="9108" y="5983"/>
                    <a:pt x="8906" y="5815"/>
                  </a:cubicBezTo>
                  <a:cubicBezTo>
                    <a:pt x="8738" y="5647"/>
                    <a:pt x="8570" y="5512"/>
                    <a:pt x="8368" y="5445"/>
                  </a:cubicBezTo>
                  <a:cubicBezTo>
                    <a:pt x="8133" y="5344"/>
                    <a:pt x="7932" y="5311"/>
                    <a:pt x="7764" y="5277"/>
                  </a:cubicBezTo>
                  <a:cubicBezTo>
                    <a:pt x="7596" y="5210"/>
                    <a:pt x="7428" y="5210"/>
                    <a:pt x="7293" y="5210"/>
                  </a:cubicBezTo>
                  <a:cubicBezTo>
                    <a:pt x="7058" y="5210"/>
                    <a:pt x="6856" y="5277"/>
                    <a:pt x="6587" y="5311"/>
                  </a:cubicBezTo>
                  <a:cubicBezTo>
                    <a:pt x="6218" y="5445"/>
                    <a:pt x="5848" y="5613"/>
                    <a:pt x="5546" y="5815"/>
                  </a:cubicBezTo>
                  <a:cubicBezTo>
                    <a:pt x="5210" y="6050"/>
                    <a:pt x="4907" y="6352"/>
                    <a:pt x="4705" y="6688"/>
                  </a:cubicBezTo>
                  <a:cubicBezTo>
                    <a:pt x="4605" y="6823"/>
                    <a:pt x="4537" y="6991"/>
                    <a:pt x="4437" y="7193"/>
                  </a:cubicBezTo>
                  <a:cubicBezTo>
                    <a:pt x="4403" y="7394"/>
                    <a:pt x="4336" y="7562"/>
                    <a:pt x="4336" y="7730"/>
                  </a:cubicBezTo>
                  <a:cubicBezTo>
                    <a:pt x="4269" y="7965"/>
                    <a:pt x="4269" y="8167"/>
                    <a:pt x="4336" y="8335"/>
                  </a:cubicBezTo>
                  <a:cubicBezTo>
                    <a:pt x="4369" y="8570"/>
                    <a:pt x="4403" y="8738"/>
                    <a:pt x="4504" y="8873"/>
                  </a:cubicBezTo>
                  <a:cubicBezTo>
                    <a:pt x="4571" y="9041"/>
                    <a:pt x="4672" y="9209"/>
                    <a:pt x="4739" y="9310"/>
                  </a:cubicBezTo>
                  <a:cubicBezTo>
                    <a:pt x="4571" y="9243"/>
                    <a:pt x="4403" y="9243"/>
                    <a:pt x="4235" y="9243"/>
                  </a:cubicBezTo>
                  <a:cubicBezTo>
                    <a:pt x="3899" y="9243"/>
                    <a:pt x="3529" y="9243"/>
                    <a:pt x="3160" y="9343"/>
                  </a:cubicBezTo>
                  <a:cubicBezTo>
                    <a:pt x="2387" y="9478"/>
                    <a:pt x="1748" y="9713"/>
                    <a:pt x="1244" y="10049"/>
                  </a:cubicBezTo>
                  <a:cubicBezTo>
                    <a:pt x="975" y="10217"/>
                    <a:pt x="706" y="10419"/>
                    <a:pt x="538" y="10688"/>
                  </a:cubicBezTo>
                  <a:cubicBezTo>
                    <a:pt x="337" y="10923"/>
                    <a:pt x="202" y="11225"/>
                    <a:pt x="135" y="11528"/>
                  </a:cubicBezTo>
                  <a:cubicBezTo>
                    <a:pt x="34" y="11864"/>
                    <a:pt x="1" y="12233"/>
                    <a:pt x="34" y="12569"/>
                  </a:cubicBezTo>
                  <a:cubicBezTo>
                    <a:pt x="34" y="12838"/>
                    <a:pt x="135" y="13040"/>
                    <a:pt x="236" y="13208"/>
                  </a:cubicBezTo>
                  <a:cubicBezTo>
                    <a:pt x="303" y="13275"/>
                    <a:pt x="337" y="13342"/>
                    <a:pt x="404" y="13410"/>
                  </a:cubicBezTo>
                  <a:lnTo>
                    <a:pt x="8301" y="13410"/>
                  </a:lnTo>
                  <a:cubicBezTo>
                    <a:pt x="12939" y="13376"/>
                    <a:pt x="17610" y="13376"/>
                    <a:pt x="22214" y="13376"/>
                  </a:cubicBezTo>
                  <a:lnTo>
                    <a:pt x="25575" y="13376"/>
                  </a:lnTo>
                  <a:cubicBezTo>
                    <a:pt x="25776" y="13208"/>
                    <a:pt x="26012" y="13006"/>
                    <a:pt x="26180" y="12771"/>
                  </a:cubicBezTo>
                  <a:cubicBezTo>
                    <a:pt x="26415" y="12435"/>
                    <a:pt x="26616" y="12065"/>
                    <a:pt x="26751" y="11662"/>
                  </a:cubicBezTo>
                  <a:cubicBezTo>
                    <a:pt x="26784" y="11427"/>
                    <a:pt x="26852" y="11225"/>
                    <a:pt x="26885" y="10990"/>
                  </a:cubicBezTo>
                  <a:cubicBezTo>
                    <a:pt x="26919" y="10721"/>
                    <a:pt x="26919" y="10553"/>
                    <a:pt x="26919" y="10352"/>
                  </a:cubicBezTo>
                  <a:cubicBezTo>
                    <a:pt x="26885" y="9982"/>
                    <a:pt x="26784" y="9579"/>
                    <a:pt x="26616" y="9243"/>
                  </a:cubicBezTo>
                  <a:cubicBezTo>
                    <a:pt x="26448" y="8906"/>
                    <a:pt x="26247" y="8570"/>
                    <a:pt x="25944" y="8335"/>
                  </a:cubicBezTo>
                  <a:cubicBezTo>
                    <a:pt x="25373" y="7797"/>
                    <a:pt x="24667" y="7461"/>
                    <a:pt x="23894" y="7327"/>
                  </a:cubicBezTo>
                  <a:cubicBezTo>
                    <a:pt x="23726" y="7293"/>
                    <a:pt x="23558" y="7293"/>
                    <a:pt x="23424" y="7293"/>
                  </a:cubicBezTo>
                  <a:cubicBezTo>
                    <a:pt x="23222" y="7293"/>
                    <a:pt x="22987" y="7327"/>
                    <a:pt x="22752" y="7361"/>
                  </a:cubicBezTo>
                  <a:cubicBezTo>
                    <a:pt x="22584" y="7394"/>
                    <a:pt x="22483" y="7461"/>
                    <a:pt x="22382" y="7495"/>
                  </a:cubicBezTo>
                  <a:cubicBezTo>
                    <a:pt x="22483" y="7361"/>
                    <a:pt x="22517" y="7226"/>
                    <a:pt x="22584" y="7125"/>
                  </a:cubicBezTo>
                  <a:cubicBezTo>
                    <a:pt x="22819" y="6688"/>
                    <a:pt x="22920" y="6285"/>
                    <a:pt x="22987" y="5848"/>
                  </a:cubicBezTo>
                  <a:cubicBezTo>
                    <a:pt x="23054" y="5378"/>
                    <a:pt x="23021" y="4975"/>
                    <a:pt x="22920" y="4538"/>
                  </a:cubicBezTo>
                  <a:cubicBezTo>
                    <a:pt x="22718" y="3698"/>
                    <a:pt x="22248" y="2857"/>
                    <a:pt x="21576" y="2152"/>
                  </a:cubicBezTo>
                  <a:cubicBezTo>
                    <a:pt x="21239" y="1816"/>
                    <a:pt x="20903" y="1513"/>
                    <a:pt x="20567" y="1278"/>
                  </a:cubicBezTo>
                  <a:cubicBezTo>
                    <a:pt x="20198" y="1009"/>
                    <a:pt x="19828" y="807"/>
                    <a:pt x="19458" y="639"/>
                  </a:cubicBezTo>
                  <a:cubicBezTo>
                    <a:pt x="19022" y="471"/>
                    <a:pt x="18618" y="303"/>
                    <a:pt x="18181" y="236"/>
                  </a:cubicBezTo>
                  <a:cubicBezTo>
                    <a:pt x="17778" y="102"/>
                    <a:pt x="17308" y="68"/>
                    <a:pt x="16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6950025" y="3488725"/>
              <a:ext cx="672975" cy="331575"/>
            </a:xfrm>
            <a:custGeom>
              <a:avLst/>
              <a:gdLst/>
              <a:ahLst/>
              <a:cxnLst/>
              <a:rect l="l" t="t" r="r" b="b"/>
              <a:pathLst>
                <a:path w="26919" h="13263" extrusionOk="0">
                  <a:moveTo>
                    <a:pt x="17671" y="1"/>
                  </a:moveTo>
                  <a:cubicBezTo>
                    <a:pt x="17531" y="1"/>
                    <a:pt x="17399" y="27"/>
                    <a:pt x="17274" y="89"/>
                  </a:cubicBezTo>
                  <a:cubicBezTo>
                    <a:pt x="17442" y="257"/>
                    <a:pt x="17644" y="459"/>
                    <a:pt x="17812" y="660"/>
                  </a:cubicBezTo>
                  <a:cubicBezTo>
                    <a:pt x="18013" y="929"/>
                    <a:pt x="18181" y="1165"/>
                    <a:pt x="18316" y="1433"/>
                  </a:cubicBezTo>
                  <a:cubicBezTo>
                    <a:pt x="18618" y="1971"/>
                    <a:pt x="18786" y="2542"/>
                    <a:pt x="18853" y="3147"/>
                  </a:cubicBezTo>
                  <a:cubicBezTo>
                    <a:pt x="18887" y="3483"/>
                    <a:pt x="18887" y="3853"/>
                    <a:pt x="18853" y="4189"/>
                  </a:cubicBezTo>
                  <a:cubicBezTo>
                    <a:pt x="18853" y="4357"/>
                    <a:pt x="18820" y="4525"/>
                    <a:pt x="18786" y="4693"/>
                  </a:cubicBezTo>
                  <a:cubicBezTo>
                    <a:pt x="18719" y="4861"/>
                    <a:pt x="18652" y="5029"/>
                    <a:pt x="18618" y="5197"/>
                  </a:cubicBezTo>
                  <a:cubicBezTo>
                    <a:pt x="18484" y="5533"/>
                    <a:pt x="18316" y="5836"/>
                    <a:pt x="18114" y="6138"/>
                  </a:cubicBezTo>
                  <a:cubicBezTo>
                    <a:pt x="17946" y="6373"/>
                    <a:pt x="17711" y="6575"/>
                    <a:pt x="17476" y="6743"/>
                  </a:cubicBezTo>
                  <a:cubicBezTo>
                    <a:pt x="17610" y="6743"/>
                    <a:pt x="17677" y="6810"/>
                    <a:pt x="17778" y="6810"/>
                  </a:cubicBezTo>
                  <a:cubicBezTo>
                    <a:pt x="17946" y="6810"/>
                    <a:pt x="18148" y="6878"/>
                    <a:pt x="18349" y="6911"/>
                  </a:cubicBezTo>
                  <a:cubicBezTo>
                    <a:pt x="18517" y="7012"/>
                    <a:pt x="18685" y="7046"/>
                    <a:pt x="18853" y="7146"/>
                  </a:cubicBezTo>
                  <a:cubicBezTo>
                    <a:pt x="19022" y="7214"/>
                    <a:pt x="19190" y="7314"/>
                    <a:pt x="19358" y="7415"/>
                  </a:cubicBezTo>
                  <a:cubicBezTo>
                    <a:pt x="19660" y="7650"/>
                    <a:pt x="19895" y="7919"/>
                    <a:pt x="20063" y="8255"/>
                  </a:cubicBezTo>
                  <a:cubicBezTo>
                    <a:pt x="20164" y="8423"/>
                    <a:pt x="20198" y="8659"/>
                    <a:pt x="20231" y="8827"/>
                  </a:cubicBezTo>
                  <a:cubicBezTo>
                    <a:pt x="20299" y="8927"/>
                    <a:pt x="20299" y="9028"/>
                    <a:pt x="20299" y="9096"/>
                  </a:cubicBezTo>
                  <a:lnTo>
                    <a:pt x="20299" y="9398"/>
                  </a:lnTo>
                  <a:cubicBezTo>
                    <a:pt x="20299" y="9734"/>
                    <a:pt x="20198" y="10036"/>
                    <a:pt x="20030" y="10339"/>
                  </a:cubicBezTo>
                  <a:lnTo>
                    <a:pt x="19794" y="10709"/>
                  </a:lnTo>
                  <a:lnTo>
                    <a:pt x="19391" y="11078"/>
                  </a:lnTo>
                  <a:cubicBezTo>
                    <a:pt x="19122" y="11347"/>
                    <a:pt x="18820" y="11515"/>
                    <a:pt x="18517" y="11683"/>
                  </a:cubicBezTo>
                  <a:cubicBezTo>
                    <a:pt x="18181" y="11851"/>
                    <a:pt x="17845" y="11952"/>
                    <a:pt x="17509" y="12086"/>
                  </a:cubicBezTo>
                  <a:cubicBezTo>
                    <a:pt x="16837" y="12288"/>
                    <a:pt x="16165" y="12456"/>
                    <a:pt x="15459" y="12591"/>
                  </a:cubicBezTo>
                  <a:cubicBezTo>
                    <a:pt x="14619" y="12725"/>
                    <a:pt x="13813" y="12859"/>
                    <a:pt x="12972" y="12927"/>
                  </a:cubicBezTo>
                  <a:cubicBezTo>
                    <a:pt x="12317" y="13002"/>
                    <a:pt x="11662" y="13040"/>
                    <a:pt x="10992" y="13040"/>
                  </a:cubicBezTo>
                  <a:cubicBezTo>
                    <a:pt x="10769" y="13040"/>
                    <a:pt x="10544" y="13036"/>
                    <a:pt x="10318" y="13027"/>
                  </a:cubicBezTo>
                  <a:cubicBezTo>
                    <a:pt x="9444" y="12960"/>
                    <a:pt x="8570" y="12893"/>
                    <a:pt x="7730" y="12725"/>
                  </a:cubicBezTo>
                  <a:cubicBezTo>
                    <a:pt x="6587" y="12456"/>
                    <a:pt x="5512" y="12053"/>
                    <a:pt x="4537" y="11414"/>
                  </a:cubicBezTo>
                  <a:lnTo>
                    <a:pt x="3899" y="10910"/>
                  </a:lnTo>
                  <a:cubicBezTo>
                    <a:pt x="3664" y="10675"/>
                    <a:pt x="3395" y="10406"/>
                    <a:pt x="3193" y="10171"/>
                  </a:cubicBezTo>
                  <a:cubicBezTo>
                    <a:pt x="2992" y="9868"/>
                    <a:pt x="2756" y="9600"/>
                    <a:pt x="2588" y="9331"/>
                  </a:cubicBezTo>
                  <a:cubicBezTo>
                    <a:pt x="2051" y="9432"/>
                    <a:pt x="1647" y="9667"/>
                    <a:pt x="1244" y="9902"/>
                  </a:cubicBezTo>
                  <a:cubicBezTo>
                    <a:pt x="975" y="10070"/>
                    <a:pt x="706" y="10272"/>
                    <a:pt x="538" y="10541"/>
                  </a:cubicBezTo>
                  <a:cubicBezTo>
                    <a:pt x="337" y="10776"/>
                    <a:pt x="202" y="11078"/>
                    <a:pt x="135" y="11381"/>
                  </a:cubicBezTo>
                  <a:cubicBezTo>
                    <a:pt x="34" y="11717"/>
                    <a:pt x="1" y="12086"/>
                    <a:pt x="34" y="12422"/>
                  </a:cubicBezTo>
                  <a:cubicBezTo>
                    <a:pt x="34" y="12691"/>
                    <a:pt x="135" y="12893"/>
                    <a:pt x="236" y="13061"/>
                  </a:cubicBezTo>
                  <a:cubicBezTo>
                    <a:pt x="303" y="13128"/>
                    <a:pt x="337" y="13195"/>
                    <a:pt x="404" y="13263"/>
                  </a:cubicBezTo>
                  <a:lnTo>
                    <a:pt x="8301" y="13263"/>
                  </a:lnTo>
                  <a:cubicBezTo>
                    <a:pt x="12939" y="13229"/>
                    <a:pt x="17543" y="13229"/>
                    <a:pt x="22214" y="13229"/>
                  </a:cubicBezTo>
                  <a:lnTo>
                    <a:pt x="25575" y="13229"/>
                  </a:lnTo>
                  <a:cubicBezTo>
                    <a:pt x="25776" y="13061"/>
                    <a:pt x="26012" y="12859"/>
                    <a:pt x="26180" y="12624"/>
                  </a:cubicBezTo>
                  <a:cubicBezTo>
                    <a:pt x="26415" y="12288"/>
                    <a:pt x="26616" y="11885"/>
                    <a:pt x="26751" y="11515"/>
                  </a:cubicBezTo>
                  <a:cubicBezTo>
                    <a:pt x="26784" y="11280"/>
                    <a:pt x="26852" y="11078"/>
                    <a:pt x="26885" y="10843"/>
                  </a:cubicBezTo>
                  <a:cubicBezTo>
                    <a:pt x="26919" y="10608"/>
                    <a:pt x="26919" y="10406"/>
                    <a:pt x="26919" y="10205"/>
                  </a:cubicBezTo>
                  <a:cubicBezTo>
                    <a:pt x="26919" y="9835"/>
                    <a:pt x="26784" y="9432"/>
                    <a:pt x="26616" y="9096"/>
                  </a:cubicBezTo>
                  <a:cubicBezTo>
                    <a:pt x="26448" y="8759"/>
                    <a:pt x="26247" y="8423"/>
                    <a:pt x="25944" y="8188"/>
                  </a:cubicBezTo>
                  <a:cubicBezTo>
                    <a:pt x="25407" y="7650"/>
                    <a:pt x="24667" y="7247"/>
                    <a:pt x="23894" y="7180"/>
                  </a:cubicBezTo>
                  <a:cubicBezTo>
                    <a:pt x="23726" y="7146"/>
                    <a:pt x="23558" y="7146"/>
                    <a:pt x="23424" y="7146"/>
                  </a:cubicBezTo>
                  <a:cubicBezTo>
                    <a:pt x="23222" y="7146"/>
                    <a:pt x="22987" y="7180"/>
                    <a:pt x="22752" y="7214"/>
                  </a:cubicBezTo>
                  <a:cubicBezTo>
                    <a:pt x="22584" y="7247"/>
                    <a:pt x="22517" y="7314"/>
                    <a:pt x="22416" y="7348"/>
                  </a:cubicBezTo>
                  <a:cubicBezTo>
                    <a:pt x="22517" y="7214"/>
                    <a:pt x="22584" y="7079"/>
                    <a:pt x="22651" y="6978"/>
                  </a:cubicBezTo>
                  <a:cubicBezTo>
                    <a:pt x="22853" y="6541"/>
                    <a:pt x="22987" y="6138"/>
                    <a:pt x="23021" y="5701"/>
                  </a:cubicBezTo>
                  <a:cubicBezTo>
                    <a:pt x="23054" y="5231"/>
                    <a:pt x="23021" y="4828"/>
                    <a:pt x="22920" y="4391"/>
                  </a:cubicBezTo>
                  <a:cubicBezTo>
                    <a:pt x="22718" y="3551"/>
                    <a:pt x="22248" y="2710"/>
                    <a:pt x="21576" y="2005"/>
                  </a:cubicBezTo>
                  <a:cubicBezTo>
                    <a:pt x="21239" y="1669"/>
                    <a:pt x="20903" y="1366"/>
                    <a:pt x="20567" y="1131"/>
                  </a:cubicBezTo>
                  <a:cubicBezTo>
                    <a:pt x="20198" y="862"/>
                    <a:pt x="19828" y="660"/>
                    <a:pt x="19458" y="492"/>
                  </a:cubicBezTo>
                  <a:cubicBezTo>
                    <a:pt x="19022" y="324"/>
                    <a:pt x="18618" y="156"/>
                    <a:pt x="18181" y="89"/>
                  </a:cubicBezTo>
                  <a:cubicBezTo>
                    <a:pt x="18002" y="35"/>
                    <a:pt x="17831" y="1"/>
                    <a:pt x="1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7243250" y="3509425"/>
              <a:ext cx="143675" cy="109250"/>
            </a:xfrm>
            <a:custGeom>
              <a:avLst/>
              <a:gdLst/>
              <a:ahLst/>
              <a:cxnLst/>
              <a:rect l="l" t="t" r="r" b="b"/>
              <a:pathLst>
                <a:path w="5747" h="4370" extrusionOk="0">
                  <a:moveTo>
                    <a:pt x="4470" y="1"/>
                  </a:moveTo>
                  <a:cubicBezTo>
                    <a:pt x="4234" y="1"/>
                    <a:pt x="3966" y="34"/>
                    <a:pt x="3730" y="101"/>
                  </a:cubicBezTo>
                  <a:cubicBezTo>
                    <a:pt x="3092" y="202"/>
                    <a:pt x="2520" y="505"/>
                    <a:pt x="1949" y="841"/>
                  </a:cubicBezTo>
                  <a:cubicBezTo>
                    <a:pt x="1680" y="1042"/>
                    <a:pt x="1412" y="1278"/>
                    <a:pt x="1176" y="1513"/>
                  </a:cubicBezTo>
                  <a:cubicBezTo>
                    <a:pt x="907" y="1782"/>
                    <a:pt x="706" y="2017"/>
                    <a:pt x="538" y="2319"/>
                  </a:cubicBezTo>
                  <a:cubicBezTo>
                    <a:pt x="370" y="2622"/>
                    <a:pt x="235" y="2891"/>
                    <a:pt x="101" y="3193"/>
                  </a:cubicBezTo>
                  <a:cubicBezTo>
                    <a:pt x="34" y="3496"/>
                    <a:pt x="0" y="3798"/>
                    <a:pt x="0" y="4033"/>
                  </a:cubicBezTo>
                  <a:cubicBezTo>
                    <a:pt x="0" y="4235"/>
                    <a:pt x="168" y="4369"/>
                    <a:pt x="336" y="4369"/>
                  </a:cubicBezTo>
                  <a:cubicBezTo>
                    <a:pt x="437" y="4369"/>
                    <a:pt x="605" y="4235"/>
                    <a:pt x="672" y="4134"/>
                  </a:cubicBezTo>
                  <a:cubicBezTo>
                    <a:pt x="706" y="3899"/>
                    <a:pt x="773" y="3697"/>
                    <a:pt x="874" y="3496"/>
                  </a:cubicBezTo>
                  <a:cubicBezTo>
                    <a:pt x="1075" y="2991"/>
                    <a:pt x="1378" y="2521"/>
                    <a:pt x="1714" y="2118"/>
                  </a:cubicBezTo>
                  <a:cubicBezTo>
                    <a:pt x="1949" y="1782"/>
                    <a:pt x="2252" y="1479"/>
                    <a:pt x="2588" y="1177"/>
                  </a:cubicBezTo>
                  <a:cubicBezTo>
                    <a:pt x="2890" y="975"/>
                    <a:pt x="3193" y="807"/>
                    <a:pt x="3529" y="639"/>
                  </a:cubicBezTo>
                  <a:cubicBezTo>
                    <a:pt x="3764" y="538"/>
                    <a:pt x="3966" y="471"/>
                    <a:pt x="4234" y="437"/>
                  </a:cubicBezTo>
                  <a:cubicBezTo>
                    <a:pt x="4335" y="404"/>
                    <a:pt x="4436" y="387"/>
                    <a:pt x="4541" y="387"/>
                  </a:cubicBezTo>
                  <a:cubicBezTo>
                    <a:pt x="4646" y="387"/>
                    <a:pt x="4755" y="404"/>
                    <a:pt x="4873" y="437"/>
                  </a:cubicBezTo>
                  <a:lnTo>
                    <a:pt x="5377" y="538"/>
                  </a:lnTo>
                  <a:cubicBezTo>
                    <a:pt x="5399" y="553"/>
                    <a:pt x="5423" y="560"/>
                    <a:pt x="5446" y="560"/>
                  </a:cubicBezTo>
                  <a:cubicBezTo>
                    <a:pt x="5530" y="560"/>
                    <a:pt x="5612" y="475"/>
                    <a:pt x="5612" y="370"/>
                  </a:cubicBezTo>
                  <a:cubicBezTo>
                    <a:pt x="5747" y="303"/>
                    <a:pt x="5646" y="202"/>
                    <a:pt x="5545" y="169"/>
                  </a:cubicBezTo>
                  <a:cubicBezTo>
                    <a:pt x="5209" y="34"/>
                    <a:pt x="4806" y="1"/>
                    <a:pt x="4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7080250" y="3634600"/>
              <a:ext cx="68075" cy="76475"/>
            </a:xfrm>
            <a:custGeom>
              <a:avLst/>
              <a:gdLst/>
              <a:ahLst/>
              <a:cxnLst/>
              <a:rect l="l" t="t" r="r" b="b"/>
              <a:pathLst>
                <a:path w="2723" h="3059" extrusionOk="0">
                  <a:moveTo>
                    <a:pt x="2353" y="1"/>
                  </a:moveTo>
                  <a:cubicBezTo>
                    <a:pt x="1009" y="1"/>
                    <a:pt x="1" y="1513"/>
                    <a:pt x="169" y="2756"/>
                  </a:cubicBezTo>
                  <a:cubicBezTo>
                    <a:pt x="169" y="2857"/>
                    <a:pt x="202" y="2924"/>
                    <a:pt x="236" y="2992"/>
                  </a:cubicBezTo>
                  <a:cubicBezTo>
                    <a:pt x="303" y="3025"/>
                    <a:pt x="370" y="3059"/>
                    <a:pt x="471" y="3059"/>
                  </a:cubicBezTo>
                  <a:cubicBezTo>
                    <a:pt x="538" y="3059"/>
                    <a:pt x="639" y="3025"/>
                    <a:pt x="673" y="2992"/>
                  </a:cubicBezTo>
                  <a:cubicBezTo>
                    <a:pt x="706" y="2924"/>
                    <a:pt x="740" y="2857"/>
                    <a:pt x="740" y="2756"/>
                  </a:cubicBezTo>
                  <a:lnTo>
                    <a:pt x="740" y="2185"/>
                  </a:lnTo>
                  <a:cubicBezTo>
                    <a:pt x="807" y="1916"/>
                    <a:pt x="841" y="1681"/>
                    <a:pt x="975" y="1412"/>
                  </a:cubicBezTo>
                  <a:cubicBezTo>
                    <a:pt x="1042" y="1244"/>
                    <a:pt x="1143" y="1076"/>
                    <a:pt x="1244" y="908"/>
                  </a:cubicBezTo>
                  <a:cubicBezTo>
                    <a:pt x="1345" y="807"/>
                    <a:pt x="1479" y="706"/>
                    <a:pt x="1580" y="572"/>
                  </a:cubicBezTo>
                  <a:cubicBezTo>
                    <a:pt x="1681" y="505"/>
                    <a:pt x="1748" y="471"/>
                    <a:pt x="1882" y="404"/>
                  </a:cubicBezTo>
                  <a:cubicBezTo>
                    <a:pt x="2017" y="370"/>
                    <a:pt x="2151" y="337"/>
                    <a:pt x="2219" y="337"/>
                  </a:cubicBezTo>
                  <a:lnTo>
                    <a:pt x="2555" y="337"/>
                  </a:lnTo>
                  <a:cubicBezTo>
                    <a:pt x="2655" y="337"/>
                    <a:pt x="2723" y="236"/>
                    <a:pt x="2723" y="169"/>
                  </a:cubicBezTo>
                  <a:cubicBezTo>
                    <a:pt x="2723" y="135"/>
                    <a:pt x="2723" y="68"/>
                    <a:pt x="2689" y="34"/>
                  </a:cubicBezTo>
                  <a:cubicBezTo>
                    <a:pt x="2655" y="34"/>
                    <a:pt x="2588" y="34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" name="Google Shape;297;p15"/>
          <p:cNvSpPr/>
          <p:nvPr/>
        </p:nvSpPr>
        <p:spPr>
          <a:xfrm rot="10800000">
            <a:off x="-33" y="-39"/>
            <a:ext cx="1502984" cy="1415189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"/>
          <p:cNvSpPr/>
          <p:nvPr/>
        </p:nvSpPr>
        <p:spPr>
          <a:xfrm>
            <a:off x="8688672" y="38867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5"/>
          <p:cNvSpPr/>
          <p:nvPr/>
        </p:nvSpPr>
        <p:spPr>
          <a:xfrm>
            <a:off x="306674" y="14617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5"/>
          <p:cNvSpPr/>
          <p:nvPr/>
        </p:nvSpPr>
        <p:spPr>
          <a:xfrm>
            <a:off x="8536274" y="36715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7" r:id="rId10"/>
    <p:sldLayoutId id="2147483683" r:id="rId11"/>
    <p:sldLayoutId id="2147483688" r:id="rId12"/>
    <p:sldLayoutId id="2147483689" r:id="rId13"/>
    <p:sldLayoutId id="2147483690" r:id="rId14"/>
    <p:sldLayoutId id="214748369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56"/>
          <p:cNvSpPr txBox="1">
            <a:spLocks noGrp="1"/>
          </p:cNvSpPr>
          <p:nvPr>
            <p:ph type="ctrTitle"/>
          </p:nvPr>
        </p:nvSpPr>
        <p:spPr>
          <a:xfrm>
            <a:off x="936000" y="1220596"/>
            <a:ext cx="7624800" cy="22787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6000" dirty="0"/>
              <a:t>GRĂDINIȚA CU PROGRAM PRELUNGIT NR. 7 DEVA</a:t>
            </a:r>
            <a:endParaRPr sz="6000" dirty="0"/>
          </a:p>
        </p:txBody>
      </p:sp>
      <p:grpSp>
        <p:nvGrpSpPr>
          <p:cNvPr id="917" name="Google Shape;917;p56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918" name="Google Shape;918;p56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6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6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6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6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6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6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6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6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6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6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56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930" name="Google Shape;930;p56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6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6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6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6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6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6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6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6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6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6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6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6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6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6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66"/>
          <p:cNvGrpSpPr/>
          <p:nvPr/>
        </p:nvGrpSpPr>
        <p:grpSpPr>
          <a:xfrm rot="-1800044">
            <a:off x="7572787" y="1046527"/>
            <a:ext cx="596262" cy="831882"/>
            <a:chOff x="1656350" y="2894175"/>
            <a:chExt cx="596275" cy="831900"/>
          </a:xfrm>
        </p:grpSpPr>
        <p:sp>
          <p:nvSpPr>
            <p:cNvPr id="1253" name="Google Shape;1253;p66"/>
            <p:cNvSpPr/>
            <p:nvPr/>
          </p:nvSpPr>
          <p:spPr>
            <a:xfrm>
              <a:off x="1656350" y="2894175"/>
              <a:ext cx="596275" cy="831900"/>
            </a:xfrm>
            <a:custGeom>
              <a:avLst/>
              <a:gdLst/>
              <a:ahLst/>
              <a:cxnLst/>
              <a:rect l="l" t="t" r="r" b="b"/>
              <a:pathLst>
                <a:path w="23851" h="33276" extrusionOk="0">
                  <a:moveTo>
                    <a:pt x="15172" y="15177"/>
                  </a:moveTo>
                  <a:cubicBezTo>
                    <a:pt x="15174" y="15177"/>
                    <a:pt x="15176" y="15177"/>
                    <a:pt x="15178" y="15178"/>
                  </a:cubicBezTo>
                  <a:cubicBezTo>
                    <a:pt x="15512" y="15378"/>
                    <a:pt x="16979" y="25152"/>
                    <a:pt x="16646" y="25719"/>
                  </a:cubicBezTo>
                  <a:cubicBezTo>
                    <a:pt x="16549" y="25885"/>
                    <a:pt x="15935" y="25948"/>
                    <a:pt x="15103" y="25948"/>
                  </a:cubicBezTo>
                  <a:cubicBezTo>
                    <a:pt x="13082" y="25948"/>
                    <a:pt x="9772" y="25575"/>
                    <a:pt x="9441" y="25386"/>
                  </a:cubicBezTo>
                  <a:cubicBezTo>
                    <a:pt x="9209" y="25220"/>
                    <a:pt x="14837" y="15177"/>
                    <a:pt x="15172" y="15177"/>
                  </a:cubicBezTo>
                  <a:close/>
                  <a:moveTo>
                    <a:pt x="18382" y="1"/>
                  </a:moveTo>
                  <a:cubicBezTo>
                    <a:pt x="18382" y="1"/>
                    <a:pt x="18381" y="1"/>
                    <a:pt x="18380" y="1"/>
                  </a:cubicBezTo>
                  <a:cubicBezTo>
                    <a:pt x="17013" y="34"/>
                    <a:pt x="1" y="29722"/>
                    <a:pt x="501" y="30222"/>
                  </a:cubicBezTo>
                  <a:cubicBezTo>
                    <a:pt x="1669" y="31390"/>
                    <a:pt x="14511" y="33275"/>
                    <a:pt x="20352" y="33275"/>
                  </a:cubicBezTo>
                  <a:cubicBezTo>
                    <a:pt x="21853" y="33275"/>
                    <a:pt x="22891" y="33151"/>
                    <a:pt x="23151" y="32858"/>
                  </a:cubicBezTo>
                  <a:cubicBezTo>
                    <a:pt x="23851" y="32024"/>
                    <a:pt x="19519" y="1"/>
                    <a:pt x="183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6"/>
            <p:cNvSpPr/>
            <p:nvPr/>
          </p:nvSpPr>
          <p:spPr>
            <a:xfrm>
              <a:off x="2074150" y="3041775"/>
              <a:ext cx="85925" cy="20050"/>
            </a:xfrm>
            <a:custGeom>
              <a:avLst/>
              <a:gdLst/>
              <a:ahLst/>
              <a:cxnLst/>
              <a:rect l="l" t="t" r="r" b="b"/>
              <a:pathLst>
                <a:path w="3437" h="802" extrusionOk="0">
                  <a:moveTo>
                    <a:pt x="3170" y="1"/>
                  </a:moveTo>
                  <a:cubicBezTo>
                    <a:pt x="2669" y="68"/>
                    <a:pt x="2135" y="168"/>
                    <a:pt x="1635" y="268"/>
                  </a:cubicBezTo>
                  <a:cubicBezTo>
                    <a:pt x="1101" y="335"/>
                    <a:pt x="601" y="468"/>
                    <a:pt x="101" y="601"/>
                  </a:cubicBezTo>
                  <a:cubicBezTo>
                    <a:pt x="34" y="601"/>
                    <a:pt x="1" y="635"/>
                    <a:pt x="67" y="735"/>
                  </a:cubicBezTo>
                  <a:cubicBezTo>
                    <a:pt x="67" y="768"/>
                    <a:pt x="134" y="802"/>
                    <a:pt x="167" y="802"/>
                  </a:cubicBezTo>
                  <a:cubicBezTo>
                    <a:pt x="668" y="768"/>
                    <a:pt x="1201" y="735"/>
                    <a:pt x="1702" y="635"/>
                  </a:cubicBezTo>
                  <a:cubicBezTo>
                    <a:pt x="2202" y="568"/>
                    <a:pt x="2769" y="501"/>
                    <a:pt x="3270" y="435"/>
                  </a:cubicBezTo>
                  <a:cubicBezTo>
                    <a:pt x="3370" y="401"/>
                    <a:pt x="3436" y="301"/>
                    <a:pt x="3436" y="168"/>
                  </a:cubicBezTo>
                  <a:cubicBezTo>
                    <a:pt x="3370" y="101"/>
                    <a:pt x="3303" y="1"/>
                    <a:pt x="3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6"/>
            <p:cNvSpPr/>
            <p:nvPr/>
          </p:nvSpPr>
          <p:spPr>
            <a:xfrm>
              <a:off x="2106675" y="3254450"/>
              <a:ext cx="85075" cy="20050"/>
            </a:xfrm>
            <a:custGeom>
              <a:avLst/>
              <a:gdLst/>
              <a:ahLst/>
              <a:cxnLst/>
              <a:rect l="l" t="t" r="r" b="b"/>
              <a:pathLst>
                <a:path w="3403" h="802" extrusionOk="0">
                  <a:moveTo>
                    <a:pt x="3169" y="0"/>
                  </a:moveTo>
                  <a:cubicBezTo>
                    <a:pt x="2669" y="67"/>
                    <a:pt x="2135" y="167"/>
                    <a:pt x="1635" y="267"/>
                  </a:cubicBezTo>
                  <a:cubicBezTo>
                    <a:pt x="1068" y="334"/>
                    <a:pt x="568" y="467"/>
                    <a:pt x="67" y="601"/>
                  </a:cubicBezTo>
                  <a:cubicBezTo>
                    <a:pt x="34" y="601"/>
                    <a:pt x="1" y="634"/>
                    <a:pt x="67" y="701"/>
                  </a:cubicBezTo>
                  <a:cubicBezTo>
                    <a:pt x="67" y="768"/>
                    <a:pt x="101" y="801"/>
                    <a:pt x="167" y="801"/>
                  </a:cubicBezTo>
                  <a:cubicBezTo>
                    <a:pt x="668" y="768"/>
                    <a:pt x="1201" y="701"/>
                    <a:pt x="1702" y="634"/>
                  </a:cubicBezTo>
                  <a:cubicBezTo>
                    <a:pt x="2202" y="568"/>
                    <a:pt x="2736" y="501"/>
                    <a:pt x="3236" y="434"/>
                  </a:cubicBezTo>
                  <a:cubicBezTo>
                    <a:pt x="3370" y="367"/>
                    <a:pt x="3403" y="301"/>
                    <a:pt x="3403" y="167"/>
                  </a:cubicBezTo>
                  <a:cubicBezTo>
                    <a:pt x="3370" y="101"/>
                    <a:pt x="3303" y="0"/>
                    <a:pt x="3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6"/>
            <p:cNvSpPr/>
            <p:nvPr/>
          </p:nvSpPr>
          <p:spPr>
            <a:xfrm>
              <a:off x="2102500" y="3097650"/>
              <a:ext cx="66750" cy="17550"/>
            </a:xfrm>
            <a:custGeom>
              <a:avLst/>
              <a:gdLst/>
              <a:ahLst/>
              <a:cxnLst/>
              <a:rect l="l" t="t" r="r" b="b"/>
              <a:pathLst>
                <a:path w="2670" h="702" extrusionOk="0">
                  <a:moveTo>
                    <a:pt x="2402" y="1"/>
                  </a:moveTo>
                  <a:cubicBezTo>
                    <a:pt x="2036" y="34"/>
                    <a:pt x="1635" y="134"/>
                    <a:pt x="1235" y="201"/>
                  </a:cubicBezTo>
                  <a:cubicBezTo>
                    <a:pt x="835" y="301"/>
                    <a:pt x="468" y="368"/>
                    <a:pt x="67" y="501"/>
                  </a:cubicBezTo>
                  <a:cubicBezTo>
                    <a:pt x="34" y="501"/>
                    <a:pt x="1" y="535"/>
                    <a:pt x="67" y="635"/>
                  </a:cubicBezTo>
                  <a:cubicBezTo>
                    <a:pt x="67" y="668"/>
                    <a:pt x="134" y="701"/>
                    <a:pt x="168" y="701"/>
                  </a:cubicBezTo>
                  <a:cubicBezTo>
                    <a:pt x="534" y="668"/>
                    <a:pt x="935" y="635"/>
                    <a:pt x="1335" y="568"/>
                  </a:cubicBezTo>
                  <a:cubicBezTo>
                    <a:pt x="1702" y="535"/>
                    <a:pt x="2102" y="501"/>
                    <a:pt x="2503" y="401"/>
                  </a:cubicBezTo>
                  <a:cubicBezTo>
                    <a:pt x="2636" y="368"/>
                    <a:pt x="2669" y="301"/>
                    <a:pt x="2669" y="168"/>
                  </a:cubicBezTo>
                  <a:cubicBezTo>
                    <a:pt x="2636" y="34"/>
                    <a:pt x="2536" y="1"/>
                    <a:pt x="2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6"/>
            <p:cNvSpPr/>
            <p:nvPr/>
          </p:nvSpPr>
          <p:spPr>
            <a:xfrm>
              <a:off x="2110850" y="3147700"/>
              <a:ext cx="66725" cy="17525"/>
            </a:xfrm>
            <a:custGeom>
              <a:avLst/>
              <a:gdLst/>
              <a:ahLst/>
              <a:cxnLst/>
              <a:rect l="l" t="t" r="r" b="b"/>
              <a:pathLst>
                <a:path w="2669" h="701" extrusionOk="0">
                  <a:moveTo>
                    <a:pt x="2402" y="0"/>
                  </a:moveTo>
                  <a:cubicBezTo>
                    <a:pt x="2035" y="34"/>
                    <a:pt x="1635" y="134"/>
                    <a:pt x="1235" y="200"/>
                  </a:cubicBezTo>
                  <a:cubicBezTo>
                    <a:pt x="834" y="301"/>
                    <a:pt x="467" y="367"/>
                    <a:pt x="67" y="501"/>
                  </a:cubicBezTo>
                  <a:cubicBezTo>
                    <a:pt x="34" y="501"/>
                    <a:pt x="0" y="534"/>
                    <a:pt x="67" y="634"/>
                  </a:cubicBezTo>
                  <a:cubicBezTo>
                    <a:pt x="67" y="667"/>
                    <a:pt x="134" y="701"/>
                    <a:pt x="167" y="701"/>
                  </a:cubicBezTo>
                  <a:cubicBezTo>
                    <a:pt x="534" y="667"/>
                    <a:pt x="934" y="634"/>
                    <a:pt x="1335" y="567"/>
                  </a:cubicBezTo>
                  <a:cubicBezTo>
                    <a:pt x="1702" y="534"/>
                    <a:pt x="2102" y="501"/>
                    <a:pt x="2502" y="401"/>
                  </a:cubicBezTo>
                  <a:cubicBezTo>
                    <a:pt x="2636" y="367"/>
                    <a:pt x="2669" y="301"/>
                    <a:pt x="2669" y="167"/>
                  </a:cubicBezTo>
                  <a:cubicBezTo>
                    <a:pt x="2636" y="34"/>
                    <a:pt x="2535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6"/>
            <p:cNvSpPr/>
            <p:nvPr/>
          </p:nvSpPr>
          <p:spPr>
            <a:xfrm>
              <a:off x="2115850" y="3201075"/>
              <a:ext cx="65900" cy="17525"/>
            </a:xfrm>
            <a:custGeom>
              <a:avLst/>
              <a:gdLst/>
              <a:ahLst/>
              <a:cxnLst/>
              <a:rect l="l" t="t" r="r" b="b"/>
              <a:pathLst>
                <a:path w="2636" h="701" extrusionOk="0">
                  <a:moveTo>
                    <a:pt x="2369" y="0"/>
                  </a:moveTo>
                  <a:cubicBezTo>
                    <a:pt x="2002" y="34"/>
                    <a:pt x="1602" y="100"/>
                    <a:pt x="1201" y="200"/>
                  </a:cubicBezTo>
                  <a:cubicBezTo>
                    <a:pt x="801" y="267"/>
                    <a:pt x="434" y="367"/>
                    <a:pt x="34" y="467"/>
                  </a:cubicBezTo>
                  <a:cubicBezTo>
                    <a:pt x="0" y="534"/>
                    <a:pt x="0" y="567"/>
                    <a:pt x="34" y="601"/>
                  </a:cubicBezTo>
                  <a:cubicBezTo>
                    <a:pt x="34" y="634"/>
                    <a:pt x="101" y="701"/>
                    <a:pt x="134" y="701"/>
                  </a:cubicBezTo>
                  <a:cubicBezTo>
                    <a:pt x="501" y="634"/>
                    <a:pt x="901" y="601"/>
                    <a:pt x="1301" y="567"/>
                  </a:cubicBezTo>
                  <a:cubicBezTo>
                    <a:pt x="1668" y="534"/>
                    <a:pt x="2069" y="467"/>
                    <a:pt x="2469" y="400"/>
                  </a:cubicBezTo>
                  <a:cubicBezTo>
                    <a:pt x="2602" y="367"/>
                    <a:pt x="2636" y="267"/>
                    <a:pt x="2636" y="134"/>
                  </a:cubicBezTo>
                  <a:cubicBezTo>
                    <a:pt x="2602" y="34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6"/>
            <p:cNvSpPr/>
            <p:nvPr/>
          </p:nvSpPr>
          <p:spPr>
            <a:xfrm>
              <a:off x="2129200" y="3302825"/>
              <a:ext cx="66725" cy="17525"/>
            </a:xfrm>
            <a:custGeom>
              <a:avLst/>
              <a:gdLst/>
              <a:ahLst/>
              <a:cxnLst/>
              <a:rect l="l" t="t" r="r" b="b"/>
              <a:pathLst>
                <a:path w="2669" h="701" extrusionOk="0">
                  <a:moveTo>
                    <a:pt x="2435" y="0"/>
                  </a:moveTo>
                  <a:cubicBezTo>
                    <a:pt x="2068" y="34"/>
                    <a:pt x="1635" y="134"/>
                    <a:pt x="1268" y="200"/>
                  </a:cubicBezTo>
                  <a:cubicBezTo>
                    <a:pt x="834" y="300"/>
                    <a:pt x="467" y="367"/>
                    <a:pt x="100" y="501"/>
                  </a:cubicBezTo>
                  <a:cubicBezTo>
                    <a:pt x="67" y="501"/>
                    <a:pt x="0" y="534"/>
                    <a:pt x="100" y="634"/>
                  </a:cubicBezTo>
                  <a:cubicBezTo>
                    <a:pt x="100" y="667"/>
                    <a:pt x="134" y="701"/>
                    <a:pt x="167" y="701"/>
                  </a:cubicBezTo>
                  <a:cubicBezTo>
                    <a:pt x="534" y="667"/>
                    <a:pt x="968" y="634"/>
                    <a:pt x="1334" y="567"/>
                  </a:cubicBezTo>
                  <a:cubicBezTo>
                    <a:pt x="1701" y="534"/>
                    <a:pt x="2135" y="501"/>
                    <a:pt x="2502" y="400"/>
                  </a:cubicBezTo>
                  <a:cubicBezTo>
                    <a:pt x="2635" y="367"/>
                    <a:pt x="2669" y="300"/>
                    <a:pt x="2669" y="167"/>
                  </a:cubicBezTo>
                  <a:cubicBezTo>
                    <a:pt x="2635" y="34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6"/>
            <p:cNvSpPr/>
            <p:nvPr/>
          </p:nvSpPr>
          <p:spPr>
            <a:xfrm>
              <a:off x="2137525" y="3352850"/>
              <a:ext cx="66750" cy="17550"/>
            </a:xfrm>
            <a:custGeom>
              <a:avLst/>
              <a:gdLst/>
              <a:ahLst/>
              <a:cxnLst/>
              <a:rect l="l" t="t" r="r" b="b"/>
              <a:pathLst>
                <a:path w="2670" h="702" extrusionOk="0">
                  <a:moveTo>
                    <a:pt x="2436" y="1"/>
                  </a:moveTo>
                  <a:cubicBezTo>
                    <a:pt x="2069" y="34"/>
                    <a:pt x="1635" y="134"/>
                    <a:pt x="1268" y="201"/>
                  </a:cubicBezTo>
                  <a:cubicBezTo>
                    <a:pt x="835" y="301"/>
                    <a:pt x="468" y="368"/>
                    <a:pt x="101" y="501"/>
                  </a:cubicBezTo>
                  <a:cubicBezTo>
                    <a:pt x="67" y="501"/>
                    <a:pt x="1" y="534"/>
                    <a:pt x="101" y="634"/>
                  </a:cubicBezTo>
                  <a:cubicBezTo>
                    <a:pt x="101" y="668"/>
                    <a:pt x="134" y="701"/>
                    <a:pt x="168" y="701"/>
                  </a:cubicBezTo>
                  <a:cubicBezTo>
                    <a:pt x="534" y="668"/>
                    <a:pt x="968" y="634"/>
                    <a:pt x="1335" y="568"/>
                  </a:cubicBezTo>
                  <a:cubicBezTo>
                    <a:pt x="1702" y="534"/>
                    <a:pt x="2136" y="501"/>
                    <a:pt x="2503" y="401"/>
                  </a:cubicBezTo>
                  <a:cubicBezTo>
                    <a:pt x="2636" y="368"/>
                    <a:pt x="2669" y="301"/>
                    <a:pt x="2669" y="167"/>
                  </a:cubicBezTo>
                  <a:cubicBezTo>
                    <a:pt x="2636" y="34"/>
                    <a:pt x="2536" y="1"/>
                    <a:pt x="2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6"/>
            <p:cNvSpPr/>
            <p:nvPr/>
          </p:nvSpPr>
          <p:spPr>
            <a:xfrm>
              <a:off x="2143375" y="3406225"/>
              <a:ext cx="65075" cy="17525"/>
            </a:xfrm>
            <a:custGeom>
              <a:avLst/>
              <a:gdLst/>
              <a:ahLst/>
              <a:cxnLst/>
              <a:rect l="l" t="t" r="r" b="b"/>
              <a:pathLst>
                <a:path w="2603" h="701" extrusionOk="0">
                  <a:moveTo>
                    <a:pt x="2369" y="0"/>
                  </a:moveTo>
                  <a:cubicBezTo>
                    <a:pt x="2002" y="34"/>
                    <a:pt x="1568" y="101"/>
                    <a:pt x="1201" y="201"/>
                  </a:cubicBezTo>
                  <a:cubicBezTo>
                    <a:pt x="767" y="267"/>
                    <a:pt x="401" y="367"/>
                    <a:pt x="34" y="467"/>
                  </a:cubicBezTo>
                  <a:cubicBezTo>
                    <a:pt x="34" y="534"/>
                    <a:pt x="0" y="568"/>
                    <a:pt x="34" y="601"/>
                  </a:cubicBezTo>
                  <a:cubicBezTo>
                    <a:pt x="34" y="634"/>
                    <a:pt x="67" y="701"/>
                    <a:pt x="100" y="701"/>
                  </a:cubicBezTo>
                  <a:cubicBezTo>
                    <a:pt x="467" y="634"/>
                    <a:pt x="901" y="601"/>
                    <a:pt x="1268" y="568"/>
                  </a:cubicBezTo>
                  <a:cubicBezTo>
                    <a:pt x="1635" y="534"/>
                    <a:pt x="2068" y="467"/>
                    <a:pt x="2435" y="401"/>
                  </a:cubicBezTo>
                  <a:cubicBezTo>
                    <a:pt x="2569" y="367"/>
                    <a:pt x="2602" y="267"/>
                    <a:pt x="2602" y="134"/>
                  </a:cubicBezTo>
                  <a:cubicBezTo>
                    <a:pt x="2569" y="34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6"/>
            <p:cNvSpPr/>
            <p:nvPr/>
          </p:nvSpPr>
          <p:spPr>
            <a:xfrm>
              <a:off x="2133350" y="3462925"/>
              <a:ext cx="85925" cy="20050"/>
            </a:xfrm>
            <a:custGeom>
              <a:avLst/>
              <a:gdLst/>
              <a:ahLst/>
              <a:cxnLst/>
              <a:rect l="l" t="t" r="r" b="b"/>
              <a:pathLst>
                <a:path w="3437" h="802" extrusionOk="0">
                  <a:moveTo>
                    <a:pt x="3170" y="1"/>
                  </a:moveTo>
                  <a:cubicBezTo>
                    <a:pt x="2670" y="67"/>
                    <a:pt x="2136" y="168"/>
                    <a:pt x="1635" y="268"/>
                  </a:cubicBezTo>
                  <a:cubicBezTo>
                    <a:pt x="1102" y="334"/>
                    <a:pt x="601" y="468"/>
                    <a:pt x="101" y="601"/>
                  </a:cubicBezTo>
                  <a:cubicBezTo>
                    <a:pt x="68" y="601"/>
                    <a:pt x="1" y="635"/>
                    <a:pt x="101" y="701"/>
                  </a:cubicBezTo>
                  <a:cubicBezTo>
                    <a:pt x="101" y="768"/>
                    <a:pt x="134" y="801"/>
                    <a:pt x="168" y="801"/>
                  </a:cubicBezTo>
                  <a:cubicBezTo>
                    <a:pt x="668" y="768"/>
                    <a:pt x="1235" y="701"/>
                    <a:pt x="1736" y="635"/>
                  </a:cubicBezTo>
                  <a:cubicBezTo>
                    <a:pt x="2236" y="568"/>
                    <a:pt x="2770" y="501"/>
                    <a:pt x="3270" y="434"/>
                  </a:cubicBezTo>
                  <a:cubicBezTo>
                    <a:pt x="3403" y="368"/>
                    <a:pt x="3437" y="301"/>
                    <a:pt x="3437" y="168"/>
                  </a:cubicBezTo>
                  <a:cubicBezTo>
                    <a:pt x="3403" y="101"/>
                    <a:pt x="3303" y="1"/>
                    <a:pt x="3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6"/>
            <p:cNvSpPr/>
            <p:nvPr/>
          </p:nvSpPr>
          <p:spPr>
            <a:xfrm>
              <a:off x="2156700" y="3511300"/>
              <a:ext cx="66750" cy="17525"/>
            </a:xfrm>
            <a:custGeom>
              <a:avLst/>
              <a:gdLst/>
              <a:ahLst/>
              <a:cxnLst/>
              <a:rect l="l" t="t" r="r" b="b"/>
              <a:pathLst>
                <a:path w="2670" h="701" extrusionOk="0">
                  <a:moveTo>
                    <a:pt x="2403" y="0"/>
                  </a:moveTo>
                  <a:cubicBezTo>
                    <a:pt x="2036" y="34"/>
                    <a:pt x="1635" y="134"/>
                    <a:pt x="1235" y="201"/>
                  </a:cubicBezTo>
                  <a:cubicBezTo>
                    <a:pt x="835" y="301"/>
                    <a:pt x="468" y="367"/>
                    <a:pt x="68" y="501"/>
                  </a:cubicBezTo>
                  <a:cubicBezTo>
                    <a:pt x="34" y="534"/>
                    <a:pt x="1" y="534"/>
                    <a:pt x="68" y="634"/>
                  </a:cubicBezTo>
                  <a:cubicBezTo>
                    <a:pt x="68" y="668"/>
                    <a:pt x="134" y="701"/>
                    <a:pt x="168" y="701"/>
                  </a:cubicBezTo>
                  <a:cubicBezTo>
                    <a:pt x="535" y="668"/>
                    <a:pt x="935" y="634"/>
                    <a:pt x="1335" y="568"/>
                  </a:cubicBezTo>
                  <a:cubicBezTo>
                    <a:pt x="1702" y="534"/>
                    <a:pt x="2102" y="501"/>
                    <a:pt x="2503" y="401"/>
                  </a:cubicBezTo>
                  <a:cubicBezTo>
                    <a:pt x="2636" y="367"/>
                    <a:pt x="2670" y="301"/>
                    <a:pt x="2670" y="167"/>
                  </a:cubicBezTo>
                  <a:cubicBezTo>
                    <a:pt x="2636" y="34"/>
                    <a:pt x="2536" y="0"/>
                    <a:pt x="2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6"/>
            <p:cNvSpPr/>
            <p:nvPr/>
          </p:nvSpPr>
          <p:spPr>
            <a:xfrm>
              <a:off x="2165875" y="3561325"/>
              <a:ext cx="65925" cy="17550"/>
            </a:xfrm>
            <a:custGeom>
              <a:avLst/>
              <a:gdLst/>
              <a:ahLst/>
              <a:cxnLst/>
              <a:rect l="l" t="t" r="r" b="b"/>
              <a:pathLst>
                <a:path w="2637" h="702" extrusionOk="0">
                  <a:moveTo>
                    <a:pt x="2369" y="1"/>
                  </a:moveTo>
                  <a:cubicBezTo>
                    <a:pt x="2002" y="34"/>
                    <a:pt x="1602" y="134"/>
                    <a:pt x="1202" y="201"/>
                  </a:cubicBezTo>
                  <a:cubicBezTo>
                    <a:pt x="801" y="301"/>
                    <a:pt x="435" y="368"/>
                    <a:pt x="34" y="501"/>
                  </a:cubicBezTo>
                  <a:cubicBezTo>
                    <a:pt x="1" y="501"/>
                    <a:pt x="1" y="535"/>
                    <a:pt x="34" y="635"/>
                  </a:cubicBezTo>
                  <a:cubicBezTo>
                    <a:pt x="34" y="668"/>
                    <a:pt x="101" y="701"/>
                    <a:pt x="134" y="701"/>
                  </a:cubicBezTo>
                  <a:cubicBezTo>
                    <a:pt x="501" y="668"/>
                    <a:pt x="902" y="635"/>
                    <a:pt x="1302" y="568"/>
                  </a:cubicBezTo>
                  <a:cubicBezTo>
                    <a:pt x="1669" y="535"/>
                    <a:pt x="2069" y="501"/>
                    <a:pt x="2469" y="401"/>
                  </a:cubicBezTo>
                  <a:cubicBezTo>
                    <a:pt x="2603" y="368"/>
                    <a:pt x="2636" y="301"/>
                    <a:pt x="2636" y="168"/>
                  </a:cubicBezTo>
                  <a:cubicBezTo>
                    <a:pt x="2603" y="34"/>
                    <a:pt x="2503" y="1"/>
                    <a:pt x="2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6"/>
            <p:cNvSpPr/>
            <p:nvPr/>
          </p:nvSpPr>
          <p:spPr>
            <a:xfrm>
              <a:off x="2170050" y="3615550"/>
              <a:ext cx="66750" cy="17525"/>
            </a:xfrm>
            <a:custGeom>
              <a:avLst/>
              <a:gdLst/>
              <a:ahLst/>
              <a:cxnLst/>
              <a:rect l="l" t="t" r="r" b="b"/>
              <a:pathLst>
                <a:path w="2670" h="701" extrusionOk="0">
                  <a:moveTo>
                    <a:pt x="2436" y="0"/>
                  </a:moveTo>
                  <a:cubicBezTo>
                    <a:pt x="2035" y="33"/>
                    <a:pt x="1635" y="134"/>
                    <a:pt x="1268" y="200"/>
                  </a:cubicBezTo>
                  <a:cubicBezTo>
                    <a:pt x="835" y="300"/>
                    <a:pt x="468" y="367"/>
                    <a:pt x="101" y="500"/>
                  </a:cubicBezTo>
                  <a:cubicBezTo>
                    <a:pt x="34" y="500"/>
                    <a:pt x="1" y="534"/>
                    <a:pt x="67" y="634"/>
                  </a:cubicBezTo>
                  <a:cubicBezTo>
                    <a:pt x="67" y="667"/>
                    <a:pt x="134" y="701"/>
                    <a:pt x="167" y="701"/>
                  </a:cubicBezTo>
                  <a:cubicBezTo>
                    <a:pt x="534" y="667"/>
                    <a:pt x="968" y="634"/>
                    <a:pt x="1335" y="567"/>
                  </a:cubicBezTo>
                  <a:cubicBezTo>
                    <a:pt x="1702" y="534"/>
                    <a:pt x="2136" y="500"/>
                    <a:pt x="2502" y="400"/>
                  </a:cubicBezTo>
                  <a:cubicBezTo>
                    <a:pt x="2636" y="367"/>
                    <a:pt x="2669" y="300"/>
                    <a:pt x="2669" y="167"/>
                  </a:cubicBezTo>
                  <a:cubicBezTo>
                    <a:pt x="2636" y="33"/>
                    <a:pt x="2536" y="0"/>
                    <a:pt x="2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6"/>
            <p:cNvSpPr/>
            <p:nvPr/>
          </p:nvSpPr>
          <p:spPr>
            <a:xfrm>
              <a:off x="1883175" y="3549650"/>
              <a:ext cx="33400" cy="45125"/>
            </a:xfrm>
            <a:custGeom>
              <a:avLst/>
              <a:gdLst/>
              <a:ahLst/>
              <a:cxnLst/>
              <a:rect l="l" t="t" r="r" b="b"/>
              <a:pathLst>
                <a:path w="1336" h="1805" extrusionOk="0">
                  <a:moveTo>
                    <a:pt x="368" y="0"/>
                  </a:moveTo>
                  <a:cubicBezTo>
                    <a:pt x="301" y="0"/>
                    <a:pt x="201" y="67"/>
                    <a:pt x="168" y="67"/>
                  </a:cubicBezTo>
                  <a:cubicBezTo>
                    <a:pt x="134" y="67"/>
                    <a:pt x="101" y="101"/>
                    <a:pt x="101" y="101"/>
                  </a:cubicBezTo>
                  <a:cubicBezTo>
                    <a:pt x="34" y="101"/>
                    <a:pt x="1" y="167"/>
                    <a:pt x="34" y="234"/>
                  </a:cubicBezTo>
                  <a:cubicBezTo>
                    <a:pt x="34" y="258"/>
                    <a:pt x="68" y="281"/>
                    <a:pt x="111" y="281"/>
                  </a:cubicBezTo>
                  <a:cubicBezTo>
                    <a:pt x="129" y="281"/>
                    <a:pt x="148" y="277"/>
                    <a:pt x="168" y="267"/>
                  </a:cubicBezTo>
                  <a:lnTo>
                    <a:pt x="535" y="267"/>
                  </a:lnTo>
                  <a:cubicBezTo>
                    <a:pt x="601" y="267"/>
                    <a:pt x="635" y="301"/>
                    <a:pt x="668" y="301"/>
                  </a:cubicBezTo>
                  <a:cubicBezTo>
                    <a:pt x="701" y="301"/>
                    <a:pt x="768" y="334"/>
                    <a:pt x="768" y="334"/>
                  </a:cubicBezTo>
                  <a:cubicBezTo>
                    <a:pt x="768" y="334"/>
                    <a:pt x="801" y="334"/>
                    <a:pt x="801" y="401"/>
                  </a:cubicBezTo>
                  <a:cubicBezTo>
                    <a:pt x="501" y="401"/>
                    <a:pt x="201" y="634"/>
                    <a:pt x="168" y="1001"/>
                  </a:cubicBezTo>
                  <a:cubicBezTo>
                    <a:pt x="134" y="1401"/>
                    <a:pt x="334" y="1768"/>
                    <a:pt x="668" y="1802"/>
                  </a:cubicBezTo>
                  <a:cubicBezTo>
                    <a:pt x="689" y="1804"/>
                    <a:pt x="710" y="1805"/>
                    <a:pt x="731" y="1805"/>
                  </a:cubicBezTo>
                  <a:cubicBezTo>
                    <a:pt x="1038" y="1805"/>
                    <a:pt x="1304" y="1574"/>
                    <a:pt x="1335" y="1168"/>
                  </a:cubicBezTo>
                  <a:cubicBezTo>
                    <a:pt x="1335" y="934"/>
                    <a:pt x="1302" y="768"/>
                    <a:pt x="1302" y="701"/>
                  </a:cubicBezTo>
                  <a:cubicBezTo>
                    <a:pt x="1302" y="668"/>
                    <a:pt x="1268" y="634"/>
                    <a:pt x="1268" y="568"/>
                  </a:cubicBezTo>
                  <a:cubicBezTo>
                    <a:pt x="1268" y="501"/>
                    <a:pt x="1235" y="434"/>
                    <a:pt x="1168" y="401"/>
                  </a:cubicBezTo>
                  <a:cubicBezTo>
                    <a:pt x="1135" y="334"/>
                    <a:pt x="1102" y="267"/>
                    <a:pt x="1068" y="234"/>
                  </a:cubicBezTo>
                  <a:cubicBezTo>
                    <a:pt x="1002" y="167"/>
                    <a:pt x="935" y="134"/>
                    <a:pt x="868" y="101"/>
                  </a:cubicBezTo>
                  <a:cubicBezTo>
                    <a:pt x="835" y="67"/>
                    <a:pt x="768" y="67"/>
                    <a:pt x="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6"/>
            <p:cNvSpPr/>
            <p:nvPr/>
          </p:nvSpPr>
          <p:spPr>
            <a:xfrm>
              <a:off x="2015775" y="3566325"/>
              <a:ext cx="33375" cy="45150"/>
            </a:xfrm>
            <a:custGeom>
              <a:avLst/>
              <a:gdLst/>
              <a:ahLst/>
              <a:cxnLst/>
              <a:rect l="l" t="t" r="r" b="b"/>
              <a:pathLst>
                <a:path w="1335" h="1806" extrusionOk="0">
                  <a:moveTo>
                    <a:pt x="368" y="1"/>
                  </a:moveTo>
                  <a:cubicBezTo>
                    <a:pt x="301" y="1"/>
                    <a:pt x="201" y="67"/>
                    <a:pt x="167" y="67"/>
                  </a:cubicBezTo>
                  <a:cubicBezTo>
                    <a:pt x="134" y="67"/>
                    <a:pt x="67" y="101"/>
                    <a:pt x="67" y="101"/>
                  </a:cubicBezTo>
                  <a:cubicBezTo>
                    <a:pt x="34" y="101"/>
                    <a:pt x="1" y="167"/>
                    <a:pt x="34" y="234"/>
                  </a:cubicBezTo>
                  <a:cubicBezTo>
                    <a:pt x="34" y="258"/>
                    <a:pt x="51" y="281"/>
                    <a:pt x="96" y="281"/>
                  </a:cubicBezTo>
                  <a:cubicBezTo>
                    <a:pt x="114" y="281"/>
                    <a:pt x="138" y="277"/>
                    <a:pt x="167" y="267"/>
                  </a:cubicBezTo>
                  <a:lnTo>
                    <a:pt x="534" y="267"/>
                  </a:lnTo>
                  <a:cubicBezTo>
                    <a:pt x="568" y="267"/>
                    <a:pt x="634" y="301"/>
                    <a:pt x="668" y="301"/>
                  </a:cubicBezTo>
                  <a:cubicBezTo>
                    <a:pt x="701" y="301"/>
                    <a:pt x="734" y="334"/>
                    <a:pt x="734" y="334"/>
                  </a:cubicBezTo>
                  <a:cubicBezTo>
                    <a:pt x="734" y="334"/>
                    <a:pt x="801" y="334"/>
                    <a:pt x="801" y="401"/>
                  </a:cubicBezTo>
                  <a:cubicBezTo>
                    <a:pt x="501" y="401"/>
                    <a:pt x="201" y="634"/>
                    <a:pt x="167" y="1001"/>
                  </a:cubicBezTo>
                  <a:cubicBezTo>
                    <a:pt x="134" y="1402"/>
                    <a:pt x="334" y="1769"/>
                    <a:pt x="668" y="1802"/>
                  </a:cubicBezTo>
                  <a:cubicBezTo>
                    <a:pt x="689" y="1804"/>
                    <a:pt x="710" y="1805"/>
                    <a:pt x="730" y="1805"/>
                  </a:cubicBezTo>
                  <a:cubicBezTo>
                    <a:pt x="1038" y="1805"/>
                    <a:pt x="1304" y="1574"/>
                    <a:pt x="1335" y="1168"/>
                  </a:cubicBezTo>
                  <a:cubicBezTo>
                    <a:pt x="1335" y="935"/>
                    <a:pt x="1302" y="768"/>
                    <a:pt x="1302" y="734"/>
                  </a:cubicBezTo>
                  <a:cubicBezTo>
                    <a:pt x="1302" y="668"/>
                    <a:pt x="1268" y="634"/>
                    <a:pt x="1268" y="568"/>
                  </a:cubicBezTo>
                  <a:cubicBezTo>
                    <a:pt x="1268" y="501"/>
                    <a:pt x="1201" y="434"/>
                    <a:pt x="1168" y="401"/>
                  </a:cubicBezTo>
                  <a:cubicBezTo>
                    <a:pt x="1135" y="334"/>
                    <a:pt x="1101" y="267"/>
                    <a:pt x="1035" y="234"/>
                  </a:cubicBezTo>
                  <a:cubicBezTo>
                    <a:pt x="1001" y="167"/>
                    <a:pt x="935" y="134"/>
                    <a:pt x="868" y="101"/>
                  </a:cubicBezTo>
                  <a:cubicBezTo>
                    <a:pt x="835" y="67"/>
                    <a:pt x="768" y="67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6"/>
            <p:cNvSpPr/>
            <p:nvPr/>
          </p:nvSpPr>
          <p:spPr>
            <a:xfrm>
              <a:off x="2026625" y="3611950"/>
              <a:ext cx="98425" cy="93900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6"/>
            <p:cNvSpPr/>
            <p:nvPr/>
          </p:nvSpPr>
          <p:spPr>
            <a:xfrm>
              <a:off x="1791450" y="3581775"/>
              <a:ext cx="99275" cy="93400"/>
            </a:xfrm>
            <a:custGeom>
              <a:avLst/>
              <a:gdLst/>
              <a:ahLst/>
              <a:cxnLst/>
              <a:rect l="l" t="t" r="r" b="b"/>
              <a:pathLst>
                <a:path w="3971" h="3736" extrusionOk="0">
                  <a:moveTo>
                    <a:pt x="1986" y="1"/>
                  </a:moveTo>
                  <a:cubicBezTo>
                    <a:pt x="1031" y="1"/>
                    <a:pt x="257" y="699"/>
                    <a:pt x="134" y="1651"/>
                  </a:cubicBezTo>
                  <a:cubicBezTo>
                    <a:pt x="1" y="2652"/>
                    <a:pt x="734" y="3552"/>
                    <a:pt x="1768" y="3719"/>
                  </a:cubicBezTo>
                  <a:cubicBezTo>
                    <a:pt x="1853" y="3730"/>
                    <a:pt x="1937" y="3735"/>
                    <a:pt x="2020" y="3735"/>
                  </a:cubicBezTo>
                  <a:cubicBezTo>
                    <a:pt x="2950" y="3735"/>
                    <a:pt x="3745" y="3067"/>
                    <a:pt x="3837" y="2118"/>
                  </a:cubicBezTo>
                  <a:cubicBezTo>
                    <a:pt x="3970" y="1050"/>
                    <a:pt x="3270" y="150"/>
                    <a:pt x="2235" y="16"/>
                  </a:cubicBezTo>
                  <a:cubicBezTo>
                    <a:pt x="2151" y="6"/>
                    <a:pt x="2068" y="1"/>
                    <a:pt x="1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6"/>
            <p:cNvSpPr/>
            <p:nvPr/>
          </p:nvSpPr>
          <p:spPr>
            <a:xfrm>
              <a:off x="1928225" y="3590175"/>
              <a:ext cx="74225" cy="38050"/>
            </a:xfrm>
            <a:custGeom>
              <a:avLst/>
              <a:gdLst/>
              <a:ahLst/>
              <a:cxnLst/>
              <a:rect l="l" t="t" r="r" b="b"/>
              <a:pathLst>
                <a:path w="2969" h="1522" extrusionOk="0">
                  <a:moveTo>
                    <a:pt x="191" y="0"/>
                  </a:moveTo>
                  <a:cubicBezTo>
                    <a:pt x="173" y="0"/>
                    <a:pt x="153" y="4"/>
                    <a:pt x="134" y="14"/>
                  </a:cubicBezTo>
                  <a:cubicBezTo>
                    <a:pt x="33" y="14"/>
                    <a:pt x="0" y="81"/>
                    <a:pt x="0" y="181"/>
                  </a:cubicBezTo>
                  <a:cubicBezTo>
                    <a:pt x="67" y="514"/>
                    <a:pt x="234" y="815"/>
                    <a:pt x="467" y="1048"/>
                  </a:cubicBezTo>
                  <a:cubicBezTo>
                    <a:pt x="667" y="1315"/>
                    <a:pt x="1001" y="1482"/>
                    <a:pt x="1368" y="1515"/>
                  </a:cubicBezTo>
                  <a:cubicBezTo>
                    <a:pt x="1409" y="1519"/>
                    <a:pt x="1453" y="1521"/>
                    <a:pt x="1497" y="1521"/>
                  </a:cubicBezTo>
                  <a:cubicBezTo>
                    <a:pt x="1807" y="1521"/>
                    <a:pt x="2164" y="1419"/>
                    <a:pt x="2368" y="1215"/>
                  </a:cubicBezTo>
                  <a:cubicBezTo>
                    <a:pt x="2669" y="981"/>
                    <a:pt x="2835" y="714"/>
                    <a:pt x="2936" y="381"/>
                  </a:cubicBezTo>
                  <a:cubicBezTo>
                    <a:pt x="2969" y="314"/>
                    <a:pt x="2936" y="281"/>
                    <a:pt x="2869" y="214"/>
                  </a:cubicBezTo>
                  <a:cubicBezTo>
                    <a:pt x="2852" y="181"/>
                    <a:pt x="2810" y="164"/>
                    <a:pt x="2769" y="164"/>
                  </a:cubicBezTo>
                  <a:cubicBezTo>
                    <a:pt x="2727" y="164"/>
                    <a:pt x="2685" y="181"/>
                    <a:pt x="2669" y="214"/>
                  </a:cubicBezTo>
                  <a:cubicBezTo>
                    <a:pt x="2502" y="448"/>
                    <a:pt x="2302" y="614"/>
                    <a:pt x="2102" y="714"/>
                  </a:cubicBezTo>
                  <a:cubicBezTo>
                    <a:pt x="1923" y="816"/>
                    <a:pt x="1764" y="860"/>
                    <a:pt x="1610" y="860"/>
                  </a:cubicBezTo>
                  <a:cubicBezTo>
                    <a:pt x="1562" y="860"/>
                    <a:pt x="1515" y="856"/>
                    <a:pt x="1468" y="848"/>
                  </a:cubicBezTo>
                  <a:cubicBezTo>
                    <a:pt x="1268" y="848"/>
                    <a:pt x="1034" y="748"/>
                    <a:pt x="834" y="614"/>
                  </a:cubicBezTo>
                  <a:cubicBezTo>
                    <a:pt x="634" y="481"/>
                    <a:pt x="467" y="281"/>
                    <a:pt x="300" y="47"/>
                  </a:cubicBezTo>
                  <a:cubicBezTo>
                    <a:pt x="277" y="24"/>
                    <a:pt x="236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66"/>
          <p:cNvSpPr txBox="1">
            <a:spLocks noGrp="1"/>
          </p:cNvSpPr>
          <p:nvPr>
            <p:ph type="title" idx="4"/>
          </p:nvPr>
        </p:nvSpPr>
        <p:spPr>
          <a:xfrm>
            <a:off x="1176943" y="1367993"/>
            <a:ext cx="7674163" cy="34397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ro-RO" sz="1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Unitate cu personalitate juridică cu 5 structuri nivel preșcolar și o structură nivel </a:t>
            </a:r>
            <a:r>
              <a:rPr lang="ro-RO" sz="18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antepreșcolar</a:t>
            </a:r>
            <a:br>
              <a:rPr lang="ro-RO" sz="1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</a:br>
            <a:r>
              <a:rPr lang="fr-FR" sz="1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Forma de </a:t>
            </a:r>
            <a:r>
              <a:rPr lang="fr-FR" sz="18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finanțare</a:t>
            </a:r>
            <a:r>
              <a:rPr lang="fr-FR" sz="1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 : </a:t>
            </a:r>
            <a:r>
              <a:rPr lang="fr-FR" sz="18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bugetară</a:t>
            </a:r>
            <a:b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18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Limba</a:t>
            </a:r>
            <a:r>
              <a:rPr lang="fr-FR" sz="1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de </a:t>
            </a:r>
            <a:r>
              <a:rPr lang="fr-FR" sz="18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predare</a:t>
            </a:r>
            <a:r>
              <a:rPr lang="fr-FR" sz="1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 : </a:t>
            </a:r>
            <a:r>
              <a:rPr lang="fr-FR" sz="18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română</a:t>
            </a:r>
            <a:b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18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Tipul</a:t>
            </a:r>
            <a:r>
              <a:rPr lang="fr-FR" sz="1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curriculumului</a:t>
            </a:r>
            <a:r>
              <a:rPr lang="fr-FR" sz="1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 : Curriculum </a:t>
            </a:r>
            <a:r>
              <a:rPr lang="fr-FR" sz="18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național</a:t>
            </a:r>
            <a:r>
              <a:rPr lang="fr-FR" sz="1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pentru</a:t>
            </a:r>
            <a:r>
              <a:rPr lang="fr-FR" sz="1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educație</a:t>
            </a:r>
            <a:r>
              <a:rPr lang="fr-FR" sz="1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timpurie</a:t>
            </a:r>
            <a:b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18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Tipul</a:t>
            </a:r>
            <a:r>
              <a:rPr lang="fr-FR" sz="1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programului</a:t>
            </a:r>
            <a:r>
              <a:rPr lang="fr-FR" sz="1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 :</a:t>
            </a:r>
            <a:r>
              <a:rPr lang="fr-FR" sz="1800" b="1" spc="-10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b="1" spc="-100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prelungit</a:t>
            </a:r>
            <a:b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1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Nr. </a:t>
            </a:r>
            <a:r>
              <a:rPr lang="fr-FR" sz="18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grupe</a:t>
            </a:r>
            <a:r>
              <a:rPr lang="fr-FR" sz="1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 : </a:t>
            </a: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27 grupe de preșcolari și 6 grupe de </a:t>
            </a:r>
            <a:r>
              <a:rPr lang="ro-R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antepreșcolari</a:t>
            </a: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cu un număr total de 736 de copii</a:t>
            </a:r>
            <a:b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1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Structura </a:t>
            </a:r>
            <a:r>
              <a:rPr lang="fr-FR" sz="18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grupelor</a:t>
            </a:r>
            <a:r>
              <a:rPr lang="fr-FR" sz="1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 : </a:t>
            </a:r>
            <a:r>
              <a:rPr lang="fr-FR" sz="18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omogenă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Google Shape;1275;p66"/>
          <p:cNvSpPr txBox="1">
            <a:spLocks noGrp="1"/>
          </p:cNvSpPr>
          <p:nvPr>
            <p:ph type="title" idx="7"/>
          </p:nvPr>
        </p:nvSpPr>
        <p:spPr>
          <a:xfrm>
            <a:off x="2294230" y="468145"/>
            <a:ext cx="5763920" cy="6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" sz="4800" dirty="0">
                <a:solidFill>
                  <a:schemeClr val="accent5"/>
                </a:solidFill>
              </a:rPr>
              <a:t>03</a:t>
            </a:r>
            <a:r>
              <a:rPr lang="ro-RO" sz="5400" dirty="0"/>
              <a:t>   </a:t>
            </a:r>
            <a:r>
              <a:rPr lang="ro-RO" dirty="0"/>
              <a:t>ÎN PREZENT...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p81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accent3"/>
                </a:solidFill>
              </a:rPr>
              <a:t>04</a:t>
            </a:r>
            <a:r>
              <a:rPr lang="ro-RO" sz="3200" dirty="0"/>
              <a:t> </a:t>
            </a:r>
            <a:r>
              <a:rPr lang="ro-RO" dirty="0"/>
              <a:t>OFERTA EDUCAȚIONALĂ</a:t>
            </a:r>
          </a:p>
        </p:txBody>
      </p:sp>
      <p:sp>
        <p:nvSpPr>
          <p:cNvPr id="2783" name="Google Shape;2783;p81"/>
          <p:cNvSpPr/>
          <p:nvPr/>
        </p:nvSpPr>
        <p:spPr>
          <a:xfrm>
            <a:off x="6952125" y="1017726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81"/>
          <p:cNvSpPr/>
          <p:nvPr/>
        </p:nvSpPr>
        <p:spPr>
          <a:xfrm rot="899982">
            <a:off x="5394732" y="323431"/>
            <a:ext cx="1419002" cy="730856"/>
          </a:xfrm>
          <a:custGeom>
            <a:avLst/>
            <a:gdLst/>
            <a:ahLst/>
            <a:cxnLst/>
            <a:rect l="l" t="t" r="r" b="b"/>
            <a:pathLst>
              <a:path w="50001" h="25753" extrusionOk="0">
                <a:moveTo>
                  <a:pt x="631" y="16486"/>
                </a:moveTo>
                <a:cubicBezTo>
                  <a:pt x="390" y="16253"/>
                  <a:pt x="1" y="16525"/>
                  <a:pt x="145" y="16838"/>
                </a:cubicBezTo>
                <a:cubicBezTo>
                  <a:pt x="160" y="16871"/>
                  <a:pt x="183" y="16901"/>
                  <a:pt x="208" y="16926"/>
                </a:cubicBezTo>
                <a:lnTo>
                  <a:pt x="380" y="17089"/>
                </a:lnTo>
                <a:lnTo>
                  <a:pt x="552" y="17251"/>
                </a:lnTo>
                <a:lnTo>
                  <a:pt x="657" y="17347"/>
                </a:lnTo>
                <a:cubicBezTo>
                  <a:pt x="912" y="17584"/>
                  <a:pt x="1300" y="17278"/>
                  <a:pt x="1130" y="16972"/>
                </a:cubicBezTo>
                <a:cubicBezTo>
                  <a:pt x="1113" y="16945"/>
                  <a:pt x="1095" y="16922"/>
                  <a:pt x="1071" y="16901"/>
                </a:cubicBezTo>
                <a:lnTo>
                  <a:pt x="967" y="16804"/>
                </a:lnTo>
                <a:lnTo>
                  <a:pt x="799" y="16645"/>
                </a:lnTo>
                <a:lnTo>
                  <a:pt x="631" y="16486"/>
                </a:lnTo>
                <a:close/>
                <a:moveTo>
                  <a:pt x="49749" y="4226"/>
                </a:moveTo>
                <a:cubicBezTo>
                  <a:pt x="50000" y="4006"/>
                  <a:pt x="49768" y="3595"/>
                  <a:pt x="49445" y="3706"/>
                </a:cubicBezTo>
                <a:cubicBezTo>
                  <a:pt x="49409" y="3721"/>
                  <a:pt x="49378" y="3739"/>
                  <a:pt x="49349" y="3763"/>
                </a:cubicBezTo>
                <a:cubicBezTo>
                  <a:pt x="49219" y="3876"/>
                  <a:pt x="49087" y="3985"/>
                  <a:pt x="48950" y="4094"/>
                </a:cubicBezTo>
                <a:cubicBezTo>
                  <a:pt x="48697" y="4297"/>
                  <a:pt x="48892" y="4706"/>
                  <a:pt x="49212" y="4630"/>
                </a:cubicBezTo>
                <a:cubicBezTo>
                  <a:pt x="49254" y="4618"/>
                  <a:pt x="49294" y="4599"/>
                  <a:pt x="49328" y="4574"/>
                </a:cubicBezTo>
                <a:cubicBezTo>
                  <a:pt x="49470" y="4460"/>
                  <a:pt x="49611" y="4343"/>
                  <a:pt x="49747" y="4226"/>
                </a:cubicBezTo>
                <a:close/>
                <a:moveTo>
                  <a:pt x="47787" y="5634"/>
                </a:moveTo>
                <a:cubicBezTo>
                  <a:pt x="48072" y="5460"/>
                  <a:pt x="47917" y="5024"/>
                  <a:pt x="47588" y="5068"/>
                </a:cubicBezTo>
                <a:cubicBezTo>
                  <a:pt x="47548" y="5074"/>
                  <a:pt x="47511" y="5087"/>
                  <a:pt x="47475" y="5108"/>
                </a:cubicBezTo>
                <a:cubicBezTo>
                  <a:pt x="47305" y="5211"/>
                  <a:pt x="47129" y="5307"/>
                  <a:pt x="46955" y="5401"/>
                </a:cubicBezTo>
                <a:cubicBezTo>
                  <a:pt x="46668" y="5556"/>
                  <a:pt x="46790" y="5999"/>
                  <a:pt x="47123" y="5976"/>
                </a:cubicBezTo>
                <a:cubicBezTo>
                  <a:pt x="47165" y="5974"/>
                  <a:pt x="47207" y="5961"/>
                  <a:pt x="47244" y="5940"/>
                </a:cubicBezTo>
                <a:cubicBezTo>
                  <a:pt x="47427" y="5841"/>
                  <a:pt x="47609" y="5739"/>
                  <a:pt x="47787" y="5634"/>
                </a:cubicBezTo>
                <a:close/>
                <a:moveTo>
                  <a:pt x="45547" y="6724"/>
                </a:moveTo>
                <a:cubicBezTo>
                  <a:pt x="45857" y="6600"/>
                  <a:pt x="45775" y="6143"/>
                  <a:pt x="45442" y="6133"/>
                </a:cubicBezTo>
                <a:cubicBezTo>
                  <a:pt x="45402" y="6133"/>
                  <a:pt x="45363" y="6139"/>
                  <a:pt x="45325" y="6154"/>
                </a:cubicBezTo>
                <a:cubicBezTo>
                  <a:pt x="45138" y="6227"/>
                  <a:pt x="44952" y="6294"/>
                  <a:pt x="44763" y="6359"/>
                </a:cubicBezTo>
                <a:cubicBezTo>
                  <a:pt x="44510" y="6443"/>
                  <a:pt x="44482" y="6801"/>
                  <a:pt x="44725" y="6923"/>
                </a:cubicBezTo>
                <a:cubicBezTo>
                  <a:pt x="44799" y="6958"/>
                  <a:pt x="44883" y="6965"/>
                  <a:pt x="44960" y="6938"/>
                </a:cubicBezTo>
                <a:cubicBezTo>
                  <a:pt x="45157" y="6870"/>
                  <a:pt x="45352" y="6799"/>
                  <a:pt x="45547" y="6724"/>
                </a:cubicBezTo>
                <a:close/>
                <a:moveTo>
                  <a:pt x="43164" y="7443"/>
                </a:moveTo>
                <a:cubicBezTo>
                  <a:pt x="43483" y="7373"/>
                  <a:pt x="43487" y="6910"/>
                  <a:pt x="43152" y="6843"/>
                </a:cubicBezTo>
                <a:cubicBezTo>
                  <a:pt x="43112" y="6837"/>
                  <a:pt x="43072" y="6837"/>
                  <a:pt x="43034" y="6845"/>
                </a:cubicBezTo>
                <a:cubicBezTo>
                  <a:pt x="42839" y="6889"/>
                  <a:pt x="42642" y="6927"/>
                  <a:pt x="42447" y="6961"/>
                </a:cubicBezTo>
                <a:cubicBezTo>
                  <a:pt x="42280" y="6990"/>
                  <a:pt x="42169" y="7149"/>
                  <a:pt x="42198" y="7315"/>
                </a:cubicBezTo>
                <a:cubicBezTo>
                  <a:pt x="42227" y="7482"/>
                  <a:pt x="42385" y="7594"/>
                  <a:pt x="42552" y="7564"/>
                </a:cubicBezTo>
                <a:cubicBezTo>
                  <a:pt x="42758" y="7529"/>
                  <a:pt x="42961" y="7489"/>
                  <a:pt x="43164" y="7443"/>
                </a:cubicBezTo>
                <a:close/>
                <a:moveTo>
                  <a:pt x="40693" y="7772"/>
                </a:moveTo>
                <a:cubicBezTo>
                  <a:pt x="40985" y="7763"/>
                  <a:pt x="41098" y="7371"/>
                  <a:pt x="40842" y="7208"/>
                </a:cubicBezTo>
                <a:cubicBezTo>
                  <a:pt x="40790" y="7174"/>
                  <a:pt x="40729" y="7158"/>
                  <a:pt x="40666" y="7162"/>
                </a:cubicBezTo>
                <a:cubicBezTo>
                  <a:pt x="40467" y="7170"/>
                  <a:pt x="40270" y="7174"/>
                  <a:pt x="40071" y="7174"/>
                </a:cubicBezTo>
                <a:cubicBezTo>
                  <a:pt x="39729" y="7174"/>
                  <a:pt x="39639" y="7654"/>
                  <a:pt x="39977" y="7772"/>
                </a:cubicBezTo>
                <a:cubicBezTo>
                  <a:pt x="40006" y="7780"/>
                  <a:pt x="40035" y="7784"/>
                  <a:pt x="40067" y="7784"/>
                </a:cubicBezTo>
                <a:cubicBezTo>
                  <a:pt x="40276" y="7784"/>
                  <a:pt x="40484" y="7780"/>
                  <a:pt x="40693" y="7772"/>
                </a:cubicBezTo>
                <a:close/>
                <a:moveTo>
                  <a:pt x="38189" y="7619"/>
                </a:moveTo>
                <a:cubicBezTo>
                  <a:pt x="38518" y="7682"/>
                  <a:pt x="38696" y="7239"/>
                  <a:pt x="38401" y="7055"/>
                </a:cubicBezTo>
                <a:cubicBezTo>
                  <a:pt x="38369" y="7038"/>
                  <a:pt x="38338" y="7026"/>
                  <a:pt x="38302" y="7019"/>
                </a:cubicBezTo>
                <a:cubicBezTo>
                  <a:pt x="38111" y="6984"/>
                  <a:pt x="37919" y="6940"/>
                  <a:pt x="37730" y="6891"/>
                </a:cubicBezTo>
                <a:cubicBezTo>
                  <a:pt x="37384" y="6801"/>
                  <a:pt x="37191" y="7269"/>
                  <a:pt x="37497" y="7449"/>
                </a:cubicBezTo>
                <a:cubicBezTo>
                  <a:pt x="37520" y="7461"/>
                  <a:pt x="37543" y="7472"/>
                  <a:pt x="37569" y="7480"/>
                </a:cubicBezTo>
                <a:cubicBezTo>
                  <a:pt x="37772" y="7535"/>
                  <a:pt x="37981" y="7581"/>
                  <a:pt x="38189" y="7619"/>
                </a:cubicBezTo>
                <a:close/>
                <a:moveTo>
                  <a:pt x="35806" y="6673"/>
                </a:moveTo>
                <a:cubicBezTo>
                  <a:pt x="35942" y="6768"/>
                  <a:pt x="36129" y="6741"/>
                  <a:pt x="36227" y="6609"/>
                </a:cubicBezTo>
                <a:cubicBezTo>
                  <a:pt x="36328" y="6476"/>
                  <a:pt x="36305" y="6290"/>
                  <a:pt x="36177" y="6185"/>
                </a:cubicBezTo>
                <a:cubicBezTo>
                  <a:pt x="36028" y="6078"/>
                  <a:pt x="35892" y="5955"/>
                  <a:pt x="35768" y="5818"/>
                </a:cubicBezTo>
                <a:cubicBezTo>
                  <a:pt x="35657" y="5691"/>
                  <a:pt x="35462" y="5676"/>
                  <a:pt x="35337" y="5789"/>
                </a:cubicBezTo>
                <a:cubicBezTo>
                  <a:pt x="35209" y="5900"/>
                  <a:pt x="35196" y="6095"/>
                  <a:pt x="35309" y="6223"/>
                </a:cubicBezTo>
                <a:cubicBezTo>
                  <a:pt x="35460" y="6388"/>
                  <a:pt x="35628" y="6539"/>
                  <a:pt x="35808" y="6673"/>
                </a:cubicBezTo>
                <a:close/>
                <a:moveTo>
                  <a:pt x="34658" y="4312"/>
                </a:moveTo>
                <a:cubicBezTo>
                  <a:pt x="34641" y="4481"/>
                  <a:pt x="34769" y="4632"/>
                  <a:pt x="34938" y="4645"/>
                </a:cubicBezTo>
                <a:cubicBezTo>
                  <a:pt x="35110" y="4657"/>
                  <a:pt x="35257" y="4527"/>
                  <a:pt x="35267" y="4358"/>
                </a:cubicBezTo>
                <a:cubicBezTo>
                  <a:pt x="35278" y="4175"/>
                  <a:pt x="35311" y="3995"/>
                  <a:pt x="35362" y="3819"/>
                </a:cubicBezTo>
                <a:cubicBezTo>
                  <a:pt x="35406" y="3658"/>
                  <a:pt x="35314" y="3492"/>
                  <a:pt x="35152" y="3444"/>
                </a:cubicBezTo>
                <a:cubicBezTo>
                  <a:pt x="34993" y="3398"/>
                  <a:pt x="34823" y="3488"/>
                  <a:pt x="34775" y="3647"/>
                </a:cubicBezTo>
                <a:cubicBezTo>
                  <a:pt x="34762" y="3693"/>
                  <a:pt x="34748" y="3742"/>
                  <a:pt x="34737" y="3790"/>
                </a:cubicBezTo>
                <a:lnTo>
                  <a:pt x="34710" y="3918"/>
                </a:lnTo>
                <a:lnTo>
                  <a:pt x="34699" y="3980"/>
                </a:lnTo>
                <a:lnTo>
                  <a:pt x="34679" y="4106"/>
                </a:lnTo>
                <a:lnTo>
                  <a:pt x="34670" y="4169"/>
                </a:lnTo>
                <a:cubicBezTo>
                  <a:pt x="34666" y="4215"/>
                  <a:pt x="34662" y="4263"/>
                  <a:pt x="34658" y="4312"/>
                </a:cubicBezTo>
                <a:close/>
                <a:moveTo>
                  <a:pt x="35649" y="1927"/>
                </a:moveTo>
                <a:cubicBezTo>
                  <a:pt x="35460" y="2184"/>
                  <a:pt x="35743" y="2530"/>
                  <a:pt x="36045" y="2373"/>
                </a:cubicBezTo>
                <a:cubicBezTo>
                  <a:pt x="36083" y="2352"/>
                  <a:pt x="36116" y="2323"/>
                  <a:pt x="36141" y="2287"/>
                </a:cubicBezTo>
                <a:cubicBezTo>
                  <a:pt x="36257" y="2128"/>
                  <a:pt x="36376" y="1971"/>
                  <a:pt x="36502" y="1820"/>
                </a:cubicBezTo>
                <a:cubicBezTo>
                  <a:pt x="36611" y="1690"/>
                  <a:pt x="36594" y="1497"/>
                  <a:pt x="36464" y="1390"/>
                </a:cubicBezTo>
                <a:cubicBezTo>
                  <a:pt x="36334" y="1281"/>
                  <a:pt x="36143" y="1298"/>
                  <a:pt x="36034" y="1428"/>
                </a:cubicBezTo>
                <a:cubicBezTo>
                  <a:pt x="35898" y="1589"/>
                  <a:pt x="35772" y="1755"/>
                  <a:pt x="35649" y="1925"/>
                </a:cubicBezTo>
                <a:close/>
                <a:moveTo>
                  <a:pt x="37550" y="189"/>
                </a:moveTo>
                <a:cubicBezTo>
                  <a:pt x="37244" y="321"/>
                  <a:pt x="37340" y="787"/>
                  <a:pt x="37686" y="774"/>
                </a:cubicBezTo>
                <a:cubicBezTo>
                  <a:pt x="37722" y="772"/>
                  <a:pt x="37757" y="764"/>
                  <a:pt x="37791" y="751"/>
                </a:cubicBezTo>
                <a:cubicBezTo>
                  <a:pt x="37946" y="682"/>
                  <a:pt x="38111" y="638"/>
                  <a:pt x="38279" y="623"/>
                </a:cubicBezTo>
                <a:cubicBezTo>
                  <a:pt x="38449" y="611"/>
                  <a:pt x="38577" y="466"/>
                  <a:pt x="38564" y="298"/>
                </a:cubicBezTo>
                <a:cubicBezTo>
                  <a:pt x="38554" y="129"/>
                  <a:pt x="38409" y="1"/>
                  <a:pt x="38239" y="13"/>
                </a:cubicBezTo>
                <a:cubicBezTo>
                  <a:pt x="38002" y="32"/>
                  <a:pt x="37768" y="91"/>
                  <a:pt x="37550" y="189"/>
                </a:cubicBezTo>
                <a:close/>
                <a:moveTo>
                  <a:pt x="40081" y="873"/>
                </a:moveTo>
                <a:cubicBezTo>
                  <a:pt x="39968" y="749"/>
                  <a:pt x="39773" y="738"/>
                  <a:pt x="39650" y="852"/>
                </a:cubicBezTo>
                <a:cubicBezTo>
                  <a:pt x="39524" y="965"/>
                  <a:pt x="39515" y="1158"/>
                  <a:pt x="39629" y="1283"/>
                </a:cubicBezTo>
                <a:cubicBezTo>
                  <a:pt x="39754" y="1424"/>
                  <a:pt x="39872" y="1572"/>
                  <a:pt x="39981" y="1730"/>
                </a:cubicBezTo>
                <a:cubicBezTo>
                  <a:pt x="40077" y="1864"/>
                  <a:pt x="40264" y="1897"/>
                  <a:pt x="40400" y="1803"/>
                </a:cubicBezTo>
                <a:cubicBezTo>
                  <a:pt x="40536" y="1711"/>
                  <a:pt x="40574" y="1524"/>
                  <a:pt x="40486" y="1386"/>
                </a:cubicBezTo>
                <a:cubicBezTo>
                  <a:pt x="40362" y="1206"/>
                  <a:pt x="40228" y="1034"/>
                  <a:pt x="40081" y="873"/>
                </a:cubicBezTo>
                <a:close/>
                <a:moveTo>
                  <a:pt x="41349" y="3077"/>
                </a:moveTo>
                <a:cubicBezTo>
                  <a:pt x="41286" y="2922"/>
                  <a:pt x="41110" y="2847"/>
                  <a:pt x="40955" y="2905"/>
                </a:cubicBezTo>
                <a:cubicBezTo>
                  <a:pt x="40800" y="2966"/>
                  <a:pt x="40720" y="3140"/>
                  <a:pt x="40777" y="3297"/>
                </a:cubicBezTo>
                <a:cubicBezTo>
                  <a:pt x="40850" y="3482"/>
                  <a:pt x="40915" y="3668"/>
                  <a:pt x="40980" y="3857"/>
                </a:cubicBezTo>
                <a:cubicBezTo>
                  <a:pt x="41077" y="4154"/>
                  <a:pt x="41517" y="4131"/>
                  <a:pt x="41571" y="3804"/>
                </a:cubicBezTo>
                <a:cubicBezTo>
                  <a:pt x="41580" y="3758"/>
                  <a:pt x="41573" y="3710"/>
                  <a:pt x="41559" y="3666"/>
                </a:cubicBezTo>
                <a:cubicBezTo>
                  <a:pt x="41494" y="3469"/>
                  <a:pt x="41425" y="3274"/>
                  <a:pt x="41349" y="3077"/>
                </a:cubicBezTo>
                <a:close/>
                <a:moveTo>
                  <a:pt x="42028" y="5479"/>
                </a:moveTo>
                <a:cubicBezTo>
                  <a:pt x="41997" y="5313"/>
                  <a:pt x="41838" y="5204"/>
                  <a:pt x="41672" y="5234"/>
                </a:cubicBezTo>
                <a:cubicBezTo>
                  <a:pt x="41506" y="5265"/>
                  <a:pt x="41397" y="5424"/>
                  <a:pt x="41429" y="5590"/>
                </a:cubicBezTo>
                <a:cubicBezTo>
                  <a:pt x="41458" y="5758"/>
                  <a:pt x="41485" y="5927"/>
                  <a:pt x="41515" y="6095"/>
                </a:cubicBezTo>
                <a:lnTo>
                  <a:pt x="41527" y="6181"/>
                </a:lnTo>
                <a:cubicBezTo>
                  <a:pt x="41582" y="6531"/>
                  <a:pt x="42087" y="6529"/>
                  <a:pt x="42133" y="6171"/>
                </a:cubicBezTo>
                <a:cubicBezTo>
                  <a:pt x="42135" y="6143"/>
                  <a:pt x="42135" y="6118"/>
                  <a:pt x="42133" y="6093"/>
                </a:cubicBezTo>
                <a:lnTo>
                  <a:pt x="42118" y="6001"/>
                </a:lnTo>
                <a:cubicBezTo>
                  <a:pt x="42091" y="5827"/>
                  <a:pt x="42062" y="5653"/>
                  <a:pt x="42030" y="5479"/>
                </a:cubicBezTo>
                <a:close/>
                <a:moveTo>
                  <a:pt x="42343" y="7937"/>
                </a:moveTo>
                <a:lnTo>
                  <a:pt x="42355" y="8096"/>
                </a:lnTo>
                <a:lnTo>
                  <a:pt x="42370" y="8350"/>
                </a:lnTo>
                <a:lnTo>
                  <a:pt x="42380" y="8553"/>
                </a:lnTo>
                <a:cubicBezTo>
                  <a:pt x="42382" y="8589"/>
                  <a:pt x="42378" y="8627"/>
                  <a:pt x="42366" y="8660"/>
                </a:cubicBezTo>
                <a:cubicBezTo>
                  <a:pt x="42255" y="8983"/>
                  <a:pt x="41789" y="8920"/>
                  <a:pt x="41770" y="8581"/>
                </a:cubicBezTo>
                <a:lnTo>
                  <a:pt x="41760" y="8384"/>
                </a:lnTo>
                <a:lnTo>
                  <a:pt x="41745" y="8136"/>
                </a:lnTo>
                <a:lnTo>
                  <a:pt x="41733" y="7977"/>
                </a:lnTo>
                <a:cubicBezTo>
                  <a:pt x="41718" y="7807"/>
                  <a:pt x="41846" y="7656"/>
                  <a:pt x="42018" y="7646"/>
                </a:cubicBezTo>
                <a:cubicBezTo>
                  <a:pt x="42188" y="7633"/>
                  <a:pt x="42334" y="7765"/>
                  <a:pt x="42343" y="7937"/>
                </a:cubicBezTo>
                <a:close/>
                <a:moveTo>
                  <a:pt x="42382" y="10414"/>
                </a:moveTo>
                <a:cubicBezTo>
                  <a:pt x="42389" y="10303"/>
                  <a:pt x="42334" y="10198"/>
                  <a:pt x="42240" y="10140"/>
                </a:cubicBezTo>
                <a:cubicBezTo>
                  <a:pt x="42041" y="10018"/>
                  <a:pt x="41785" y="10152"/>
                  <a:pt x="41773" y="10383"/>
                </a:cubicBezTo>
                <a:lnTo>
                  <a:pt x="41766" y="10515"/>
                </a:lnTo>
                <a:lnTo>
                  <a:pt x="41754" y="10741"/>
                </a:lnTo>
                <a:lnTo>
                  <a:pt x="41737" y="10980"/>
                </a:lnTo>
                <a:cubicBezTo>
                  <a:pt x="41705" y="11307"/>
                  <a:pt x="42154" y="11454"/>
                  <a:pt x="42317" y="11137"/>
                </a:cubicBezTo>
                <a:cubicBezTo>
                  <a:pt x="42332" y="11106"/>
                  <a:pt x="42343" y="11070"/>
                  <a:pt x="42345" y="11035"/>
                </a:cubicBezTo>
                <a:lnTo>
                  <a:pt x="42364" y="10779"/>
                </a:lnTo>
                <a:lnTo>
                  <a:pt x="42378" y="10546"/>
                </a:lnTo>
                <a:lnTo>
                  <a:pt x="42382" y="10414"/>
                </a:lnTo>
                <a:close/>
                <a:moveTo>
                  <a:pt x="42099" y="12883"/>
                </a:moveTo>
                <a:cubicBezTo>
                  <a:pt x="42167" y="12529"/>
                  <a:pt x="41670" y="12368"/>
                  <a:pt x="41519" y="12705"/>
                </a:cubicBezTo>
                <a:cubicBezTo>
                  <a:pt x="41511" y="12726"/>
                  <a:pt x="41504" y="12745"/>
                  <a:pt x="41500" y="12766"/>
                </a:cubicBezTo>
                <a:lnTo>
                  <a:pt x="41473" y="12908"/>
                </a:lnTo>
                <a:lnTo>
                  <a:pt x="41431" y="13116"/>
                </a:lnTo>
                <a:lnTo>
                  <a:pt x="41379" y="13350"/>
                </a:lnTo>
                <a:cubicBezTo>
                  <a:pt x="41303" y="13638"/>
                  <a:pt x="41657" y="13851"/>
                  <a:pt x="41877" y="13652"/>
                </a:cubicBezTo>
                <a:cubicBezTo>
                  <a:pt x="41923" y="13610"/>
                  <a:pt x="41957" y="13556"/>
                  <a:pt x="41972" y="13495"/>
                </a:cubicBezTo>
                <a:lnTo>
                  <a:pt x="42026" y="13244"/>
                </a:lnTo>
                <a:lnTo>
                  <a:pt x="42072" y="13028"/>
                </a:lnTo>
                <a:lnTo>
                  <a:pt x="42097" y="12883"/>
                </a:lnTo>
                <a:close/>
                <a:moveTo>
                  <a:pt x="41441" y="15285"/>
                </a:moveTo>
                <a:cubicBezTo>
                  <a:pt x="41557" y="14975"/>
                  <a:pt x="41159" y="14721"/>
                  <a:pt x="40924" y="14979"/>
                </a:cubicBezTo>
                <a:cubicBezTo>
                  <a:pt x="40901" y="15008"/>
                  <a:pt x="40882" y="15040"/>
                  <a:pt x="40869" y="15073"/>
                </a:cubicBezTo>
                <a:lnTo>
                  <a:pt x="40798" y="15262"/>
                </a:lnTo>
                <a:lnTo>
                  <a:pt x="40727" y="15446"/>
                </a:lnTo>
                <a:lnTo>
                  <a:pt x="40651" y="15626"/>
                </a:lnTo>
                <a:cubicBezTo>
                  <a:pt x="40523" y="15928"/>
                  <a:pt x="40903" y="16199"/>
                  <a:pt x="41148" y="15964"/>
                </a:cubicBezTo>
                <a:cubicBezTo>
                  <a:pt x="41175" y="15937"/>
                  <a:pt x="41198" y="15903"/>
                  <a:pt x="41213" y="15867"/>
                </a:cubicBezTo>
                <a:lnTo>
                  <a:pt x="41295" y="15670"/>
                </a:lnTo>
                <a:lnTo>
                  <a:pt x="41368" y="15480"/>
                </a:lnTo>
                <a:lnTo>
                  <a:pt x="41441" y="15283"/>
                </a:lnTo>
                <a:close/>
                <a:moveTo>
                  <a:pt x="41213" y="15870"/>
                </a:moveTo>
                <a:lnTo>
                  <a:pt x="40653" y="15626"/>
                </a:lnTo>
                <a:close/>
                <a:moveTo>
                  <a:pt x="40383" y="17546"/>
                </a:moveTo>
                <a:cubicBezTo>
                  <a:pt x="40555" y="17242"/>
                  <a:pt x="40184" y="16938"/>
                  <a:pt x="39924" y="17156"/>
                </a:cubicBezTo>
                <a:cubicBezTo>
                  <a:pt x="39897" y="17177"/>
                  <a:pt x="39876" y="17204"/>
                  <a:pt x="39859" y="17234"/>
                </a:cubicBezTo>
                <a:lnTo>
                  <a:pt x="39788" y="17353"/>
                </a:lnTo>
                <a:lnTo>
                  <a:pt x="39689" y="17515"/>
                </a:lnTo>
                <a:lnTo>
                  <a:pt x="39589" y="17676"/>
                </a:lnTo>
                <a:lnTo>
                  <a:pt x="39545" y="17743"/>
                </a:lnTo>
                <a:cubicBezTo>
                  <a:pt x="39375" y="17999"/>
                  <a:pt x="39658" y="18328"/>
                  <a:pt x="39947" y="18179"/>
                </a:cubicBezTo>
                <a:cubicBezTo>
                  <a:pt x="39991" y="18154"/>
                  <a:pt x="40029" y="18120"/>
                  <a:pt x="40056" y="18078"/>
                </a:cubicBezTo>
                <a:lnTo>
                  <a:pt x="40104" y="18005"/>
                </a:lnTo>
                <a:lnTo>
                  <a:pt x="40209" y="17835"/>
                </a:lnTo>
                <a:lnTo>
                  <a:pt x="40312" y="17666"/>
                </a:lnTo>
                <a:lnTo>
                  <a:pt x="40383" y="17546"/>
                </a:lnTo>
                <a:close/>
                <a:moveTo>
                  <a:pt x="38939" y="19577"/>
                </a:moveTo>
                <a:cubicBezTo>
                  <a:pt x="39163" y="19309"/>
                  <a:pt x="38839" y="18927"/>
                  <a:pt x="38533" y="19128"/>
                </a:cubicBezTo>
                <a:cubicBezTo>
                  <a:pt x="38510" y="19143"/>
                  <a:pt x="38491" y="19160"/>
                  <a:pt x="38474" y="19181"/>
                </a:cubicBezTo>
                <a:lnTo>
                  <a:pt x="38346" y="19327"/>
                </a:lnTo>
                <a:lnTo>
                  <a:pt x="38222" y="19468"/>
                </a:lnTo>
                <a:lnTo>
                  <a:pt x="38078" y="19625"/>
                </a:lnTo>
                <a:cubicBezTo>
                  <a:pt x="37851" y="19860"/>
                  <a:pt x="38111" y="20247"/>
                  <a:pt x="38426" y="20113"/>
                </a:cubicBezTo>
                <a:cubicBezTo>
                  <a:pt x="38461" y="20097"/>
                  <a:pt x="38493" y="20076"/>
                  <a:pt x="38520" y="20046"/>
                </a:cubicBezTo>
                <a:lnTo>
                  <a:pt x="38675" y="19879"/>
                </a:lnTo>
                <a:lnTo>
                  <a:pt x="38805" y="19734"/>
                </a:lnTo>
                <a:lnTo>
                  <a:pt x="38939" y="19579"/>
                </a:lnTo>
                <a:close/>
                <a:moveTo>
                  <a:pt x="37160" y="21325"/>
                </a:moveTo>
                <a:cubicBezTo>
                  <a:pt x="37281" y="21216"/>
                  <a:pt x="37296" y="21029"/>
                  <a:pt x="37193" y="20903"/>
                </a:cubicBezTo>
                <a:cubicBezTo>
                  <a:pt x="37089" y="20776"/>
                  <a:pt x="36902" y="20755"/>
                  <a:pt x="36772" y="20853"/>
                </a:cubicBezTo>
                <a:lnTo>
                  <a:pt x="36581" y="21008"/>
                </a:lnTo>
                <a:lnTo>
                  <a:pt x="36435" y="21126"/>
                </a:lnTo>
                <a:lnTo>
                  <a:pt x="36303" y="21226"/>
                </a:lnTo>
                <a:cubicBezTo>
                  <a:pt x="36166" y="21329"/>
                  <a:pt x="36139" y="21522"/>
                  <a:pt x="36242" y="21656"/>
                </a:cubicBezTo>
                <a:cubicBezTo>
                  <a:pt x="36345" y="21792"/>
                  <a:pt x="36537" y="21817"/>
                  <a:pt x="36672" y="21712"/>
                </a:cubicBezTo>
                <a:lnTo>
                  <a:pt x="36810" y="21608"/>
                </a:lnTo>
                <a:lnTo>
                  <a:pt x="36963" y="21486"/>
                </a:lnTo>
                <a:lnTo>
                  <a:pt x="37160" y="21327"/>
                </a:lnTo>
                <a:close/>
                <a:moveTo>
                  <a:pt x="35125" y="22758"/>
                </a:moveTo>
                <a:cubicBezTo>
                  <a:pt x="35270" y="22674"/>
                  <a:pt x="35318" y="22486"/>
                  <a:pt x="35234" y="22341"/>
                </a:cubicBezTo>
                <a:cubicBezTo>
                  <a:pt x="35148" y="22197"/>
                  <a:pt x="34961" y="22146"/>
                  <a:pt x="34817" y="22232"/>
                </a:cubicBezTo>
                <a:lnTo>
                  <a:pt x="34697" y="22303"/>
                </a:lnTo>
                <a:lnTo>
                  <a:pt x="34530" y="22400"/>
                </a:lnTo>
                <a:lnTo>
                  <a:pt x="34293" y="22530"/>
                </a:lnTo>
                <a:cubicBezTo>
                  <a:pt x="34146" y="22609"/>
                  <a:pt x="34090" y="22796"/>
                  <a:pt x="34171" y="22945"/>
                </a:cubicBezTo>
                <a:cubicBezTo>
                  <a:pt x="34251" y="23093"/>
                  <a:pt x="34435" y="23148"/>
                  <a:pt x="34584" y="23068"/>
                </a:cubicBezTo>
                <a:lnTo>
                  <a:pt x="34658" y="23029"/>
                </a:lnTo>
                <a:lnTo>
                  <a:pt x="34832" y="22930"/>
                </a:lnTo>
                <a:lnTo>
                  <a:pt x="35005" y="22829"/>
                </a:lnTo>
                <a:lnTo>
                  <a:pt x="35123" y="22758"/>
                </a:lnTo>
                <a:close/>
                <a:moveTo>
                  <a:pt x="32912" y="23881"/>
                </a:moveTo>
                <a:cubicBezTo>
                  <a:pt x="33226" y="23745"/>
                  <a:pt x="33115" y="23274"/>
                  <a:pt x="32769" y="23295"/>
                </a:cubicBezTo>
                <a:cubicBezTo>
                  <a:pt x="32736" y="23299"/>
                  <a:pt x="32704" y="23305"/>
                  <a:pt x="32675" y="23318"/>
                </a:cubicBezTo>
                <a:lnTo>
                  <a:pt x="32413" y="23429"/>
                </a:lnTo>
                <a:lnTo>
                  <a:pt x="32229" y="23502"/>
                </a:lnTo>
                <a:lnTo>
                  <a:pt x="32118" y="23546"/>
                </a:lnTo>
                <a:cubicBezTo>
                  <a:pt x="31797" y="23674"/>
                  <a:pt x="31895" y="24150"/>
                  <a:pt x="32243" y="24137"/>
                </a:cubicBezTo>
                <a:cubicBezTo>
                  <a:pt x="32275" y="24135"/>
                  <a:pt x="32306" y="24129"/>
                  <a:pt x="32338" y="24116"/>
                </a:cubicBezTo>
                <a:lnTo>
                  <a:pt x="32455" y="24070"/>
                </a:lnTo>
                <a:lnTo>
                  <a:pt x="32646" y="23993"/>
                </a:lnTo>
                <a:close/>
                <a:moveTo>
                  <a:pt x="30579" y="24716"/>
                </a:moveTo>
                <a:cubicBezTo>
                  <a:pt x="30739" y="24667"/>
                  <a:pt x="30831" y="24500"/>
                  <a:pt x="30783" y="24338"/>
                </a:cubicBezTo>
                <a:cubicBezTo>
                  <a:pt x="30736" y="24179"/>
                  <a:pt x="30569" y="24085"/>
                  <a:pt x="30410" y="24129"/>
                </a:cubicBezTo>
                <a:lnTo>
                  <a:pt x="30311" y="24158"/>
                </a:lnTo>
                <a:lnTo>
                  <a:pt x="30114" y="24215"/>
                </a:lnTo>
                <a:lnTo>
                  <a:pt x="29829" y="24292"/>
                </a:lnTo>
                <a:cubicBezTo>
                  <a:pt x="29510" y="24376"/>
                  <a:pt x="29527" y="24848"/>
                  <a:pt x="29873" y="24892"/>
                </a:cubicBezTo>
                <a:cubicBezTo>
                  <a:pt x="29909" y="24896"/>
                  <a:pt x="29946" y="24894"/>
                  <a:pt x="29982" y="24885"/>
                </a:cubicBezTo>
                <a:lnTo>
                  <a:pt x="30280" y="24804"/>
                </a:lnTo>
                <a:lnTo>
                  <a:pt x="30481" y="24745"/>
                </a:lnTo>
                <a:lnTo>
                  <a:pt x="30579" y="24718"/>
                </a:lnTo>
                <a:close/>
                <a:moveTo>
                  <a:pt x="28171" y="25292"/>
                </a:moveTo>
                <a:cubicBezTo>
                  <a:pt x="28509" y="25227"/>
                  <a:pt x="28505" y="24745"/>
                  <a:pt x="28165" y="24688"/>
                </a:cubicBezTo>
                <a:cubicBezTo>
                  <a:pt x="28131" y="24682"/>
                  <a:pt x="28098" y="24682"/>
                  <a:pt x="28064" y="24688"/>
                </a:cubicBezTo>
                <a:lnTo>
                  <a:pt x="27872" y="24724"/>
                </a:lnTo>
                <a:lnTo>
                  <a:pt x="27662" y="24760"/>
                </a:lnTo>
                <a:lnTo>
                  <a:pt x="27467" y="24793"/>
                </a:lnTo>
                <a:cubicBezTo>
                  <a:pt x="27149" y="24841"/>
                  <a:pt x="27111" y="25298"/>
                  <a:pt x="27442" y="25390"/>
                </a:cubicBezTo>
                <a:cubicBezTo>
                  <a:pt x="27482" y="25401"/>
                  <a:pt x="27524" y="25403"/>
                  <a:pt x="27564" y="25397"/>
                </a:cubicBezTo>
                <a:lnTo>
                  <a:pt x="27765" y="25361"/>
                </a:lnTo>
                <a:lnTo>
                  <a:pt x="27978" y="25325"/>
                </a:lnTo>
                <a:lnTo>
                  <a:pt x="28171" y="25290"/>
                </a:lnTo>
                <a:close/>
                <a:moveTo>
                  <a:pt x="25726" y="25629"/>
                </a:moveTo>
                <a:cubicBezTo>
                  <a:pt x="25893" y="25615"/>
                  <a:pt x="26017" y="25466"/>
                  <a:pt x="26002" y="25298"/>
                </a:cubicBezTo>
                <a:cubicBezTo>
                  <a:pt x="25988" y="25131"/>
                  <a:pt x="25841" y="25005"/>
                  <a:pt x="25673" y="25019"/>
                </a:cubicBezTo>
                <a:lnTo>
                  <a:pt x="25529" y="25034"/>
                </a:lnTo>
                <a:lnTo>
                  <a:pt x="25313" y="25051"/>
                </a:lnTo>
                <a:lnTo>
                  <a:pt x="25072" y="25070"/>
                </a:lnTo>
                <a:cubicBezTo>
                  <a:pt x="24753" y="25091"/>
                  <a:pt x="24674" y="25529"/>
                  <a:pt x="24975" y="25657"/>
                </a:cubicBezTo>
                <a:cubicBezTo>
                  <a:pt x="25017" y="25675"/>
                  <a:pt x="25063" y="25682"/>
                  <a:pt x="25109" y="25680"/>
                </a:cubicBezTo>
                <a:lnTo>
                  <a:pt x="25361" y="25661"/>
                </a:lnTo>
                <a:lnTo>
                  <a:pt x="25583" y="25642"/>
                </a:lnTo>
                <a:lnTo>
                  <a:pt x="25726" y="25629"/>
                </a:lnTo>
                <a:close/>
                <a:moveTo>
                  <a:pt x="23259" y="25753"/>
                </a:moveTo>
                <a:cubicBezTo>
                  <a:pt x="23424" y="25749"/>
                  <a:pt x="23557" y="25613"/>
                  <a:pt x="23554" y="25447"/>
                </a:cubicBezTo>
                <a:cubicBezTo>
                  <a:pt x="23554" y="25281"/>
                  <a:pt x="23422" y="25147"/>
                  <a:pt x="23257" y="25143"/>
                </a:cubicBezTo>
                <a:lnTo>
                  <a:pt x="23106" y="25143"/>
                </a:lnTo>
                <a:lnTo>
                  <a:pt x="22884" y="25143"/>
                </a:lnTo>
                <a:lnTo>
                  <a:pt x="22653" y="25141"/>
                </a:lnTo>
                <a:cubicBezTo>
                  <a:pt x="22312" y="25141"/>
                  <a:pt x="22224" y="25598"/>
                  <a:pt x="22530" y="25728"/>
                </a:cubicBezTo>
                <a:cubicBezTo>
                  <a:pt x="22565" y="25742"/>
                  <a:pt x="22603" y="25751"/>
                  <a:pt x="22643" y="25751"/>
                </a:cubicBezTo>
                <a:lnTo>
                  <a:pt x="22882" y="25753"/>
                </a:lnTo>
                <a:lnTo>
                  <a:pt x="23110" y="25753"/>
                </a:lnTo>
                <a:close/>
                <a:moveTo>
                  <a:pt x="20794" y="25682"/>
                </a:moveTo>
                <a:cubicBezTo>
                  <a:pt x="20962" y="25694"/>
                  <a:pt x="21109" y="25569"/>
                  <a:pt x="21121" y="25399"/>
                </a:cubicBezTo>
                <a:cubicBezTo>
                  <a:pt x="21134" y="25231"/>
                  <a:pt x="21006" y="25084"/>
                  <a:pt x="20838" y="25072"/>
                </a:cubicBezTo>
                <a:lnTo>
                  <a:pt x="20629" y="25057"/>
                </a:lnTo>
                <a:lnTo>
                  <a:pt x="20402" y="25040"/>
                </a:lnTo>
                <a:lnTo>
                  <a:pt x="20233" y="25026"/>
                </a:lnTo>
                <a:cubicBezTo>
                  <a:pt x="20063" y="25007"/>
                  <a:pt x="19912" y="25133"/>
                  <a:pt x="19897" y="25302"/>
                </a:cubicBezTo>
                <a:cubicBezTo>
                  <a:pt x="19883" y="25474"/>
                  <a:pt x="20011" y="25623"/>
                  <a:pt x="20180" y="25634"/>
                </a:cubicBezTo>
                <a:lnTo>
                  <a:pt x="20354" y="25648"/>
                </a:lnTo>
                <a:lnTo>
                  <a:pt x="20585" y="25667"/>
                </a:lnTo>
                <a:lnTo>
                  <a:pt x="20794" y="25682"/>
                </a:lnTo>
                <a:close/>
                <a:moveTo>
                  <a:pt x="18342" y="25426"/>
                </a:moveTo>
                <a:cubicBezTo>
                  <a:pt x="18510" y="25449"/>
                  <a:pt x="18665" y="25334"/>
                  <a:pt x="18688" y="25166"/>
                </a:cubicBezTo>
                <a:cubicBezTo>
                  <a:pt x="18713" y="24998"/>
                  <a:pt x="18596" y="24846"/>
                  <a:pt x="18430" y="24820"/>
                </a:cubicBezTo>
                <a:lnTo>
                  <a:pt x="18124" y="24776"/>
                </a:lnTo>
                <a:lnTo>
                  <a:pt x="17831" y="24730"/>
                </a:lnTo>
                <a:cubicBezTo>
                  <a:pt x="17668" y="24709"/>
                  <a:pt x="17519" y="24822"/>
                  <a:pt x="17491" y="24984"/>
                </a:cubicBezTo>
                <a:cubicBezTo>
                  <a:pt x="17464" y="25147"/>
                  <a:pt x="17571" y="25302"/>
                  <a:pt x="17732" y="25334"/>
                </a:cubicBezTo>
                <a:lnTo>
                  <a:pt x="18034" y="25380"/>
                </a:lnTo>
                <a:lnTo>
                  <a:pt x="18342" y="25426"/>
                </a:lnTo>
                <a:close/>
                <a:moveTo>
                  <a:pt x="15915" y="24994"/>
                </a:moveTo>
                <a:cubicBezTo>
                  <a:pt x="16081" y="25032"/>
                  <a:pt x="16242" y="24927"/>
                  <a:pt x="16278" y="24762"/>
                </a:cubicBezTo>
                <a:cubicBezTo>
                  <a:pt x="16316" y="24598"/>
                  <a:pt x="16211" y="24435"/>
                  <a:pt x="16045" y="24399"/>
                </a:cubicBezTo>
                <a:lnTo>
                  <a:pt x="15842" y="24355"/>
                </a:lnTo>
                <a:lnTo>
                  <a:pt x="15616" y="24303"/>
                </a:lnTo>
                <a:lnTo>
                  <a:pt x="15454" y="24265"/>
                </a:lnTo>
                <a:cubicBezTo>
                  <a:pt x="15140" y="24194"/>
                  <a:pt x="14937" y="24590"/>
                  <a:pt x="15197" y="24804"/>
                </a:cubicBezTo>
                <a:cubicBezTo>
                  <a:pt x="15232" y="24831"/>
                  <a:pt x="15272" y="24850"/>
                  <a:pt x="15314" y="24860"/>
                </a:cubicBezTo>
                <a:lnTo>
                  <a:pt x="15480" y="24898"/>
                </a:lnTo>
                <a:lnTo>
                  <a:pt x="15712" y="24950"/>
                </a:lnTo>
                <a:lnTo>
                  <a:pt x="15915" y="24994"/>
                </a:lnTo>
                <a:close/>
                <a:moveTo>
                  <a:pt x="13526" y="24397"/>
                </a:moveTo>
                <a:cubicBezTo>
                  <a:pt x="13845" y="24489"/>
                  <a:pt x="14063" y="24072"/>
                  <a:pt x="13799" y="23863"/>
                </a:cubicBezTo>
                <a:cubicBezTo>
                  <a:pt x="13767" y="23837"/>
                  <a:pt x="13734" y="23821"/>
                  <a:pt x="13696" y="23810"/>
                </a:cubicBezTo>
                <a:lnTo>
                  <a:pt x="13350" y="23708"/>
                </a:lnTo>
                <a:lnTo>
                  <a:pt x="13118" y="23636"/>
                </a:lnTo>
                <a:cubicBezTo>
                  <a:pt x="12818" y="23540"/>
                  <a:pt x="12581" y="23917"/>
                  <a:pt x="12812" y="24146"/>
                </a:cubicBezTo>
                <a:cubicBezTo>
                  <a:pt x="12845" y="24179"/>
                  <a:pt x="12887" y="24204"/>
                  <a:pt x="12933" y="24219"/>
                </a:cubicBezTo>
                <a:lnTo>
                  <a:pt x="13176" y="24292"/>
                </a:lnTo>
                <a:lnTo>
                  <a:pt x="13526" y="24395"/>
                </a:lnTo>
                <a:close/>
                <a:moveTo>
                  <a:pt x="11183" y="23634"/>
                </a:moveTo>
                <a:cubicBezTo>
                  <a:pt x="11496" y="23747"/>
                  <a:pt x="11743" y="23347"/>
                  <a:pt x="11491" y="23119"/>
                </a:cubicBezTo>
                <a:cubicBezTo>
                  <a:pt x="11462" y="23093"/>
                  <a:pt x="11429" y="23073"/>
                  <a:pt x="11393" y="23060"/>
                </a:cubicBezTo>
                <a:lnTo>
                  <a:pt x="11123" y="22959"/>
                </a:lnTo>
                <a:lnTo>
                  <a:pt x="10827" y="22848"/>
                </a:lnTo>
                <a:cubicBezTo>
                  <a:pt x="10538" y="22731"/>
                  <a:pt x="10272" y="23087"/>
                  <a:pt x="10490" y="23339"/>
                </a:cubicBezTo>
                <a:cubicBezTo>
                  <a:pt x="10521" y="23372"/>
                  <a:pt x="10561" y="23399"/>
                  <a:pt x="10605" y="23416"/>
                </a:cubicBezTo>
                <a:lnTo>
                  <a:pt x="10907" y="23531"/>
                </a:lnTo>
                <a:lnTo>
                  <a:pt x="11183" y="23634"/>
                </a:lnTo>
                <a:close/>
                <a:moveTo>
                  <a:pt x="8897" y="22706"/>
                </a:moveTo>
                <a:cubicBezTo>
                  <a:pt x="9203" y="22844"/>
                  <a:pt x="9477" y="22458"/>
                  <a:pt x="9243" y="22215"/>
                </a:cubicBezTo>
                <a:cubicBezTo>
                  <a:pt x="9218" y="22188"/>
                  <a:pt x="9186" y="22165"/>
                  <a:pt x="9150" y="22150"/>
                </a:cubicBezTo>
                <a:lnTo>
                  <a:pt x="8945" y="22056"/>
                </a:lnTo>
                <a:lnTo>
                  <a:pt x="8731" y="21958"/>
                </a:lnTo>
                <a:lnTo>
                  <a:pt x="8599" y="21897"/>
                </a:lnTo>
                <a:cubicBezTo>
                  <a:pt x="8448" y="21826"/>
                  <a:pt x="8266" y="21891"/>
                  <a:pt x="8193" y="22041"/>
                </a:cubicBezTo>
                <a:cubicBezTo>
                  <a:pt x="8121" y="22194"/>
                  <a:pt x="8186" y="22377"/>
                  <a:pt x="8337" y="22450"/>
                </a:cubicBezTo>
                <a:lnTo>
                  <a:pt x="8474" y="22513"/>
                </a:lnTo>
                <a:lnTo>
                  <a:pt x="8692" y="22614"/>
                </a:lnTo>
                <a:close/>
                <a:moveTo>
                  <a:pt x="6686" y="21616"/>
                </a:moveTo>
                <a:cubicBezTo>
                  <a:pt x="6992" y="21777"/>
                  <a:pt x="7289" y="21394"/>
                  <a:pt x="7057" y="21140"/>
                </a:cubicBezTo>
                <a:cubicBezTo>
                  <a:pt x="7034" y="21115"/>
                  <a:pt x="7009" y="21096"/>
                  <a:pt x="6979" y="21079"/>
                </a:cubicBezTo>
                <a:lnTo>
                  <a:pt x="6841" y="21004"/>
                </a:lnTo>
                <a:lnTo>
                  <a:pt x="6636" y="20891"/>
                </a:lnTo>
                <a:lnTo>
                  <a:pt x="6449" y="20786"/>
                </a:lnTo>
                <a:cubicBezTo>
                  <a:pt x="6302" y="20702"/>
                  <a:pt x="6116" y="20755"/>
                  <a:pt x="6032" y="20901"/>
                </a:cubicBezTo>
                <a:cubicBezTo>
                  <a:pt x="5950" y="21048"/>
                  <a:pt x="6001" y="21235"/>
                  <a:pt x="6147" y="21316"/>
                </a:cubicBezTo>
                <a:lnTo>
                  <a:pt x="6338" y="21423"/>
                </a:lnTo>
                <a:lnTo>
                  <a:pt x="6548" y="21541"/>
                </a:lnTo>
                <a:lnTo>
                  <a:pt x="6686" y="21614"/>
                </a:lnTo>
                <a:close/>
                <a:moveTo>
                  <a:pt x="4565" y="20361"/>
                </a:moveTo>
                <a:cubicBezTo>
                  <a:pt x="4812" y="20524"/>
                  <a:pt x="5131" y="20260"/>
                  <a:pt x="5014" y="19986"/>
                </a:cubicBezTo>
                <a:cubicBezTo>
                  <a:pt x="4990" y="19929"/>
                  <a:pt x="4949" y="19881"/>
                  <a:pt x="4898" y="19847"/>
                </a:cubicBezTo>
                <a:lnTo>
                  <a:pt x="4632" y="19673"/>
                </a:lnTo>
                <a:lnTo>
                  <a:pt x="4393" y="19516"/>
                </a:lnTo>
                <a:cubicBezTo>
                  <a:pt x="4255" y="19422"/>
                  <a:pt x="4064" y="19457"/>
                  <a:pt x="3970" y="19596"/>
                </a:cubicBezTo>
                <a:cubicBezTo>
                  <a:pt x="3873" y="19736"/>
                  <a:pt x="3909" y="19925"/>
                  <a:pt x="4049" y="20021"/>
                </a:cubicBezTo>
                <a:lnTo>
                  <a:pt x="4295" y="20185"/>
                </a:lnTo>
                <a:lnTo>
                  <a:pt x="4565" y="20361"/>
                </a:lnTo>
                <a:close/>
                <a:moveTo>
                  <a:pt x="2547" y="18938"/>
                </a:moveTo>
                <a:cubicBezTo>
                  <a:pt x="2813" y="19143"/>
                  <a:pt x="3173" y="18827"/>
                  <a:pt x="2991" y="18531"/>
                </a:cubicBezTo>
                <a:cubicBezTo>
                  <a:pt x="2972" y="18502"/>
                  <a:pt x="2947" y="18475"/>
                  <a:pt x="2920" y="18454"/>
                </a:cubicBezTo>
                <a:lnTo>
                  <a:pt x="2735" y="18311"/>
                </a:lnTo>
                <a:lnTo>
                  <a:pt x="2553" y="18166"/>
                </a:lnTo>
                <a:lnTo>
                  <a:pt x="2446" y="18081"/>
                </a:lnTo>
                <a:cubicBezTo>
                  <a:pt x="2184" y="17871"/>
                  <a:pt x="1820" y="18177"/>
                  <a:pt x="1991" y="18475"/>
                </a:cubicBezTo>
                <a:cubicBezTo>
                  <a:pt x="2010" y="18504"/>
                  <a:pt x="2033" y="18531"/>
                  <a:pt x="2061" y="18554"/>
                </a:cubicBezTo>
                <a:lnTo>
                  <a:pt x="2172" y="18642"/>
                </a:lnTo>
                <a:lnTo>
                  <a:pt x="2358" y="187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81"/>
          <p:cNvSpPr/>
          <p:nvPr/>
        </p:nvSpPr>
        <p:spPr>
          <a:xfrm>
            <a:off x="7097488" y="402125"/>
            <a:ext cx="312550" cy="274725"/>
          </a:xfrm>
          <a:custGeom>
            <a:avLst/>
            <a:gdLst/>
            <a:ahLst/>
            <a:cxnLst/>
            <a:rect l="l" t="t" r="r" b="b"/>
            <a:pathLst>
              <a:path w="12502" h="10989" extrusionOk="0">
                <a:moveTo>
                  <a:pt x="8884" y="6784"/>
                </a:moveTo>
                <a:cubicBezTo>
                  <a:pt x="9406" y="7918"/>
                  <a:pt x="9643" y="9161"/>
                  <a:pt x="9923" y="10368"/>
                </a:cubicBezTo>
                <a:cubicBezTo>
                  <a:pt x="10003" y="10703"/>
                  <a:pt x="9641" y="10988"/>
                  <a:pt x="9339" y="10810"/>
                </a:cubicBezTo>
                <a:cubicBezTo>
                  <a:pt x="8327" y="10213"/>
                  <a:pt x="7302" y="9498"/>
                  <a:pt x="6405" y="8733"/>
                </a:cubicBezTo>
                <a:cubicBezTo>
                  <a:pt x="5365" y="9569"/>
                  <a:pt x="3957" y="9873"/>
                  <a:pt x="2836" y="10561"/>
                </a:cubicBezTo>
                <a:cubicBezTo>
                  <a:pt x="2490" y="10774"/>
                  <a:pt x="2096" y="10370"/>
                  <a:pt x="2285" y="10024"/>
                </a:cubicBezTo>
                <a:cubicBezTo>
                  <a:pt x="2706" y="9253"/>
                  <a:pt x="3041" y="8371"/>
                  <a:pt x="3381" y="7557"/>
                </a:cubicBezTo>
                <a:cubicBezTo>
                  <a:pt x="3508" y="7249"/>
                  <a:pt x="3640" y="6941"/>
                  <a:pt x="3775" y="6635"/>
                </a:cubicBezTo>
                <a:cubicBezTo>
                  <a:pt x="3234" y="6283"/>
                  <a:pt x="2697" y="5925"/>
                  <a:pt x="2161" y="5566"/>
                </a:cubicBezTo>
                <a:cubicBezTo>
                  <a:pt x="1731" y="5277"/>
                  <a:pt x="1304" y="4988"/>
                  <a:pt x="876" y="4697"/>
                </a:cubicBezTo>
                <a:cubicBezTo>
                  <a:pt x="746" y="4607"/>
                  <a:pt x="304" y="4322"/>
                  <a:pt x="212" y="4208"/>
                </a:cubicBezTo>
                <a:cubicBezTo>
                  <a:pt x="0" y="3949"/>
                  <a:pt x="153" y="3534"/>
                  <a:pt x="509" y="3542"/>
                </a:cubicBezTo>
                <a:cubicBezTo>
                  <a:pt x="1113" y="3552"/>
                  <a:pt x="1746" y="3504"/>
                  <a:pt x="2350" y="3458"/>
                </a:cubicBezTo>
                <a:cubicBezTo>
                  <a:pt x="3077" y="3399"/>
                  <a:pt x="3802" y="3324"/>
                  <a:pt x="4529" y="3253"/>
                </a:cubicBezTo>
                <a:cubicBezTo>
                  <a:pt x="4806" y="3020"/>
                  <a:pt x="5078" y="2519"/>
                  <a:pt x="5250" y="2220"/>
                </a:cubicBezTo>
                <a:cubicBezTo>
                  <a:pt x="5560" y="1671"/>
                  <a:pt x="5860" y="1124"/>
                  <a:pt x="6241" y="618"/>
                </a:cubicBezTo>
                <a:cubicBezTo>
                  <a:pt x="6352" y="470"/>
                  <a:pt x="6474" y="327"/>
                  <a:pt x="6600" y="191"/>
                </a:cubicBezTo>
                <a:cubicBezTo>
                  <a:pt x="6778" y="0"/>
                  <a:pt x="7140" y="38"/>
                  <a:pt x="7243" y="292"/>
                </a:cubicBezTo>
                <a:cubicBezTo>
                  <a:pt x="7694" y="1390"/>
                  <a:pt x="7526" y="2559"/>
                  <a:pt x="7805" y="3668"/>
                </a:cubicBezTo>
                <a:lnTo>
                  <a:pt x="12243" y="4252"/>
                </a:lnTo>
                <a:cubicBezTo>
                  <a:pt x="12457" y="4393"/>
                  <a:pt x="12501" y="4682"/>
                  <a:pt x="12321" y="4871"/>
                </a:cubicBezTo>
                <a:cubicBezTo>
                  <a:pt x="11585" y="5648"/>
                  <a:pt x="10026" y="6461"/>
                  <a:pt x="8886" y="6784"/>
                </a:cubicBezTo>
                <a:close/>
                <a:moveTo>
                  <a:pt x="1738" y="4332"/>
                </a:moveTo>
                <a:cubicBezTo>
                  <a:pt x="2031" y="4533"/>
                  <a:pt x="2329" y="4730"/>
                  <a:pt x="2624" y="4927"/>
                </a:cubicBezTo>
                <a:cubicBezTo>
                  <a:pt x="3234" y="5334"/>
                  <a:pt x="3856" y="5761"/>
                  <a:pt x="4479" y="6143"/>
                </a:cubicBezTo>
                <a:cubicBezTo>
                  <a:pt x="4665" y="6256"/>
                  <a:pt x="4722" y="6476"/>
                  <a:pt x="4632" y="6671"/>
                </a:cubicBezTo>
                <a:cubicBezTo>
                  <a:pt x="4223" y="7549"/>
                  <a:pt x="3884" y="8459"/>
                  <a:pt x="3494" y="9345"/>
                </a:cubicBezTo>
                <a:cubicBezTo>
                  <a:pt x="4397" y="8957"/>
                  <a:pt x="5470" y="8563"/>
                  <a:pt x="6118" y="7920"/>
                </a:cubicBezTo>
                <a:cubicBezTo>
                  <a:pt x="6271" y="7769"/>
                  <a:pt x="6516" y="7767"/>
                  <a:pt x="6673" y="7914"/>
                </a:cubicBezTo>
                <a:cubicBezTo>
                  <a:pt x="7350" y="8515"/>
                  <a:pt x="8113" y="9081"/>
                  <a:pt x="8880" y="9586"/>
                </a:cubicBezTo>
                <a:cubicBezTo>
                  <a:pt x="8591" y="8658"/>
                  <a:pt x="8209" y="7731"/>
                  <a:pt x="7796" y="6862"/>
                </a:cubicBezTo>
                <a:cubicBezTo>
                  <a:pt x="7796" y="6860"/>
                  <a:pt x="7794" y="6857"/>
                  <a:pt x="7794" y="6855"/>
                </a:cubicBezTo>
                <a:cubicBezTo>
                  <a:pt x="7515" y="6677"/>
                  <a:pt x="7526" y="6197"/>
                  <a:pt x="7912" y="6134"/>
                </a:cubicBezTo>
                <a:cubicBezTo>
                  <a:pt x="8829" y="5984"/>
                  <a:pt x="10401" y="5309"/>
                  <a:pt x="11286" y="4697"/>
                </a:cubicBezTo>
                <a:lnTo>
                  <a:pt x="7717" y="4517"/>
                </a:lnTo>
                <a:cubicBezTo>
                  <a:pt x="7484" y="4619"/>
                  <a:pt x="7243" y="4519"/>
                  <a:pt x="7155" y="4280"/>
                </a:cubicBezTo>
                <a:cubicBezTo>
                  <a:pt x="6801" y="3311"/>
                  <a:pt x="6916" y="2287"/>
                  <a:pt x="6721" y="1310"/>
                </a:cubicBezTo>
                <a:cubicBezTo>
                  <a:pt x="6579" y="1513"/>
                  <a:pt x="6447" y="1725"/>
                  <a:pt x="6321" y="1935"/>
                </a:cubicBezTo>
                <a:cubicBezTo>
                  <a:pt x="6055" y="2373"/>
                  <a:pt x="5812" y="2825"/>
                  <a:pt x="5543" y="3259"/>
                </a:cubicBezTo>
                <a:cubicBezTo>
                  <a:pt x="5388" y="3508"/>
                  <a:pt x="5114" y="3953"/>
                  <a:pt x="4839" y="4076"/>
                </a:cubicBezTo>
                <a:cubicBezTo>
                  <a:pt x="4831" y="4081"/>
                  <a:pt x="4825" y="4083"/>
                  <a:pt x="4818" y="4085"/>
                </a:cubicBezTo>
                <a:cubicBezTo>
                  <a:pt x="4533" y="4173"/>
                  <a:pt x="4114" y="4204"/>
                  <a:pt x="3817" y="4229"/>
                </a:cubicBezTo>
                <a:cubicBezTo>
                  <a:pt x="3314" y="4271"/>
                  <a:pt x="2808" y="4299"/>
                  <a:pt x="2305" y="4315"/>
                </a:cubicBezTo>
                <a:cubicBezTo>
                  <a:pt x="2117" y="4324"/>
                  <a:pt x="1928" y="4330"/>
                  <a:pt x="1738" y="43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CasetăText 33">
            <a:extLst>
              <a:ext uri="{FF2B5EF4-FFF2-40B4-BE49-F238E27FC236}">
                <a16:creationId xmlns:a16="http://schemas.microsoft.com/office/drawing/2014/main" id="{FA197C29-303E-45A6-B415-C38A4B63806C}"/>
              </a:ext>
            </a:extLst>
          </p:cNvPr>
          <p:cNvSpPr txBox="1"/>
          <p:nvPr/>
        </p:nvSpPr>
        <p:spPr>
          <a:xfrm>
            <a:off x="492919" y="1136565"/>
            <a:ext cx="407908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200"/>
              <a:tabLst>
                <a:tab pos="546735" algn="l"/>
              </a:tabLst>
            </a:pPr>
            <a:r>
              <a:rPr lang="en-US" sz="1800" b="1" dirty="0" err="1">
                <a:solidFill>
                  <a:schemeClr val="accent1"/>
                </a:solidFill>
                <a:latin typeface="Gaegu"/>
              </a:rPr>
              <a:t>Jocuri</a:t>
            </a:r>
            <a:r>
              <a:rPr lang="en-US" sz="1800" b="1" dirty="0">
                <a:solidFill>
                  <a:schemeClr val="accent1"/>
                </a:solidFill>
                <a:latin typeface="Gaegu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Gaegu"/>
              </a:rPr>
              <a:t>şi</a:t>
            </a:r>
            <a:r>
              <a:rPr lang="en-US" sz="1800" b="1" dirty="0">
                <a:solidFill>
                  <a:schemeClr val="accent1"/>
                </a:solidFill>
                <a:latin typeface="Gaegu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Gaegu"/>
              </a:rPr>
              <a:t>activităţi</a:t>
            </a:r>
            <a:r>
              <a:rPr lang="en-US" sz="1800" b="1" dirty="0">
                <a:solidFill>
                  <a:schemeClr val="accent1"/>
                </a:solidFill>
                <a:latin typeface="Gaegu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Gaegu"/>
              </a:rPr>
              <a:t>alese</a:t>
            </a:r>
            <a:r>
              <a:rPr lang="en-US" sz="1800" b="1" dirty="0">
                <a:solidFill>
                  <a:schemeClr val="accent1"/>
                </a:solidFill>
                <a:latin typeface="Gaegu"/>
              </a:rPr>
              <a:t>;</a:t>
            </a:r>
            <a:endParaRPr lang="ro-RO" sz="1800" b="1" dirty="0">
              <a:solidFill>
                <a:schemeClr val="accent1"/>
              </a:solidFill>
              <a:latin typeface="Gaegu"/>
            </a:endParaRPr>
          </a:p>
          <a:p>
            <a:pPr>
              <a:buSzPts val="1200"/>
              <a:tabLst>
                <a:tab pos="546735" algn="l"/>
              </a:tabLst>
            </a:pPr>
            <a:r>
              <a:rPr lang="en-US" sz="1800" b="1" dirty="0" err="1">
                <a:solidFill>
                  <a:schemeClr val="accent1"/>
                </a:solidFill>
                <a:latin typeface="Gaegu"/>
              </a:rPr>
              <a:t>Activităţi</a:t>
            </a:r>
            <a:r>
              <a:rPr lang="en-US" sz="1800" b="1" dirty="0">
                <a:solidFill>
                  <a:schemeClr val="accent1"/>
                </a:solidFill>
                <a:latin typeface="Gaegu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Gaegu"/>
              </a:rPr>
              <a:t>pentru</a:t>
            </a:r>
            <a:r>
              <a:rPr lang="en-US" sz="1800" b="1" dirty="0">
                <a:solidFill>
                  <a:schemeClr val="accent1"/>
                </a:solidFill>
                <a:latin typeface="Gaegu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Gaegu"/>
              </a:rPr>
              <a:t>dezvoltare</a:t>
            </a:r>
            <a:r>
              <a:rPr lang="en-US" sz="1800" b="1" dirty="0">
                <a:solidFill>
                  <a:schemeClr val="accent1"/>
                </a:solidFill>
                <a:latin typeface="Gaegu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Gaegu"/>
              </a:rPr>
              <a:t>personală</a:t>
            </a:r>
            <a:r>
              <a:rPr lang="en-US" sz="1800" b="1" dirty="0">
                <a:solidFill>
                  <a:schemeClr val="accent1"/>
                </a:solidFill>
                <a:latin typeface="Gaegu"/>
              </a:rPr>
              <a:t>.</a:t>
            </a:r>
            <a:endParaRPr lang="ro-RO" sz="1800" b="1" dirty="0">
              <a:solidFill>
                <a:schemeClr val="accent1"/>
              </a:solidFill>
              <a:latin typeface="Gaegu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Activități pe domenii </a:t>
            </a:r>
            <a:r>
              <a:rPr lang="ro-RO" sz="1800" b="1" dirty="0" err="1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experiențiale</a:t>
            </a:r>
            <a:endParaRPr lang="ro-RO" sz="1800" b="1" dirty="0">
              <a:solidFill>
                <a:schemeClr val="accent1"/>
              </a:solidFill>
              <a:latin typeface="Gaegu"/>
              <a:ea typeface="Gaegu"/>
              <a:cs typeface="Gaegu"/>
              <a:sym typeface="Gaegu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  <a:tabLst>
                <a:tab pos="450215" algn="l"/>
              </a:tabLst>
            </a:pPr>
            <a:r>
              <a:rPr lang="fr-FR" sz="1800" b="1" dirty="0" err="1">
                <a:solidFill>
                  <a:schemeClr val="bg2"/>
                </a:solidFill>
                <a:latin typeface="Gaegu"/>
              </a:rPr>
              <a:t>Limbă</a:t>
            </a:r>
            <a:r>
              <a:rPr lang="fr-FR" sz="1800" b="1" dirty="0">
                <a:solidFill>
                  <a:schemeClr val="bg2"/>
                </a:solidFill>
                <a:latin typeface="Gaegu"/>
              </a:rPr>
              <a:t> </a:t>
            </a:r>
            <a:r>
              <a:rPr lang="fr-FR" sz="1800" b="1" dirty="0" err="1">
                <a:solidFill>
                  <a:schemeClr val="bg2"/>
                </a:solidFill>
                <a:latin typeface="Gaegu"/>
              </a:rPr>
              <a:t>şi</a:t>
            </a:r>
            <a:r>
              <a:rPr lang="fr-FR" sz="1800" b="1" dirty="0">
                <a:solidFill>
                  <a:schemeClr val="bg2"/>
                </a:solidFill>
                <a:latin typeface="Gaegu"/>
              </a:rPr>
              <a:t> </a:t>
            </a:r>
            <a:r>
              <a:rPr lang="fr-FR" sz="1800" b="1" dirty="0" err="1">
                <a:solidFill>
                  <a:schemeClr val="bg2"/>
                </a:solidFill>
                <a:latin typeface="Gaegu"/>
              </a:rPr>
              <a:t>comunicare</a:t>
            </a:r>
            <a:endParaRPr lang="ro-RO" sz="1800" b="1" dirty="0">
              <a:solidFill>
                <a:schemeClr val="bg2"/>
              </a:solidFill>
              <a:latin typeface="Gaegu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  <a:tabLst>
                <a:tab pos="450215" algn="l"/>
              </a:tabLst>
            </a:pPr>
            <a:r>
              <a:rPr lang="fr-FR" sz="1800" b="1" dirty="0">
                <a:solidFill>
                  <a:schemeClr val="bg2"/>
                </a:solidFill>
                <a:latin typeface="Gaegu"/>
              </a:rPr>
              <a:t>Om </a:t>
            </a:r>
            <a:r>
              <a:rPr lang="fr-FR" sz="1800" b="1" dirty="0" err="1">
                <a:solidFill>
                  <a:schemeClr val="bg2"/>
                </a:solidFill>
                <a:latin typeface="Gaegu"/>
              </a:rPr>
              <a:t>şi</a:t>
            </a:r>
            <a:r>
              <a:rPr lang="fr-FR" sz="1800" b="1" dirty="0">
                <a:solidFill>
                  <a:schemeClr val="bg2"/>
                </a:solidFill>
                <a:latin typeface="Gaegu"/>
              </a:rPr>
              <a:t> </a:t>
            </a:r>
            <a:r>
              <a:rPr lang="fr-FR" sz="1800" b="1" dirty="0" err="1">
                <a:solidFill>
                  <a:schemeClr val="bg2"/>
                </a:solidFill>
                <a:latin typeface="Gaegu"/>
              </a:rPr>
              <a:t>societate</a:t>
            </a:r>
            <a:r>
              <a:rPr lang="fr-FR" sz="1800" b="1" dirty="0">
                <a:solidFill>
                  <a:schemeClr val="bg2"/>
                </a:solidFill>
                <a:latin typeface="Gaegu"/>
              </a:rPr>
              <a:t> </a:t>
            </a:r>
            <a:endParaRPr lang="ro-RO" sz="1800" b="1" dirty="0">
              <a:solidFill>
                <a:schemeClr val="bg2"/>
              </a:solidFill>
              <a:latin typeface="Gaegu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  <a:tabLst>
                <a:tab pos="450215" algn="l"/>
              </a:tabLst>
            </a:pPr>
            <a:r>
              <a:rPr lang="fr-FR" sz="1800" b="1" dirty="0" err="1">
                <a:solidFill>
                  <a:schemeClr val="bg2"/>
                </a:solidFill>
                <a:latin typeface="Gaegu"/>
              </a:rPr>
              <a:t>Ştiinţe</a:t>
            </a:r>
            <a:endParaRPr lang="ro-RO" sz="1800" b="1" dirty="0">
              <a:solidFill>
                <a:schemeClr val="bg2"/>
              </a:solidFill>
              <a:latin typeface="Gaegu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  <a:tabLst>
                <a:tab pos="450215" algn="l"/>
              </a:tabLst>
            </a:pPr>
            <a:r>
              <a:rPr lang="fr-FR" sz="1800" b="1" dirty="0" err="1">
                <a:solidFill>
                  <a:schemeClr val="bg2"/>
                </a:solidFill>
                <a:latin typeface="Gaegu"/>
              </a:rPr>
              <a:t>Estetic</a:t>
            </a:r>
            <a:r>
              <a:rPr lang="fr-FR" sz="1800" b="1" dirty="0">
                <a:solidFill>
                  <a:schemeClr val="bg2"/>
                </a:solidFill>
                <a:latin typeface="Gaegu"/>
              </a:rPr>
              <a:t> </a:t>
            </a:r>
            <a:r>
              <a:rPr lang="fr-FR" sz="1800" b="1" dirty="0" err="1">
                <a:solidFill>
                  <a:schemeClr val="bg2"/>
                </a:solidFill>
                <a:latin typeface="Gaegu"/>
              </a:rPr>
              <a:t>şi</a:t>
            </a:r>
            <a:r>
              <a:rPr lang="fr-FR" sz="1800" b="1" dirty="0">
                <a:solidFill>
                  <a:schemeClr val="bg2"/>
                </a:solidFill>
                <a:latin typeface="Gaegu"/>
              </a:rPr>
              <a:t> </a:t>
            </a:r>
            <a:r>
              <a:rPr lang="fr-FR" sz="1800" b="1" dirty="0" err="1">
                <a:solidFill>
                  <a:schemeClr val="bg2"/>
                </a:solidFill>
                <a:latin typeface="Gaegu"/>
              </a:rPr>
              <a:t>creativ</a:t>
            </a:r>
            <a:endParaRPr lang="ro-RO" sz="1800" b="1" dirty="0">
              <a:solidFill>
                <a:schemeClr val="bg2"/>
              </a:solidFill>
              <a:latin typeface="Gaegu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  <a:tabLst>
                <a:tab pos="450215" algn="l"/>
              </a:tabLst>
            </a:pPr>
            <a:r>
              <a:rPr lang="fr-FR" sz="1800" b="1" dirty="0" err="1">
                <a:solidFill>
                  <a:schemeClr val="bg2"/>
                </a:solidFill>
                <a:latin typeface="Gaegu"/>
              </a:rPr>
              <a:t>Psiho-motor</a:t>
            </a:r>
            <a:endParaRPr lang="ro-RO" sz="1800" b="1" dirty="0">
              <a:solidFill>
                <a:schemeClr val="bg2"/>
              </a:solidFill>
              <a:latin typeface="Gaeg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sz="1400" b="1" dirty="0">
              <a:solidFill>
                <a:schemeClr val="accent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5" name="CasetăText 34">
            <a:extLst>
              <a:ext uri="{FF2B5EF4-FFF2-40B4-BE49-F238E27FC236}">
                <a16:creationId xmlns:a16="http://schemas.microsoft.com/office/drawing/2014/main" id="{83CC2404-D1BA-4A5D-BE45-B6BBFA261B1C}"/>
              </a:ext>
            </a:extLst>
          </p:cNvPr>
          <p:cNvSpPr txBox="1"/>
          <p:nvPr/>
        </p:nvSpPr>
        <p:spPr>
          <a:xfrm>
            <a:off x="4652963" y="969622"/>
            <a:ext cx="3536156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Curriculum la decizia școlii</a:t>
            </a:r>
          </a:p>
          <a:p>
            <a:pPr marL="342900" indent="-342900">
              <a:buBlip>
                <a:blip r:embed="rId3"/>
              </a:buBlip>
              <a:tabLst>
                <a:tab pos="450215" algn="l"/>
              </a:tabLst>
            </a:pPr>
            <a:r>
              <a:rPr lang="fr-FR" sz="1700" b="1" dirty="0" err="1">
                <a:solidFill>
                  <a:schemeClr val="bg2"/>
                </a:solidFill>
                <a:latin typeface="Gaegu"/>
              </a:rPr>
              <a:t>Creio</a:t>
            </a:r>
            <a:r>
              <a:rPr lang="ro-RO" sz="1700" b="1" dirty="0">
                <a:solidFill>
                  <a:schemeClr val="bg2"/>
                </a:solidFill>
                <a:latin typeface="Gaegu"/>
              </a:rPr>
              <a:t>nașul fermecat</a:t>
            </a:r>
          </a:p>
          <a:p>
            <a:pPr marL="342900" indent="-342900">
              <a:buBlip>
                <a:blip r:embed="rId3"/>
              </a:buBlip>
              <a:tabLst>
                <a:tab pos="450215" algn="l"/>
              </a:tabLst>
            </a:pPr>
            <a:r>
              <a:rPr lang="ro-RO" sz="1700" b="1" dirty="0">
                <a:solidFill>
                  <a:schemeClr val="bg2"/>
                </a:solidFill>
                <a:latin typeface="Gaegu"/>
              </a:rPr>
              <a:t>În lumea  lui </a:t>
            </a:r>
            <a:r>
              <a:rPr lang="ro-RO" sz="1700" b="1" dirty="0" err="1">
                <a:solidFill>
                  <a:schemeClr val="bg2"/>
                </a:solidFill>
                <a:latin typeface="Gaegu"/>
              </a:rPr>
              <a:t>Creionel</a:t>
            </a:r>
            <a:endParaRPr lang="ro-RO" sz="1700" b="1" dirty="0">
              <a:solidFill>
                <a:schemeClr val="bg2"/>
              </a:solidFill>
              <a:latin typeface="Gaegu"/>
            </a:endParaRPr>
          </a:p>
          <a:p>
            <a:pPr marL="342900" indent="-342900">
              <a:buBlip>
                <a:blip r:embed="rId3"/>
              </a:buBlip>
              <a:tabLst>
                <a:tab pos="450215" algn="l"/>
              </a:tabLst>
            </a:pPr>
            <a:r>
              <a:rPr lang="ro-RO" sz="1700" b="1" dirty="0">
                <a:solidFill>
                  <a:schemeClr val="bg2"/>
                </a:solidFill>
                <a:latin typeface="Gaegu"/>
              </a:rPr>
              <a:t>Lumea magica a culorilor</a:t>
            </a:r>
          </a:p>
          <a:p>
            <a:pPr marL="342900" indent="-342900">
              <a:buBlip>
                <a:blip r:embed="rId3"/>
              </a:buBlip>
              <a:tabLst>
                <a:tab pos="450215" algn="l"/>
              </a:tabLst>
            </a:pPr>
            <a:r>
              <a:rPr lang="ro-RO" sz="1700" b="1" dirty="0">
                <a:solidFill>
                  <a:schemeClr val="bg2"/>
                </a:solidFill>
                <a:latin typeface="Gaegu"/>
              </a:rPr>
              <a:t>Muzica si </a:t>
            </a:r>
            <a:r>
              <a:rPr lang="ro-RO" sz="1700" b="1" dirty="0" err="1">
                <a:solidFill>
                  <a:schemeClr val="bg2"/>
                </a:solidFill>
                <a:latin typeface="Gaegu"/>
              </a:rPr>
              <a:t>miscare</a:t>
            </a:r>
            <a:endParaRPr lang="ro-RO" sz="1700" b="1" dirty="0">
              <a:solidFill>
                <a:schemeClr val="bg2"/>
              </a:solidFill>
              <a:latin typeface="Gaegu"/>
            </a:endParaRPr>
          </a:p>
          <a:p>
            <a:pPr marL="342900" indent="-342900">
              <a:buBlip>
                <a:blip r:embed="rId3"/>
              </a:buBlip>
              <a:tabLst>
                <a:tab pos="450215" algn="l"/>
              </a:tabLst>
            </a:pPr>
            <a:r>
              <a:rPr lang="ro-RO" sz="1700" b="1" dirty="0" err="1">
                <a:solidFill>
                  <a:schemeClr val="bg2"/>
                </a:solidFill>
                <a:latin typeface="Gaegu"/>
              </a:rPr>
              <a:t>Invatam</a:t>
            </a:r>
            <a:r>
              <a:rPr lang="ro-RO" sz="1700" b="1" dirty="0">
                <a:solidFill>
                  <a:schemeClr val="bg2"/>
                </a:solidFill>
                <a:latin typeface="Gaegu"/>
              </a:rPr>
              <a:t> sa circulam</a:t>
            </a:r>
          </a:p>
          <a:p>
            <a:pPr marL="342900" indent="-342900">
              <a:buBlip>
                <a:blip r:embed="rId3"/>
              </a:buBlip>
              <a:tabLst>
                <a:tab pos="450215" algn="l"/>
              </a:tabLst>
            </a:pPr>
            <a:r>
              <a:rPr lang="ro-RO" sz="1700" b="1" dirty="0">
                <a:solidFill>
                  <a:schemeClr val="bg2"/>
                </a:solidFill>
                <a:latin typeface="Gaegu"/>
              </a:rPr>
              <a:t>Povesti ascultam cu creionul ne distram</a:t>
            </a:r>
          </a:p>
          <a:p>
            <a:pPr marL="342900" indent="-342900">
              <a:buBlip>
                <a:blip r:embed="rId3"/>
              </a:buBlip>
              <a:tabLst>
                <a:tab pos="450215" algn="l"/>
              </a:tabLst>
            </a:pPr>
            <a:r>
              <a:rPr lang="ro-RO" sz="1700" b="1" dirty="0">
                <a:solidFill>
                  <a:schemeClr val="bg2"/>
                </a:solidFill>
                <a:latin typeface="Gaegu"/>
              </a:rPr>
              <a:t>Micii pictori</a:t>
            </a:r>
          </a:p>
          <a:p>
            <a:pPr marL="342900" indent="-342900">
              <a:buBlip>
                <a:blip r:embed="rId3"/>
              </a:buBlip>
              <a:tabLst>
                <a:tab pos="450215" algn="l"/>
              </a:tabLst>
            </a:pPr>
            <a:r>
              <a:rPr lang="ro-RO" sz="1700" b="1" dirty="0">
                <a:solidFill>
                  <a:schemeClr val="bg2"/>
                </a:solidFill>
                <a:latin typeface="Gaegu"/>
              </a:rPr>
              <a:t>Căsuța cu povești</a:t>
            </a:r>
          </a:p>
          <a:p>
            <a:pPr marL="342900" indent="-342900">
              <a:buBlip>
                <a:blip r:embed="rId3"/>
              </a:buBlip>
              <a:tabLst>
                <a:tab pos="450215" algn="l"/>
              </a:tabLst>
            </a:pPr>
            <a:r>
              <a:rPr lang="ro-RO" sz="1700" b="1" dirty="0">
                <a:solidFill>
                  <a:schemeClr val="bg2"/>
                </a:solidFill>
                <a:latin typeface="Gaegu"/>
              </a:rPr>
              <a:t>English </a:t>
            </a:r>
            <a:r>
              <a:rPr lang="ro-RO" sz="1700" b="1" dirty="0" err="1">
                <a:solidFill>
                  <a:schemeClr val="bg2"/>
                </a:solidFill>
                <a:latin typeface="Gaegu"/>
              </a:rPr>
              <a:t>is</a:t>
            </a:r>
            <a:r>
              <a:rPr lang="ro-RO" sz="1700" b="1" dirty="0">
                <a:solidFill>
                  <a:schemeClr val="bg2"/>
                </a:solidFill>
                <a:latin typeface="Gaegu"/>
              </a:rPr>
              <a:t> </a:t>
            </a:r>
            <a:r>
              <a:rPr lang="ro-RO" sz="1700" b="1" dirty="0" err="1">
                <a:solidFill>
                  <a:schemeClr val="bg2"/>
                </a:solidFill>
                <a:latin typeface="Gaegu"/>
              </a:rPr>
              <a:t>fun</a:t>
            </a:r>
            <a:endParaRPr lang="ro-RO" sz="1700" b="1" dirty="0">
              <a:solidFill>
                <a:schemeClr val="bg2"/>
              </a:solidFill>
              <a:latin typeface="Gaegu"/>
            </a:endParaRPr>
          </a:p>
          <a:p>
            <a:pPr marL="342900" indent="-342900">
              <a:buBlip>
                <a:blip r:embed="rId3"/>
              </a:buBlip>
              <a:tabLst>
                <a:tab pos="450215" algn="l"/>
              </a:tabLst>
            </a:pPr>
            <a:r>
              <a:rPr lang="ro-RO" sz="1700" b="1" dirty="0" err="1">
                <a:solidFill>
                  <a:schemeClr val="bg2"/>
                </a:solidFill>
                <a:latin typeface="Gaegu"/>
              </a:rPr>
              <a:t>Smart</a:t>
            </a:r>
            <a:r>
              <a:rPr lang="ro-RO" sz="1700" b="1" dirty="0">
                <a:solidFill>
                  <a:schemeClr val="bg2"/>
                </a:solidFill>
                <a:latin typeface="Gaegu"/>
              </a:rPr>
              <a:t> </a:t>
            </a:r>
            <a:r>
              <a:rPr lang="ro-RO" sz="1700" b="1" dirty="0" err="1">
                <a:solidFill>
                  <a:schemeClr val="bg2"/>
                </a:solidFill>
                <a:latin typeface="Gaegu"/>
              </a:rPr>
              <a:t>chilldren</a:t>
            </a:r>
            <a:endParaRPr lang="ro-RO" sz="1700" b="1" dirty="0">
              <a:solidFill>
                <a:schemeClr val="bg2"/>
              </a:solidFill>
              <a:latin typeface="Gaegu"/>
            </a:endParaRPr>
          </a:p>
          <a:p>
            <a:pPr marL="342900" indent="-342900">
              <a:buBlip>
                <a:blip r:embed="rId3"/>
              </a:buBlip>
              <a:tabLst>
                <a:tab pos="450215" algn="l"/>
              </a:tabLst>
            </a:pPr>
            <a:r>
              <a:rPr lang="ro-RO" sz="1700" b="1" dirty="0" err="1">
                <a:solidFill>
                  <a:schemeClr val="bg2"/>
                </a:solidFill>
                <a:latin typeface="Gaegu"/>
              </a:rPr>
              <a:t>Miscare,joc</a:t>
            </a:r>
            <a:r>
              <a:rPr lang="ro-RO" sz="1700" b="1" dirty="0">
                <a:solidFill>
                  <a:schemeClr val="bg2"/>
                </a:solidFill>
                <a:latin typeface="Gaegu"/>
              </a:rPr>
              <a:t> si veselie</a:t>
            </a:r>
          </a:p>
          <a:p>
            <a:pPr marL="342900" indent="-342900">
              <a:buBlip>
                <a:blip r:embed="rId3"/>
              </a:buBlip>
              <a:tabLst>
                <a:tab pos="450215" algn="l"/>
              </a:tabLst>
            </a:pPr>
            <a:r>
              <a:rPr lang="ro-RO" sz="1700" b="1" dirty="0">
                <a:solidFill>
                  <a:schemeClr val="bg2"/>
                </a:solidFill>
                <a:latin typeface="Gaegu"/>
              </a:rPr>
              <a:t>Sa respectam natura</a:t>
            </a:r>
          </a:p>
          <a:p>
            <a:pPr marL="342900" indent="-342900">
              <a:buBlip>
                <a:blip r:embed="rId3"/>
              </a:buBlip>
              <a:tabLst>
                <a:tab pos="450215" algn="l"/>
              </a:tabLst>
            </a:pPr>
            <a:r>
              <a:rPr lang="ro-RO" sz="1700" b="1" dirty="0">
                <a:solidFill>
                  <a:schemeClr val="bg2"/>
                </a:solidFill>
                <a:latin typeface="Gaegu"/>
              </a:rPr>
              <a:t>Protejam si </a:t>
            </a:r>
            <a:r>
              <a:rPr lang="ro-RO" sz="1700" b="1" dirty="0" err="1">
                <a:solidFill>
                  <a:schemeClr val="bg2"/>
                </a:solidFill>
                <a:latin typeface="Gaegu"/>
              </a:rPr>
              <a:t>ingrijim</a:t>
            </a:r>
            <a:r>
              <a:rPr lang="ro-RO" sz="1700" b="1" dirty="0">
                <a:solidFill>
                  <a:schemeClr val="bg2"/>
                </a:solidFill>
                <a:latin typeface="Gaegu"/>
              </a:rPr>
              <a:t> natura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</a:pPr>
            <a:endParaRPr lang="ro-RO" sz="1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p81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accent2"/>
                </a:solidFill>
              </a:rPr>
              <a:t>0</a:t>
            </a:r>
            <a:r>
              <a:rPr lang="ro-RO" dirty="0">
                <a:solidFill>
                  <a:schemeClr val="accent2"/>
                </a:solidFill>
              </a:rPr>
              <a:t>5</a:t>
            </a:r>
            <a:r>
              <a:rPr lang="ro-RO" sz="3200" dirty="0"/>
              <a:t> </a:t>
            </a:r>
            <a:r>
              <a:rPr lang="ro-RO" sz="3200" b="1" dirty="0">
                <a:solidFill>
                  <a:schemeClr val="bg2"/>
                </a:solidFill>
                <a:latin typeface="Gaegu"/>
                <a:ea typeface="Gaegu"/>
                <a:cs typeface="Gaegu"/>
                <a:sym typeface="Gaegu"/>
              </a:rPr>
              <a:t>Activități </a:t>
            </a:r>
            <a:r>
              <a:rPr lang="ro-RO" sz="3200" b="1" dirty="0" err="1">
                <a:solidFill>
                  <a:schemeClr val="bg2"/>
                </a:solidFill>
                <a:latin typeface="Gaegu"/>
                <a:ea typeface="Gaegu"/>
                <a:cs typeface="Gaegu"/>
                <a:sym typeface="Gaegu"/>
              </a:rPr>
              <a:t>extracurriculare</a:t>
            </a:r>
            <a:br>
              <a:rPr lang="ro-RO" sz="3200" b="1" dirty="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</a:br>
            <a:endParaRPr lang="ro-RO" dirty="0"/>
          </a:p>
        </p:txBody>
      </p:sp>
      <p:sp>
        <p:nvSpPr>
          <p:cNvPr id="2783" name="Google Shape;2783;p81"/>
          <p:cNvSpPr/>
          <p:nvPr/>
        </p:nvSpPr>
        <p:spPr>
          <a:xfrm>
            <a:off x="6952125" y="1017726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81"/>
          <p:cNvSpPr/>
          <p:nvPr/>
        </p:nvSpPr>
        <p:spPr>
          <a:xfrm rot="21041708">
            <a:off x="5608083" y="160174"/>
            <a:ext cx="1419002" cy="730856"/>
          </a:xfrm>
          <a:custGeom>
            <a:avLst/>
            <a:gdLst/>
            <a:ahLst/>
            <a:cxnLst/>
            <a:rect l="l" t="t" r="r" b="b"/>
            <a:pathLst>
              <a:path w="50001" h="25753" extrusionOk="0">
                <a:moveTo>
                  <a:pt x="631" y="16486"/>
                </a:moveTo>
                <a:cubicBezTo>
                  <a:pt x="390" y="16253"/>
                  <a:pt x="1" y="16525"/>
                  <a:pt x="145" y="16838"/>
                </a:cubicBezTo>
                <a:cubicBezTo>
                  <a:pt x="160" y="16871"/>
                  <a:pt x="183" y="16901"/>
                  <a:pt x="208" y="16926"/>
                </a:cubicBezTo>
                <a:lnTo>
                  <a:pt x="380" y="17089"/>
                </a:lnTo>
                <a:lnTo>
                  <a:pt x="552" y="17251"/>
                </a:lnTo>
                <a:lnTo>
                  <a:pt x="657" y="17347"/>
                </a:lnTo>
                <a:cubicBezTo>
                  <a:pt x="912" y="17584"/>
                  <a:pt x="1300" y="17278"/>
                  <a:pt x="1130" y="16972"/>
                </a:cubicBezTo>
                <a:cubicBezTo>
                  <a:pt x="1113" y="16945"/>
                  <a:pt x="1095" y="16922"/>
                  <a:pt x="1071" y="16901"/>
                </a:cubicBezTo>
                <a:lnTo>
                  <a:pt x="967" y="16804"/>
                </a:lnTo>
                <a:lnTo>
                  <a:pt x="799" y="16645"/>
                </a:lnTo>
                <a:lnTo>
                  <a:pt x="631" y="16486"/>
                </a:lnTo>
                <a:close/>
                <a:moveTo>
                  <a:pt x="49749" y="4226"/>
                </a:moveTo>
                <a:cubicBezTo>
                  <a:pt x="50000" y="4006"/>
                  <a:pt x="49768" y="3595"/>
                  <a:pt x="49445" y="3706"/>
                </a:cubicBezTo>
                <a:cubicBezTo>
                  <a:pt x="49409" y="3721"/>
                  <a:pt x="49378" y="3739"/>
                  <a:pt x="49349" y="3763"/>
                </a:cubicBezTo>
                <a:cubicBezTo>
                  <a:pt x="49219" y="3876"/>
                  <a:pt x="49087" y="3985"/>
                  <a:pt x="48950" y="4094"/>
                </a:cubicBezTo>
                <a:cubicBezTo>
                  <a:pt x="48697" y="4297"/>
                  <a:pt x="48892" y="4706"/>
                  <a:pt x="49212" y="4630"/>
                </a:cubicBezTo>
                <a:cubicBezTo>
                  <a:pt x="49254" y="4618"/>
                  <a:pt x="49294" y="4599"/>
                  <a:pt x="49328" y="4574"/>
                </a:cubicBezTo>
                <a:cubicBezTo>
                  <a:pt x="49470" y="4460"/>
                  <a:pt x="49611" y="4343"/>
                  <a:pt x="49747" y="4226"/>
                </a:cubicBezTo>
                <a:close/>
                <a:moveTo>
                  <a:pt x="47787" y="5634"/>
                </a:moveTo>
                <a:cubicBezTo>
                  <a:pt x="48072" y="5460"/>
                  <a:pt x="47917" y="5024"/>
                  <a:pt x="47588" y="5068"/>
                </a:cubicBezTo>
                <a:cubicBezTo>
                  <a:pt x="47548" y="5074"/>
                  <a:pt x="47511" y="5087"/>
                  <a:pt x="47475" y="5108"/>
                </a:cubicBezTo>
                <a:cubicBezTo>
                  <a:pt x="47305" y="5211"/>
                  <a:pt x="47129" y="5307"/>
                  <a:pt x="46955" y="5401"/>
                </a:cubicBezTo>
                <a:cubicBezTo>
                  <a:pt x="46668" y="5556"/>
                  <a:pt x="46790" y="5999"/>
                  <a:pt x="47123" y="5976"/>
                </a:cubicBezTo>
                <a:cubicBezTo>
                  <a:pt x="47165" y="5974"/>
                  <a:pt x="47207" y="5961"/>
                  <a:pt x="47244" y="5940"/>
                </a:cubicBezTo>
                <a:cubicBezTo>
                  <a:pt x="47427" y="5841"/>
                  <a:pt x="47609" y="5739"/>
                  <a:pt x="47787" y="5634"/>
                </a:cubicBezTo>
                <a:close/>
                <a:moveTo>
                  <a:pt x="45547" y="6724"/>
                </a:moveTo>
                <a:cubicBezTo>
                  <a:pt x="45857" y="6600"/>
                  <a:pt x="45775" y="6143"/>
                  <a:pt x="45442" y="6133"/>
                </a:cubicBezTo>
                <a:cubicBezTo>
                  <a:pt x="45402" y="6133"/>
                  <a:pt x="45363" y="6139"/>
                  <a:pt x="45325" y="6154"/>
                </a:cubicBezTo>
                <a:cubicBezTo>
                  <a:pt x="45138" y="6227"/>
                  <a:pt x="44952" y="6294"/>
                  <a:pt x="44763" y="6359"/>
                </a:cubicBezTo>
                <a:cubicBezTo>
                  <a:pt x="44510" y="6443"/>
                  <a:pt x="44482" y="6801"/>
                  <a:pt x="44725" y="6923"/>
                </a:cubicBezTo>
                <a:cubicBezTo>
                  <a:pt x="44799" y="6958"/>
                  <a:pt x="44883" y="6965"/>
                  <a:pt x="44960" y="6938"/>
                </a:cubicBezTo>
                <a:cubicBezTo>
                  <a:pt x="45157" y="6870"/>
                  <a:pt x="45352" y="6799"/>
                  <a:pt x="45547" y="6724"/>
                </a:cubicBezTo>
                <a:close/>
                <a:moveTo>
                  <a:pt x="43164" y="7443"/>
                </a:moveTo>
                <a:cubicBezTo>
                  <a:pt x="43483" y="7373"/>
                  <a:pt x="43487" y="6910"/>
                  <a:pt x="43152" y="6843"/>
                </a:cubicBezTo>
                <a:cubicBezTo>
                  <a:pt x="43112" y="6837"/>
                  <a:pt x="43072" y="6837"/>
                  <a:pt x="43034" y="6845"/>
                </a:cubicBezTo>
                <a:cubicBezTo>
                  <a:pt x="42839" y="6889"/>
                  <a:pt x="42642" y="6927"/>
                  <a:pt x="42447" y="6961"/>
                </a:cubicBezTo>
                <a:cubicBezTo>
                  <a:pt x="42280" y="6990"/>
                  <a:pt x="42169" y="7149"/>
                  <a:pt x="42198" y="7315"/>
                </a:cubicBezTo>
                <a:cubicBezTo>
                  <a:pt x="42227" y="7482"/>
                  <a:pt x="42385" y="7594"/>
                  <a:pt x="42552" y="7564"/>
                </a:cubicBezTo>
                <a:cubicBezTo>
                  <a:pt x="42758" y="7529"/>
                  <a:pt x="42961" y="7489"/>
                  <a:pt x="43164" y="7443"/>
                </a:cubicBezTo>
                <a:close/>
                <a:moveTo>
                  <a:pt x="40693" y="7772"/>
                </a:moveTo>
                <a:cubicBezTo>
                  <a:pt x="40985" y="7763"/>
                  <a:pt x="41098" y="7371"/>
                  <a:pt x="40842" y="7208"/>
                </a:cubicBezTo>
                <a:cubicBezTo>
                  <a:pt x="40790" y="7174"/>
                  <a:pt x="40729" y="7158"/>
                  <a:pt x="40666" y="7162"/>
                </a:cubicBezTo>
                <a:cubicBezTo>
                  <a:pt x="40467" y="7170"/>
                  <a:pt x="40270" y="7174"/>
                  <a:pt x="40071" y="7174"/>
                </a:cubicBezTo>
                <a:cubicBezTo>
                  <a:pt x="39729" y="7174"/>
                  <a:pt x="39639" y="7654"/>
                  <a:pt x="39977" y="7772"/>
                </a:cubicBezTo>
                <a:cubicBezTo>
                  <a:pt x="40006" y="7780"/>
                  <a:pt x="40035" y="7784"/>
                  <a:pt x="40067" y="7784"/>
                </a:cubicBezTo>
                <a:cubicBezTo>
                  <a:pt x="40276" y="7784"/>
                  <a:pt x="40484" y="7780"/>
                  <a:pt x="40693" y="7772"/>
                </a:cubicBezTo>
                <a:close/>
                <a:moveTo>
                  <a:pt x="38189" y="7619"/>
                </a:moveTo>
                <a:cubicBezTo>
                  <a:pt x="38518" y="7682"/>
                  <a:pt x="38696" y="7239"/>
                  <a:pt x="38401" y="7055"/>
                </a:cubicBezTo>
                <a:cubicBezTo>
                  <a:pt x="38369" y="7038"/>
                  <a:pt x="38338" y="7026"/>
                  <a:pt x="38302" y="7019"/>
                </a:cubicBezTo>
                <a:cubicBezTo>
                  <a:pt x="38111" y="6984"/>
                  <a:pt x="37919" y="6940"/>
                  <a:pt x="37730" y="6891"/>
                </a:cubicBezTo>
                <a:cubicBezTo>
                  <a:pt x="37384" y="6801"/>
                  <a:pt x="37191" y="7269"/>
                  <a:pt x="37497" y="7449"/>
                </a:cubicBezTo>
                <a:cubicBezTo>
                  <a:pt x="37520" y="7461"/>
                  <a:pt x="37543" y="7472"/>
                  <a:pt x="37569" y="7480"/>
                </a:cubicBezTo>
                <a:cubicBezTo>
                  <a:pt x="37772" y="7535"/>
                  <a:pt x="37981" y="7581"/>
                  <a:pt x="38189" y="7619"/>
                </a:cubicBezTo>
                <a:close/>
                <a:moveTo>
                  <a:pt x="35806" y="6673"/>
                </a:moveTo>
                <a:cubicBezTo>
                  <a:pt x="35942" y="6768"/>
                  <a:pt x="36129" y="6741"/>
                  <a:pt x="36227" y="6609"/>
                </a:cubicBezTo>
                <a:cubicBezTo>
                  <a:pt x="36328" y="6476"/>
                  <a:pt x="36305" y="6290"/>
                  <a:pt x="36177" y="6185"/>
                </a:cubicBezTo>
                <a:cubicBezTo>
                  <a:pt x="36028" y="6078"/>
                  <a:pt x="35892" y="5955"/>
                  <a:pt x="35768" y="5818"/>
                </a:cubicBezTo>
                <a:cubicBezTo>
                  <a:pt x="35657" y="5691"/>
                  <a:pt x="35462" y="5676"/>
                  <a:pt x="35337" y="5789"/>
                </a:cubicBezTo>
                <a:cubicBezTo>
                  <a:pt x="35209" y="5900"/>
                  <a:pt x="35196" y="6095"/>
                  <a:pt x="35309" y="6223"/>
                </a:cubicBezTo>
                <a:cubicBezTo>
                  <a:pt x="35460" y="6388"/>
                  <a:pt x="35628" y="6539"/>
                  <a:pt x="35808" y="6673"/>
                </a:cubicBezTo>
                <a:close/>
                <a:moveTo>
                  <a:pt x="34658" y="4312"/>
                </a:moveTo>
                <a:cubicBezTo>
                  <a:pt x="34641" y="4481"/>
                  <a:pt x="34769" y="4632"/>
                  <a:pt x="34938" y="4645"/>
                </a:cubicBezTo>
                <a:cubicBezTo>
                  <a:pt x="35110" y="4657"/>
                  <a:pt x="35257" y="4527"/>
                  <a:pt x="35267" y="4358"/>
                </a:cubicBezTo>
                <a:cubicBezTo>
                  <a:pt x="35278" y="4175"/>
                  <a:pt x="35311" y="3995"/>
                  <a:pt x="35362" y="3819"/>
                </a:cubicBezTo>
                <a:cubicBezTo>
                  <a:pt x="35406" y="3658"/>
                  <a:pt x="35314" y="3492"/>
                  <a:pt x="35152" y="3444"/>
                </a:cubicBezTo>
                <a:cubicBezTo>
                  <a:pt x="34993" y="3398"/>
                  <a:pt x="34823" y="3488"/>
                  <a:pt x="34775" y="3647"/>
                </a:cubicBezTo>
                <a:cubicBezTo>
                  <a:pt x="34762" y="3693"/>
                  <a:pt x="34748" y="3742"/>
                  <a:pt x="34737" y="3790"/>
                </a:cubicBezTo>
                <a:lnTo>
                  <a:pt x="34710" y="3918"/>
                </a:lnTo>
                <a:lnTo>
                  <a:pt x="34699" y="3980"/>
                </a:lnTo>
                <a:lnTo>
                  <a:pt x="34679" y="4106"/>
                </a:lnTo>
                <a:lnTo>
                  <a:pt x="34670" y="4169"/>
                </a:lnTo>
                <a:cubicBezTo>
                  <a:pt x="34666" y="4215"/>
                  <a:pt x="34662" y="4263"/>
                  <a:pt x="34658" y="4312"/>
                </a:cubicBezTo>
                <a:close/>
                <a:moveTo>
                  <a:pt x="35649" y="1927"/>
                </a:moveTo>
                <a:cubicBezTo>
                  <a:pt x="35460" y="2184"/>
                  <a:pt x="35743" y="2530"/>
                  <a:pt x="36045" y="2373"/>
                </a:cubicBezTo>
                <a:cubicBezTo>
                  <a:pt x="36083" y="2352"/>
                  <a:pt x="36116" y="2323"/>
                  <a:pt x="36141" y="2287"/>
                </a:cubicBezTo>
                <a:cubicBezTo>
                  <a:pt x="36257" y="2128"/>
                  <a:pt x="36376" y="1971"/>
                  <a:pt x="36502" y="1820"/>
                </a:cubicBezTo>
                <a:cubicBezTo>
                  <a:pt x="36611" y="1690"/>
                  <a:pt x="36594" y="1497"/>
                  <a:pt x="36464" y="1390"/>
                </a:cubicBezTo>
                <a:cubicBezTo>
                  <a:pt x="36334" y="1281"/>
                  <a:pt x="36143" y="1298"/>
                  <a:pt x="36034" y="1428"/>
                </a:cubicBezTo>
                <a:cubicBezTo>
                  <a:pt x="35898" y="1589"/>
                  <a:pt x="35772" y="1755"/>
                  <a:pt x="35649" y="1925"/>
                </a:cubicBezTo>
                <a:close/>
                <a:moveTo>
                  <a:pt x="37550" y="189"/>
                </a:moveTo>
                <a:cubicBezTo>
                  <a:pt x="37244" y="321"/>
                  <a:pt x="37340" y="787"/>
                  <a:pt x="37686" y="774"/>
                </a:cubicBezTo>
                <a:cubicBezTo>
                  <a:pt x="37722" y="772"/>
                  <a:pt x="37757" y="764"/>
                  <a:pt x="37791" y="751"/>
                </a:cubicBezTo>
                <a:cubicBezTo>
                  <a:pt x="37946" y="682"/>
                  <a:pt x="38111" y="638"/>
                  <a:pt x="38279" y="623"/>
                </a:cubicBezTo>
                <a:cubicBezTo>
                  <a:pt x="38449" y="611"/>
                  <a:pt x="38577" y="466"/>
                  <a:pt x="38564" y="298"/>
                </a:cubicBezTo>
                <a:cubicBezTo>
                  <a:pt x="38554" y="129"/>
                  <a:pt x="38409" y="1"/>
                  <a:pt x="38239" y="13"/>
                </a:cubicBezTo>
                <a:cubicBezTo>
                  <a:pt x="38002" y="32"/>
                  <a:pt x="37768" y="91"/>
                  <a:pt x="37550" y="189"/>
                </a:cubicBezTo>
                <a:close/>
                <a:moveTo>
                  <a:pt x="40081" y="873"/>
                </a:moveTo>
                <a:cubicBezTo>
                  <a:pt x="39968" y="749"/>
                  <a:pt x="39773" y="738"/>
                  <a:pt x="39650" y="852"/>
                </a:cubicBezTo>
                <a:cubicBezTo>
                  <a:pt x="39524" y="965"/>
                  <a:pt x="39515" y="1158"/>
                  <a:pt x="39629" y="1283"/>
                </a:cubicBezTo>
                <a:cubicBezTo>
                  <a:pt x="39754" y="1424"/>
                  <a:pt x="39872" y="1572"/>
                  <a:pt x="39981" y="1730"/>
                </a:cubicBezTo>
                <a:cubicBezTo>
                  <a:pt x="40077" y="1864"/>
                  <a:pt x="40264" y="1897"/>
                  <a:pt x="40400" y="1803"/>
                </a:cubicBezTo>
                <a:cubicBezTo>
                  <a:pt x="40536" y="1711"/>
                  <a:pt x="40574" y="1524"/>
                  <a:pt x="40486" y="1386"/>
                </a:cubicBezTo>
                <a:cubicBezTo>
                  <a:pt x="40362" y="1206"/>
                  <a:pt x="40228" y="1034"/>
                  <a:pt x="40081" y="873"/>
                </a:cubicBezTo>
                <a:close/>
                <a:moveTo>
                  <a:pt x="41349" y="3077"/>
                </a:moveTo>
                <a:cubicBezTo>
                  <a:pt x="41286" y="2922"/>
                  <a:pt x="41110" y="2847"/>
                  <a:pt x="40955" y="2905"/>
                </a:cubicBezTo>
                <a:cubicBezTo>
                  <a:pt x="40800" y="2966"/>
                  <a:pt x="40720" y="3140"/>
                  <a:pt x="40777" y="3297"/>
                </a:cubicBezTo>
                <a:cubicBezTo>
                  <a:pt x="40850" y="3482"/>
                  <a:pt x="40915" y="3668"/>
                  <a:pt x="40980" y="3857"/>
                </a:cubicBezTo>
                <a:cubicBezTo>
                  <a:pt x="41077" y="4154"/>
                  <a:pt x="41517" y="4131"/>
                  <a:pt x="41571" y="3804"/>
                </a:cubicBezTo>
                <a:cubicBezTo>
                  <a:pt x="41580" y="3758"/>
                  <a:pt x="41573" y="3710"/>
                  <a:pt x="41559" y="3666"/>
                </a:cubicBezTo>
                <a:cubicBezTo>
                  <a:pt x="41494" y="3469"/>
                  <a:pt x="41425" y="3274"/>
                  <a:pt x="41349" y="3077"/>
                </a:cubicBezTo>
                <a:close/>
                <a:moveTo>
                  <a:pt x="42028" y="5479"/>
                </a:moveTo>
                <a:cubicBezTo>
                  <a:pt x="41997" y="5313"/>
                  <a:pt x="41838" y="5204"/>
                  <a:pt x="41672" y="5234"/>
                </a:cubicBezTo>
                <a:cubicBezTo>
                  <a:pt x="41506" y="5265"/>
                  <a:pt x="41397" y="5424"/>
                  <a:pt x="41429" y="5590"/>
                </a:cubicBezTo>
                <a:cubicBezTo>
                  <a:pt x="41458" y="5758"/>
                  <a:pt x="41485" y="5927"/>
                  <a:pt x="41515" y="6095"/>
                </a:cubicBezTo>
                <a:lnTo>
                  <a:pt x="41527" y="6181"/>
                </a:lnTo>
                <a:cubicBezTo>
                  <a:pt x="41582" y="6531"/>
                  <a:pt x="42087" y="6529"/>
                  <a:pt x="42133" y="6171"/>
                </a:cubicBezTo>
                <a:cubicBezTo>
                  <a:pt x="42135" y="6143"/>
                  <a:pt x="42135" y="6118"/>
                  <a:pt x="42133" y="6093"/>
                </a:cubicBezTo>
                <a:lnTo>
                  <a:pt x="42118" y="6001"/>
                </a:lnTo>
                <a:cubicBezTo>
                  <a:pt x="42091" y="5827"/>
                  <a:pt x="42062" y="5653"/>
                  <a:pt x="42030" y="5479"/>
                </a:cubicBezTo>
                <a:close/>
                <a:moveTo>
                  <a:pt x="42343" y="7937"/>
                </a:moveTo>
                <a:lnTo>
                  <a:pt x="42355" y="8096"/>
                </a:lnTo>
                <a:lnTo>
                  <a:pt x="42370" y="8350"/>
                </a:lnTo>
                <a:lnTo>
                  <a:pt x="42380" y="8553"/>
                </a:lnTo>
                <a:cubicBezTo>
                  <a:pt x="42382" y="8589"/>
                  <a:pt x="42378" y="8627"/>
                  <a:pt x="42366" y="8660"/>
                </a:cubicBezTo>
                <a:cubicBezTo>
                  <a:pt x="42255" y="8983"/>
                  <a:pt x="41789" y="8920"/>
                  <a:pt x="41770" y="8581"/>
                </a:cubicBezTo>
                <a:lnTo>
                  <a:pt x="41760" y="8384"/>
                </a:lnTo>
                <a:lnTo>
                  <a:pt x="41745" y="8136"/>
                </a:lnTo>
                <a:lnTo>
                  <a:pt x="41733" y="7977"/>
                </a:lnTo>
                <a:cubicBezTo>
                  <a:pt x="41718" y="7807"/>
                  <a:pt x="41846" y="7656"/>
                  <a:pt x="42018" y="7646"/>
                </a:cubicBezTo>
                <a:cubicBezTo>
                  <a:pt x="42188" y="7633"/>
                  <a:pt x="42334" y="7765"/>
                  <a:pt x="42343" y="7937"/>
                </a:cubicBezTo>
                <a:close/>
                <a:moveTo>
                  <a:pt x="42382" y="10414"/>
                </a:moveTo>
                <a:cubicBezTo>
                  <a:pt x="42389" y="10303"/>
                  <a:pt x="42334" y="10198"/>
                  <a:pt x="42240" y="10140"/>
                </a:cubicBezTo>
                <a:cubicBezTo>
                  <a:pt x="42041" y="10018"/>
                  <a:pt x="41785" y="10152"/>
                  <a:pt x="41773" y="10383"/>
                </a:cubicBezTo>
                <a:lnTo>
                  <a:pt x="41766" y="10515"/>
                </a:lnTo>
                <a:lnTo>
                  <a:pt x="41754" y="10741"/>
                </a:lnTo>
                <a:lnTo>
                  <a:pt x="41737" y="10980"/>
                </a:lnTo>
                <a:cubicBezTo>
                  <a:pt x="41705" y="11307"/>
                  <a:pt x="42154" y="11454"/>
                  <a:pt x="42317" y="11137"/>
                </a:cubicBezTo>
                <a:cubicBezTo>
                  <a:pt x="42332" y="11106"/>
                  <a:pt x="42343" y="11070"/>
                  <a:pt x="42345" y="11035"/>
                </a:cubicBezTo>
                <a:lnTo>
                  <a:pt x="42364" y="10779"/>
                </a:lnTo>
                <a:lnTo>
                  <a:pt x="42378" y="10546"/>
                </a:lnTo>
                <a:lnTo>
                  <a:pt x="42382" y="10414"/>
                </a:lnTo>
                <a:close/>
                <a:moveTo>
                  <a:pt x="42099" y="12883"/>
                </a:moveTo>
                <a:cubicBezTo>
                  <a:pt x="42167" y="12529"/>
                  <a:pt x="41670" y="12368"/>
                  <a:pt x="41519" y="12705"/>
                </a:cubicBezTo>
                <a:cubicBezTo>
                  <a:pt x="41511" y="12726"/>
                  <a:pt x="41504" y="12745"/>
                  <a:pt x="41500" y="12766"/>
                </a:cubicBezTo>
                <a:lnTo>
                  <a:pt x="41473" y="12908"/>
                </a:lnTo>
                <a:lnTo>
                  <a:pt x="41431" y="13116"/>
                </a:lnTo>
                <a:lnTo>
                  <a:pt x="41379" y="13350"/>
                </a:lnTo>
                <a:cubicBezTo>
                  <a:pt x="41303" y="13638"/>
                  <a:pt x="41657" y="13851"/>
                  <a:pt x="41877" y="13652"/>
                </a:cubicBezTo>
                <a:cubicBezTo>
                  <a:pt x="41923" y="13610"/>
                  <a:pt x="41957" y="13556"/>
                  <a:pt x="41972" y="13495"/>
                </a:cubicBezTo>
                <a:lnTo>
                  <a:pt x="42026" y="13244"/>
                </a:lnTo>
                <a:lnTo>
                  <a:pt x="42072" y="13028"/>
                </a:lnTo>
                <a:lnTo>
                  <a:pt x="42097" y="12883"/>
                </a:lnTo>
                <a:close/>
                <a:moveTo>
                  <a:pt x="41441" y="15285"/>
                </a:moveTo>
                <a:cubicBezTo>
                  <a:pt x="41557" y="14975"/>
                  <a:pt x="41159" y="14721"/>
                  <a:pt x="40924" y="14979"/>
                </a:cubicBezTo>
                <a:cubicBezTo>
                  <a:pt x="40901" y="15008"/>
                  <a:pt x="40882" y="15040"/>
                  <a:pt x="40869" y="15073"/>
                </a:cubicBezTo>
                <a:lnTo>
                  <a:pt x="40798" y="15262"/>
                </a:lnTo>
                <a:lnTo>
                  <a:pt x="40727" y="15446"/>
                </a:lnTo>
                <a:lnTo>
                  <a:pt x="40651" y="15626"/>
                </a:lnTo>
                <a:cubicBezTo>
                  <a:pt x="40523" y="15928"/>
                  <a:pt x="40903" y="16199"/>
                  <a:pt x="41148" y="15964"/>
                </a:cubicBezTo>
                <a:cubicBezTo>
                  <a:pt x="41175" y="15937"/>
                  <a:pt x="41198" y="15903"/>
                  <a:pt x="41213" y="15867"/>
                </a:cubicBezTo>
                <a:lnTo>
                  <a:pt x="41295" y="15670"/>
                </a:lnTo>
                <a:lnTo>
                  <a:pt x="41368" y="15480"/>
                </a:lnTo>
                <a:lnTo>
                  <a:pt x="41441" y="15283"/>
                </a:lnTo>
                <a:close/>
                <a:moveTo>
                  <a:pt x="41213" y="15870"/>
                </a:moveTo>
                <a:lnTo>
                  <a:pt x="40653" y="15626"/>
                </a:lnTo>
                <a:close/>
                <a:moveTo>
                  <a:pt x="40383" y="17546"/>
                </a:moveTo>
                <a:cubicBezTo>
                  <a:pt x="40555" y="17242"/>
                  <a:pt x="40184" y="16938"/>
                  <a:pt x="39924" y="17156"/>
                </a:cubicBezTo>
                <a:cubicBezTo>
                  <a:pt x="39897" y="17177"/>
                  <a:pt x="39876" y="17204"/>
                  <a:pt x="39859" y="17234"/>
                </a:cubicBezTo>
                <a:lnTo>
                  <a:pt x="39788" y="17353"/>
                </a:lnTo>
                <a:lnTo>
                  <a:pt x="39689" y="17515"/>
                </a:lnTo>
                <a:lnTo>
                  <a:pt x="39589" y="17676"/>
                </a:lnTo>
                <a:lnTo>
                  <a:pt x="39545" y="17743"/>
                </a:lnTo>
                <a:cubicBezTo>
                  <a:pt x="39375" y="17999"/>
                  <a:pt x="39658" y="18328"/>
                  <a:pt x="39947" y="18179"/>
                </a:cubicBezTo>
                <a:cubicBezTo>
                  <a:pt x="39991" y="18154"/>
                  <a:pt x="40029" y="18120"/>
                  <a:pt x="40056" y="18078"/>
                </a:cubicBezTo>
                <a:lnTo>
                  <a:pt x="40104" y="18005"/>
                </a:lnTo>
                <a:lnTo>
                  <a:pt x="40209" y="17835"/>
                </a:lnTo>
                <a:lnTo>
                  <a:pt x="40312" y="17666"/>
                </a:lnTo>
                <a:lnTo>
                  <a:pt x="40383" y="17546"/>
                </a:lnTo>
                <a:close/>
                <a:moveTo>
                  <a:pt x="38939" y="19577"/>
                </a:moveTo>
                <a:cubicBezTo>
                  <a:pt x="39163" y="19309"/>
                  <a:pt x="38839" y="18927"/>
                  <a:pt x="38533" y="19128"/>
                </a:cubicBezTo>
                <a:cubicBezTo>
                  <a:pt x="38510" y="19143"/>
                  <a:pt x="38491" y="19160"/>
                  <a:pt x="38474" y="19181"/>
                </a:cubicBezTo>
                <a:lnTo>
                  <a:pt x="38346" y="19327"/>
                </a:lnTo>
                <a:lnTo>
                  <a:pt x="38222" y="19468"/>
                </a:lnTo>
                <a:lnTo>
                  <a:pt x="38078" y="19625"/>
                </a:lnTo>
                <a:cubicBezTo>
                  <a:pt x="37851" y="19860"/>
                  <a:pt x="38111" y="20247"/>
                  <a:pt x="38426" y="20113"/>
                </a:cubicBezTo>
                <a:cubicBezTo>
                  <a:pt x="38461" y="20097"/>
                  <a:pt x="38493" y="20076"/>
                  <a:pt x="38520" y="20046"/>
                </a:cubicBezTo>
                <a:lnTo>
                  <a:pt x="38675" y="19879"/>
                </a:lnTo>
                <a:lnTo>
                  <a:pt x="38805" y="19734"/>
                </a:lnTo>
                <a:lnTo>
                  <a:pt x="38939" y="19579"/>
                </a:lnTo>
                <a:close/>
                <a:moveTo>
                  <a:pt x="37160" y="21325"/>
                </a:moveTo>
                <a:cubicBezTo>
                  <a:pt x="37281" y="21216"/>
                  <a:pt x="37296" y="21029"/>
                  <a:pt x="37193" y="20903"/>
                </a:cubicBezTo>
                <a:cubicBezTo>
                  <a:pt x="37089" y="20776"/>
                  <a:pt x="36902" y="20755"/>
                  <a:pt x="36772" y="20853"/>
                </a:cubicBezTo>
                <a:lnTo>
                  <a:pt x="36581" y="21008"/>
                </a:lnTo>
                <a:lnTo>
                  <a:pt x="36435" y="21126"/>
                </a:lnTo>
                <a:lnTo>
                  <a:pt x="36303" y="21226"/>
                </a:lnTo>
                <a:cubicBezTo>
                  <a:pt x="36166" y="21329"/>
                  <a:pt x="36139" y="21522"/>
                  <a:pt x="36242" y="21656"/>
                </a:cubicBezTo>
                <a:cubicBezTo>
                  <a:pt x="36345" y="21792"/>
                  <a:pt x="36537" y="21817"/>
                  <a:pt x="36672" y="21712"/>
                </a:cubicBezTo>
                <a:lnTo>
                  <a:pt x="36810" y="21608"/>
                </a:lnTo>
                <a:lnTo>
                  <a:pt x="36963" y="21486"/>
                </a:lnTo>
                <a:lnTo>
                  <a:pt x="37160" y="21327"/>
                </a:lnTo>
                <a:close/>
                <a:moveTo>
                  <a:pt x="35125" y="22758"/>
                </a:moveTo>
                <a:cubicBezTo>
                  <a:pt x="35270" y="22674"/>
                  <a:pt x="35318" y="22486"/>
                  <a:pt x="35234" y="22341"/>
                </a:cubicBezTo>
                <a:cubicBezTo>
                  <a:pt x="35148" y="22197"/>
                  <a:pt x="34961" y="22146"/>
                  <a:pt x="34817" y="22232"/>
                </a:cubicBezTo>
                <a:lnTo>
                  <a:pt x="34697" y="22303"/>
                </a:lnTo>
                <a:lnTo>
                  <a:pt x="34530" y="22400"/>
                </a:lnTo>
                <a:lnTo>
                  <a:pt x="34293" y="22530"/>
                </a:lnTo>
                <a:cubicBezTo>
                  <a:pt x="34146" y="22609"/>
                  <a:pt x="34090" y="22796"/>
                  <a:pt x="34171" y="22945"/>
                </a:cubicBezTo>
                <a:cubicBezTo>
                  <a:pt x="34251" y="23093"/>
                  <a:pt x="34435" y="23148"/>
                  <a:pt x="34584" y="23068"/>
                </a:cubicBezTo>
                <a:lnTo>
                  <a:pt x="34658" y="23029"/>
                </a:lnTo>
                <a:lnTo>
                  <a:pt x="34832" y="22930"/>
                </a:lnTo>
                <a:lnTo>
                  <a:pt x="35005" y="22829"/>
                </a:lnTo>
                <a:lnTo>
                  <a:pt x="35123" y="22758"/>
                </a:lnTo>
                <a:close/>
                <a:moveTo>
                  <a:pt x="32912" y="23881"/>
                </a:moveTo>
                <a:cubicBezTo>
                  <a:pt x="33226" y="23745"/>
                  <a:pt x="33115" y="23274"/>
                  <a:pt x="32769" y="23295"/>
                </a:cubicBezTo>
                <a:cubicBezTo>
                  <a:pt x="32736" y="23299"/>
                  <a:pt x="32704" y="23305"/>
                  <a:pt x="32675" y="23318"/>
                </a:cubicBezTo>
                <a:lnTo>
                  <a:pt x="32413" y="23429"/>
                </a:lnTo>
                <a:lnTo>
                  <a:pt x="32229" y="23502"/>
                </a:lnTo>
                <a:lnTo>
                  <a:pt x="32118" y="23546"/>
                </a:lnTo>
                <a:cubicBezTo>
                  <a:pt x="31797" y="23674"/>
                  <a:pt x="31895" y="24150"/>
                  <a:pt x="32243" y="24137"/>
                </a:cubicBezTo>
                <a:cubicBezTo>
                  <a:pt x="32275" y="24135"/>
                  <a:pt x="32306" y="24129"/>
                  <a:pt x="32338" y="24116"/>
                </a:cubicBezTo>
                <a:lnTo>
                  <a:pt x="32455" y="24070"/>
                </a:lnTo>
                <a:lnTo>
                  <a:pt x="32646" y="23993"/>
                </a:lnTo>
                <a:close/>
                <a:moveTo>
                  <a:pt x="30579" y="24716"/>
                </a:moveTo>
                <a:cubicBezTo>
                  <a:pt x="30739" y="24667"/>
                  <a:pt x="30831" y="24500"/>
                  <a:pt x="30783" y="24338"/>
                </a:cubicBezTo>
                <a:cubicBezTo>
                  <a:pt x="30736" y="24179"/>
                  <a:pt x="30569" y="24085"/>
                  <a:pt x="30410" y="24129"/>
                </a:cubicBezTo>
                <a:lnTo>
                  <a:pt x="30311" y="24158"/>
                </a:lnTo>
                <a:lnTo>
                  <a:pt x="30114" y="24215"/>
                </a:lnTo>
                <a:lnTo>
                  <a:pt x="29829" y="24292"/>
                </a:lnTo>
                <a:cubicBezTo>
                  <a:pt x="29510" y="24376"/>
                  <a:pt x="29527" y="24848"/>
                  <a:pt x="29873" y="24892"/>
                </a:cubicBezTo>
                <a:cubicBezTo>
                  <a:pt x="29909" y="24896"/>
                  <a:pt x="29946" y="24894"/>
                  <a:pt x="29982" y="24885"/>
                </a:cubicBezTo>
                <a:lnTo>
                  <a:pt x="30280" y="24804"/>
                </a:lnTo>
                <a:lnTo>
                  <a:pt x="30481" y="24745"/>
                </a:lnTo>
                <a:lnTo>
                  <a:pt x="30579" y="24718"/>
                </a:lnTo>
                <a:close/>
                <a:moveTo>
                  <a:pt x="28171" y="25292"/>
                </a:moveTo>
                <a:cubicBezTo>
                  <a:pt x="28509" y="25227"/>
                  <a:pt x="28505" y="24745"/>
                  <a:pt x="28165" y="24688"/>
                </a:cubicBezTo>
                <a:cubicBezTo>
                  <a:pt x="28131" y="24682"/>
                  <a:pt x="28098" y="24682"/>
                  <a:pt x="28064" y="24688"/>
                </a:cubicBezTo>
                <a:lnTo>
                  <a:pt x="27872" y="24724"/>
                </a:lnTo>
                <a:lnTo>
                  <a:pt x="27662" y="24760"/>
                </a:lnTo>
                <a:lnTo>
                  <a:pt x="27467" y="24793"/>
                </a:lnTo>
                <a:cubicBezTo>
                  <a:pt x="27149" y="24841"/>
                  <a:pt x="27111" y="25298"/>
                  <a:pt x="27442" y="25390"/>
                </a:cubicBezTo>
                <a:cubicBezTo>
                  <a:pt x="27482" y="25401"/>
                  <a:pt x="27524" y="25403"/>
                  <a:pt x="27564" y="25397"/>
                </a:cubicBezTo>
                <a:lnTo>
                  <a:pt x="27765" y="25361"/>
                </a:lnTo>
                <a:lnTo>
                  <a:pt x="27978" y="25325"/>
                </a:lnTo>
                <a:lnTo>
                  <a:pt x="28171" y="25290"/>
                </a:lnTo>
                <a:close/>
                <a:moveTo>
                  <a:pt x="25726" y="25629"/>
                </a:moveTo>
                <a:cubicBezTo>
                  <a:pt x="25893" y="25615"/>
                  <a:pt x="26017" y="25466"/>
                  <a:pt x="26002" y="25298"/>
                </a:cubicBezTo>
                <a:cubicBezTo>
                  <a:pt x="25988" y="25131"/>
                  <a:pt x="25841" y="25005"/>
                  <a:pt x="25673" y="25019"/>
                </a:cubicBezTo>
                <a:lnTo>
                  <a:pt x="25529" y="25034"/>
                </a:lnTo>
                <a:lnTo>
                  <a:pt x="25313" y="25051"/>
                </a:lnTo>
                <a:lnTo>
                  <a:pt x="25072" y="25070"/>
                </a:lnTo>
                <a:cubicBezTo>
                  <a:pt x="24753" y="25091"/>
                  <a:pt x="24674" y="25529"/>
                  <a:pt x="24975" y="25657"/>
                </a:cubicBezTo>
                <a:cubicBezTo>
                  <a:pt x="25017" y="25675"/>
                  <a:pt x="25063" y="25682"/>
                  <a:pt x="25109" y="25680"/>
                </a:cubicBezTo>
                <a:lnTo>
                  <a:pt x="25361" y="25661"/>
                </a:lnTo>
                <a:lnTo>
                  <a:pt x="25583" y="25642"/>
                </a:lnTo>
                <a:lnTo>
                  <a:pt x="25726" y="25629"/>
                </a:lnTo>
                <a:close/>
                <a:moveTo>
                  <a:pt x="23259" y="25753"/>
                </a:moveTo>
                <a:cubicBezTo>
                  <a:pt x="23424" y="25749"/>
                  <a:pt x="23557" y="25613"/>
                  <a:pt x="23554" y="25447"/>
                </a:cubicBezTo>
                <a:cubicBezTo>
                  <a:pt x="23554" y="25281"/>
                  <a:pt x="23422" y="25147"/>
                  <a:pt x="23257" y="25143"/>
                </a:cubicBezTo>
                <a:lnTo>
                  <a:pt x="23106" y="25143"/>
                </a:lnTo>
                <a:lnTo>
                  <a:pt x="22884" y="25143"/>
                </a:lnTo>
                <a:lnTo>
                  <a:pt x="22653" y="25141"/>
                </a:lnTo>
                <a:cubicBezTo>
                  <a:pt x="22312" y="25141"/>
                  <a:pt x="22224" y="25598"/>
                  <a:pt x="22530" y="25728"/>
                </a:cubicBezTo>
                <a:cubicBezTo>
                  <a:pt x="22565" y="25742"/>
                  <a:pt x="22603" y="25751"/>
                  <a:pt x="22643" y="25751"/>
                </a:cubicBezTo>
                <a:lnTo>
                  <a:pt x="22882" y="25753"/>
                </a:lnTo>
                <a:lnTo>
                  <a:pt x="23110" y="25753"/>
                </a:lnTo>
                <a:close/>
                <a:moveTo>
                  <a:pt x="20794" y="25682"/>
                </a:moveTo>
                <a:cubicBezTo>
                  <a:pt x="20962" y="25694"/>
                  <a:pt x="21109" y="25569"/>
                  <a:pt x="21121" y="25399"/>
                </a:cubicBezTo>
                <a:cubicBezTo>
                  <a:pt x="21134" y="25231"/>
                  <a:pt x="21006" y="25084"/>
                  <a:pt x="20838" y="25072"/>
                </a:cubicBezTo>
                <a:lnTo>
                  <a:pt x="20629" y="25057"/>
                </a:lnTo>
                <a:lnTo>
                  <a:pt x="20402" y="25040"/>
                </a:lnTo>
                <a:lnTo>
                  <a:pt x="20233" y="25026"/>
                </a:lnTo>
                <a:cubicBezTo>
                  <a:pt x="20063" y="25007"/>
                  <a:pt x="19912" y="25133"/>
                  <a:pt x="19897" y="25302"/>
                </a:cubicBezTo>
                <a:cubicBezTo>
                  <a:pt x="19883" y="25474"/>
                  <a:pt x="20011" y="25623"/>
                  <a:pt x="20180" y="25634"/>
                </a:cubicBezTo>
                <a:lnTo>
                  <a:pt x="20354" y="25648"/>
                </a:lnTo>
                <a:lnTo>
                  <a:pt x="20585" y="25667"/>
                </a:lnTo>
                <a:lnTo>
                  <a:pt x="20794" y="25682"/>
                </a:lnTo>
                <a:close/>
                <a:moveTo>
                  <a:pt x="18342" y="25426"/>
                </a:moveTo>
                <a:cubicBezTo>
                  <a:pt x="18510" y="25449"/>
                  <a:pt x="18665" y="25334"/>
                  <a:pt x="18688" y="25166"/>
                </a:cubicBezTo>
                <a:cubicBezTo>
                  <a:pt x="18713" y="24998"/>
                  <a:pt x="18596" y="24846"/>
                  <a:pt x="18430" y="24820"/>
                </a:cubicBezTo>
                <a:lnTo>
                  <a:pt x="18124" y="24776"/>
                </a:lnTo>
                <a:lnTo>
                  <a:pt x="17831" y="24730"/>
                </a:lnTo>
                <a:cubicBezTo>
                  <a:pt x="17668" y="24709"/>
                  <a:pt x="17519" y="24822"/>
                  <a:pt x="17491" y="24984"/>
                </a:cubicBezTo>
                <a:cubicBezTo>
                  <a:pt x="17464" y="25147"/>
                  <a:pt x="17571" y="25302"/>
                  <a:pt x="17732" y="25334"/>
                </a:cubicBezTo>
                <a:lnTo>
                  <a:pt x="18034" y="25380"/>
                </a:lnTo>
                <a:lnTo>
                  <a:pt x="18342" y="25426"/>
                </a:lnTo>
                <a:close/>
                <a:moveTo>
                  <a:pt x="15915" y="24994"/>
                </a:moveTo>
                <a:cubicBezTo>
                  <a:pt x="16081" y="25032"/>
                  <a:pt x="16242" y="24927"/>
                  <a:pt x="16278" y="24762"/>
                </a:cubicBezTo>
                <a:cubicBezTo>
                  <a:pt x="16316" y="24598"/>
                  <a:pt x="16211" y="24435"/>
                  <a:pt x="16045" y="24399"/>
                </a:cubicBezTo>
                <a:lnTo>
                  <a:pt x="15842" y="24355"/>
                </a:lnTo>
                <a:lnTo>
                  <a:pt x="15616" y="24303"/>
                </a:lnTo>
                <a:lnTo>
                  <a:pt x="15454" y="24265"/>
                </a:lnTo>
                <a:cubicBezTo>
                  <a:pt x="15140" y="24194"/>
                  <a:pt x="14937" y="24590"/>
                  <a:pt x="15197" y="24804"/>
                </a:cubicBezTo>
                <a:cubicBezTo>
                  <a:pt x="15232" y="24831"/>
                  <a:pt x="15272" y="24850"/>
                  <a:pt x="15314" y="24860"/>
                </a:cubicBezTo>
                <a:lnTo>
                  <a:pt x="15480" y="24898"/>
                </a:lnTo>
                <a:lnTo>
                  <a:pt x="15712" y="24950"/>
                </a:lnTo>
                <a:lnTo>
                  <a:pt x="15915" y="24994"/>
                </a:lnTo>
                <a:close/>
                <a:moveTo>
                  <a:pt x="13526" y="24397"/>
                </a:moveTo>
                <a:cubicBezTo>
                  <a:pt x="13845" y="24489"/>
                  <a:pt x="14063" y="24072"/>
                  <a:pt x="13799" y="23863"/>
                </a:cubicBezTo>
                <a:cubicBezTo>
                  <a:pt x="13767" y="23837"/>
                  <a:pt x="13734" y="23821"/>
                  <a:pt x="13696" y="23810"/>
                </a:cubicBezTo>
                <a:lnTo>
                  <a:pt x="13350" y="23708"/>
                </a:lnTo>
                <a:lnTo>
                  <a:pt x="13118" y="23636"/>
                </a:lnTo>
                <a:cubicBezTo>
                  <a:pt x="12818" y="23540"/>
                  <a:pt x="12581" y="23917"/>
                  <a:pt x="12812" y="24146"/>
                </a:cubicBezTo>
                <a:cubicBezTo>
                  <a:pt x="12845" y="24179"/>
                  <a:pt x="12887" y="24204"/>
                  <a:pt x="12933" y="24219"/>
                </a:cubicBezTo>
                <a:lnTo>
                  <a:pt x="13176" y="24292"/>
                </a:lnTo>
                <a:lnTo>
                  <a:pt x="13526" y="24395"/>
                </a:lnTo>
                <a:close/>
                <a:moveTo>
                  <a:pt x="11183" y="23634"/>
                </a:moveTo>
                <a:cubicBezTo>
                  <a:pt x="11496" y="23747"/>
                  <a:pt x="11743" y="23347"/>
                  <a:pt x="11491" y="23119"/>
                </a:cubicBezTo>
                <a:cubicBezTo>
                  <a:pt x="11462" y="23093"/>
                  <a:pt x="11429" y="23073"/>
                  <a:pt x="11393" y="23060"/>
                </a:cubicBezTo>
                <a:lnTo>
                  <a:pt x="11123" y="22959"/>
                </a:lnTo>
                <a:lnTo>
                  <a:pt x="10827" y="22848"/>
                </a:lnTo>
                <a:cubicBezTo>
                  <a:pt x="10538" y="22731"/>
                  <a:pt x="10272" y="23087"/>
                  <a:pt x="10490" y="23339"/>
                </a:cubicBezTo>
                <a:cubicBezTo>
                  <a:pt x="10521" y="23372"/>
                  <a:pt x="10561" y="23399"/>
                  <a:pt x="10605" y="23416"/>
                </a:cubicBezTo>
                <a:lnTo>
                  <a:pt x="10907" y="23531"/>
                </a:lnTo>
                <a:lnTo>
                  <a:pt x="11183" y="23634"/>
                </a:lnTo>
                <a:close/>
                <a:moveTo>
                  <a:pt x="8897" y="22706"/>
                </a:moveTo>
                <a:cubicBezTo>
                  <a:pt x="9203" y="22844"/>
                  <a:pt x="9477" y="22458"/>
                  <a:pt x="9243" y="22215"/>
                </a:cubicBezTo>
                <a:cubicBezTo>
                  <a:pt x="9218" y="22188"/>
                  <a:pt x="9186" y="22165"/>
                  <a:pt x="9150" y="22150"/>
                </a:cubicBezTo>
                <a:lnTo>
                  <a:pt x="8945" y="22056"/>
                </a:lnTo>
                <a:lnTo>
                  <a:pt x="8731" y="21958"/>
                </a:lnTo>
                <a:lnTo>
                  <a:pt x="8599" y="21897"/>
                </a:lnTo>
                <a:cubicBezTo>
                  <a:pt x="8448" y="21826"/>
                  <a:pt x="8266" y="21891"/>
                  <a:pt x="8193" y="22041"/>
                </a:cubicBezTo>
                <a:cubicBezTo>
                  <a:pt x="8121" y="22194"/>
                  <a:pt x="8186" y="22377"/>
                  <a:pt x="8337" y="22450"/>
                </a:cubicBezTo>
                <a:lnTo>
                  <a:pt x="8474" y="22513"/>
                </a:lnTo>
                <a:lnTo>
                  <a:pt x="8692" y="22614"/>
                </a:lnTo>
                <a:close/>
                <a:moveTo>
                  <a:pt x="6686" y="21616"/>
                </a:moveTo>
                <a:cubicBezTo>
                  <a:pt x="6992" y="21777"/>
                  <a:pt x="7289" y="21394"/>
                  <a:pt x="7057" y="21140"/>
                </a:cubicBezTo>
                <a:cubicBezTo>
                  <a:pt x="7034" y="21115"/>
                  <a:pt x="7009" y="21096"/>
                  <a:pt x="6979" y="21079"/>
                </a:cubicBezTo>
                <a:lnTo>
                  <a:pt x="6841" y="21004"/>
                </a:lnTo>
                <a:lnTo>
                  <a:pt x="6636" y="20891"/>
                </a:lnTo>
                <a:lnTo>
                  <a:pt x="6449" y="20786"/>
                </a:lnTo>
                <a:cubicBezTo>
                  <a:pt x="6302" y="20702"/>
                  <a:pt x="6116" y="20755"/>
                  <a:pt x="6032" y="20901"/>
                </a:cubicBezTo>
                <a:cubicBezTo>
                  <a:pt x="5950" y="21048"/>
                  <a:pt x="6001" y="21235"/>
                  <a:pt x="6147" y="21316"/>
                </a:cubicBezTo>
                <a:lnTo>
                  <a:pt x="6338" y="21423"/>
                </a:lnTo>
                <a:lnTo>
                  <a:pt x="6548" y="21541"/>
                </a:lnTo>
                <a:lnTo>
                  <a:pt x="6686" y="21614"/>
                </a:lnTo>
                <a:close/>
                <a:moveTo>
                  <a:pt x="4565" y="20361"/>
                </a:moveTo>
                <a:cubicBezTo>
                  <a:pt x="4812" y="20524"/>
                  <a:pt x="5131" y="20260"/>
                  <a:pt x="5014" y="19986"/>
                </a:cubicBezTo>
                <a:cubicBezTo>
                  <a:pt x="4990" y="19929"/>
                  <a:pt x="4949" y="19881"/>
                  <a:pt x="4898" y="19847"/>
                </a:cubicBezTo>
                <a:lnTo>
                  <a:pt x="4632" y="19673"/>
                </a:lnTo>
                <a:lnTo>
                  <a:pt x="4393" y="19516"/>
                </a:lnTo>
                <a:cubicBezTo>
                  <a:pt x="4255" y="19422"/>
                  <a:pt x="4064" y="19457"/>
                  <a:pt x="3970" y="19596"/>
                </a:cubicBezTo>
                <a:cubicBezTo>
                  <a:pt x="3873" y="19736"/>
                  <a:pt x="3909" y="19925"/>
                  <a:pt x="4049" y="20021"/>
                </a:cubicBezTo>
                <a:lnTo>
                  <a:pt x="4295" y="20185"/>
                </a:lnTo>
                <a:lnTo>
                  <a:pt x="4565" y="20361"/>
                </a:lnTo>
                <a:close/>
                <a:moveTo>
                  <a:pt x="2547" y="18938"/>
                </a:moveTo>
                <a:cubicBezTo>
                  <a:pt x="2813" y="19143"/>
                  <a:pt x="3173" y="18827"/>
                  <a:pt x="2991" y="18531"/>
                </a:cubicBezTo>
                <a:cubicBezTo>
                  <a:pt x="2972" y="18502"/>
                  <a:pt x="2947" y="18475"/>
                  <a:pt x="2920" y="18454"/>
                </a:cubicBezTo>
                <a:lnTo>
                  <a:pt x="2735" y="18311"/>
                </a:lnTo>
                <a:lnTo>
                  <a:pt x="2553" y="18166"/>
                </a:lnTo>
                <a:lnTo>
                  <a:pt x="2446" y="18081"/>
                </a:lnTo>
                <a:cubicBezTo>
                  <a:pt x="2184" y="17871"/>
                  <a:pt x="1820" y="18177"/>
                  <a:pt x="1991" y="18475"/>
                </a:cubicBezTo>
                <a:cubicBezTo>
                  <a:pt x="2010" y="18504"/>
                  <a:pt x="2033" y="18531"/>
                  <a:pt x="2061" y="18554"/>
                </a:cubicBezTo>
                <a:lnTo>
                  <a:pt x="2172" y="18642"/>
                </a:lnTo>
                <a:lnTo>
                  <a:pt x="2358" y="187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81"/>
          <p:cNvSpPr/>
          <p:nvPr/>
        </p:nvSpPr>
        <p:spPr>
          <a:xfrm>
            <a:off x="7097488" y="402125"/>
            <a:ext cx="312550" cy="274725"/>
          </a:xfrm>
          <a:custGeom>
            <a:avLst/>
            <a:gdLst/>
            <a:ahLst/>
            <a:cxnLst/>
            <a:rect l="l" t="t" r="r" b="b"/>
            <a:pathLst>
              <a:path w="12502" h="10989" extrusionOk="0">
                <a:moveTo>
                  <a:pt x="8884" y="6784"/>
                </a:moveTo>
                <a:cubicBezTo>
                  <a:pt x="9406" y="7918"/>
                  <a:pt x="9643" y="9161"/>
                  <a:pt x="9923" y="10368"/>
                </a:cubicBezTo>
                <a:cubicBezTo>
                  <a:pt x="10003" y="10703"/>
                  <a:pt x="9641" y="10988"/>
                  <a:pt x="9339" y="10810"/>
                </a:cubicBezTo>
                <a:cubicBezTo>
                  <a:pt x="8327" y="10213"/>
                  <a:pt x="7302" y="9498"/>
                  <a:pt x="6405" y="8733"/>
                </a:cubicBezTo>
                <a:cubicBezTo>
                  <a:pt x="5365" y="9569"/>
                  <a:pt x="3957" y="9873"/>
                  <a:pt x="2836" y="10561"/>
                </a:cubicBezTo>
                <a:cubicBezTo>
                  <a:pt x="2490" y="10774"/>
                  <a:pt x="2096" y="10370"/>
                  <a:pt x="2285" y="10024"/>
                </a:cubicBezTo>
                <a:cubicBezTo>
                  <a:pt x="2706" y="9253"/>
                  <a:pt x="3041" y="8371"/>
                  <a:pt x="3381" y="7557"/>
                </a:cubicBezTo>
                <a:cubicBezTo>
                  <a:pt x="3508" y="7249"/>
                  <a:pt x="3640" y="6941"/>
                  <a:pt x="3775" y="6635"/>
                </a:cubicBezTo>
                <a:cubicBezTo>
                  <a:pt x="3234" y="6283"/>
                  <a:pt x="2697" y="5925"/>
                  <a:pt x="2161" y="5566"/>
                </a:cubicBezTo>
                <a:cubicBezTo>
                  <a:pt x="1731" y="5277"/>
                  <a:pt x="1304" y="4988"/>
                  <a:pt x="876" y="4697"/>
                </a:cubicBezTo>
                <a:cubicBezTo>
                  <a:pt x="746" y="4607"/>
                  <a:pt x="304" y="4322"/>
                  <a:pt x="212" y="4208"/>
                </a:cubicBezTo>
                <a:cubicBezTo>
                  <a:pt x="0" y="3949"/>
                  <a:pt x="153" y="3534"/>
                  <a:pt x="509" y="3542"/>
                </a:cubicBezTo>
                <a:cubicBezTo>
                  <a:pt x="1113" y="3552"/>
                  <a:pt x="1746" y="3504"/>
                  <a:pt x="2350" y="3458"/>
                </a:cubicBezTo>
                <a:cubicBezTo>
                  <a:pt x="3077" y="3399"/>
                  <a:pt x="3802" y="3324"/>
                  <a:pt x="4529" y="3253"/>
                </a:cubicBezTo>
                <a:cubicBezTo>
                  <a:pt x="4806" y="3020"/>
                  <a:pt x="5078" y="2519"/>
                  <a:pt x="5250" y="2220"/>
                </a:cubicBezTo>
                <a:cubicBezTo>
                  <a:pt x="5560" y="1671"/>
                  <a:pt x="5860" y="1124"/>
                  <a:pt x="6241" y="618"/>
                </a:cubicBezTo>
                <a:cubicBezTo>
                  <a:pt x="6352" y="470"/>
                  <a:pt x="6474" y="327"/>
                  <a:pt x="6600" y="191"/>
                </a:cubicBezTo>
                <a:cubicBezTo>
                  <a:pt x="6778" y="0"/>
                  <a:pt x="7140" y="38"/>
                  <a:pt x="7243" y="292"/>
                </a:cubicBezTo>
                <a:cubicBezTo>
                  <a:pt x="7694" y="1390"/>
                  <a:pt x="7526" y="2559"/>
                  <a:pt x="7805" y="3668"/>
                </a:cubicBezTo>
                <a:lnTo>
                  <a:pt x="12243" y="4252"/>
                </a:lnTo>
                <a:cubicBezTo>
                  <a:pt x="12457" y="4393"/>
                  <a:pt x="12501" y="4682"/>
                  <a:pt x="12321" y="4871"/>
                </a:cubicBezTo>
                <a:cubicBezTo>
                  <a:pt x="11585" y="5648"/>
                  <a:pt x="10026" y="6461"/>
                  <a:pt x="8886" y="6784"/>
                </a:cubicBezTo>
                <a:close/>
                <a:moveTo>
                  <a:pt x="1738" y="4332"/>
                </a:moveTo>
                <a:cubicBezTo>
                  <a:pt x="2031" y="4533"/>
                  <a:pt x="2329" y="4730"/>
                  <a:pt x="2624" y="4927"/>
                </a:cubicBezTo>
                <a:cubicBezTo>
                  <a:pt x="3234" y="5334"/>
                  <a:pt x="3856" y="5761"/>
                  <a:pt x="4479" y="6143"/>
                </a:cubicBezTo>
                <a:cubicBezTo>
                  <a:pt x="4665" y="6256"/>
                  <a:pt x="4722" y="6476"/>
                  <a:pt x="4632" y="6671"/>
                </a:cubicBezTo>
                <a:cubicBezTo>
                  <a:pt x="4223" y="7549"/>
                  <a:pt x="3884" y="8459"/>
                  <a:pt x="3494" y="9345"/>
                </a:cubicBezTo>
                <a:cubicBezTo>
                  <a:pt x="4397" y="8957"/>
                  <a:pt x="5470" y="8563"/>
                  <a:pt x="6118" y="7920"/>
                </a:cubicBezTo>
                <a:cubicBezTo>
                  <a:pt x="6271" y="7769"/>
                  <a:pt x="6516" y="7767"/>
                  <a:pt x="6673" y="7914"/>
                </a:cubicBezTo>
                <a:cubicBezTo>
                  <a:pt x="7350" y="8515"/>
                  <a:pt x="8113" y="9081"/>
                  <a:pt x="8880" y="9586"/>
                </a:cubicBezTo>
                <a:cubicBezTo>
                  <a:pt x="8591" y="8658"/>
                  <a:pt x="8209" y="7731"/>
                  <a:pt x="7796" y="6862"/>
                </a:cubicBezTo>
                <a:cubicBezTo>
                  <a:pt x="7796" y="6860"/>
                  <a:pt x="7794" y="6857"/>
                  <a:pt x="7794" y="6855"/>
                </a:cubicBezTo>
                <a:cubicBezTo>
                  <a:pt x="7515" y="6677"/>
                  <a:pt x="7526" y="6197"/>
                  <a:pt x="7912" y="6134"/>
                </a:cubicBezTo>
                <a:cubicBezTo>
                  <a:pt x="8829" y="5984"/>
                  <a:pt x="10401" y="5309"/>
                  <a:pt x="11286" y="4697"/>
                </a:cubicBezTo>
                <a:lnTo>
                  <a:pt x="7717" y="4517"/>
                </a:lnTo>
                <a:cubicBezTo>
                  <a:pt x="7484" y="4619"/>
                  <a:pt x="7243" y="4519"/>
                  <a:pt x="7155" y="4280"/>
                </a:cubicBezTo>
                <a:cubicBezTo>
                  <a:pt x="6801" y="3311"/>
                  <a:pt x="6916" y="2287"/>
                  <a:pt x="6721" y="1310"/>
                </a:cubicBezTo>
                <a:cubicBezTo>
                  <a:pt x="6579" y="1513"/>
                  <a:pt x="6447" y="1725"/>
                  <a:pt x="6321" y="1935"/>
                </a:cubicBezTo>
                <a:cubicBezTo>
                  <a:pt x="6055" y="2373"/>
                  <a:pt x="5812" y="2825"/>
                  <a:pt x="5543" y="3259"/>
                </a:cubicBezTo>
                <a:cubicBezTo>
                  <a:pt x="5388" y="3508"/>
                  <a:pt x="5114" y="3953"/>
                  <a:pt x="4839" y="4076"/>
                </a:cubicBezTo>
                <a:cubicBezTo>
                  <a:pt x="4831" y="4081"/>
                  <a:pt x="4825" y="4083"/>
                  <a:pt x="4818" y="4085"/>
                </a:cubicBezTo>
                <a:cubicBezTo>
                  <a:pt x="4533" y="4173"/>
                  <a:pt x="4114" y="4204"/>
                  <a:pt x="3817" y="4229"/>
                </a:cubicBezTo>
                <a:cubicBezTo>
                  <a:pt x="3314" y="4271"/>
                  <a:pt x="2808" y="4299"/>
                  <a:pt x="2305" y="4315"/>
                </a:cubicBezTo>
                <a:cubicBezTo>
                  <a:pt x="2117" y="4324"/>
                  <a:pt x="1928" y="4330"/>
                  <a:pt x="1738" y="43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CasetăText 33">
            <a:extLst>
              <a:ext uri="{FF2B5EF4-FFF2-40B4-BE49-F238E27FC236}">
                <a16:creationId xmlns:a16="http://schemas.microsoft.com/office/drawing/2014/main" id="{FA197C29-303E-45A6-B415-C38A4B63806C}"/>
              </a:ext>
            </a:extLst>
          </p:cNvPr>
          <p:cNvSpPr txBox="1"/>
          <p:nvPr/>
        </p:nvSpPr>
        <p:spPr>
          <a:xfrm>
            <a:off x="821531" y="1136565"/>
            <a:ext cx="327183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3"/>
              </a:buBlip>
              <a:tabLst>
                <a:tab pos="457200" algn="l"/>
              </a:tabLst>
            </a:pPr>
            <a:r>
              <a:rPr lang="it-IT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Concursuri</a:t>
            </a:r>
            <a:endParaRPr lang="ro-RO" sz="16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3"/>
              </a:buBlip>
              <a:tabLst>
                <a:tab pos="457200" algn="l"/>
              </a:tabLst>
            </a:pPr>
            <a:r>
              <a:rPr lang="ro-RO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Voluntariat</a:t>
            </a:r>
            <a:endParaRPr lang="ro-RO" sz="16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3"/>
              </a:buBlip>
              <a:tabLst>
                <a:tab pos="457200" algn="l"/>
              </a:tabLst>
            </a:pPr>
            <a:r>
              <a:rPr lang="it-IT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Celebrarea unor sărbători naţionale</a:t>
            </a:r>
            <a:endParaRPr lang="ro-RO" sz="16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Blip>
                <a:blip r:embed="rId3"/>
              </a:buBlip>
              <a:tabLst>
                <a:tab pos="457200" algn="l"/>
              </a:tabLst>
            </a:pPr>
            <a:r>
              <a:rPr lang="it-IT" sz="1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Expoziţii pe diverse teme</a:t>
            </a:r>
            <a:r>
              <a:rPr lang="it-IT" sz="16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o-RO" sz="16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Blip>
                <a:blip r:embed="rId3"/>
              </a:buBlip>
              <a:tabLst>
                <a:tab pos="457200" algn="l"/>
              </a:tabLst>
            </a:pPr>
            <a:r>
              <a:rPr lang="en-US" sz="16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Excursii</a:t>
            </a:r>
            <a:r>
              <a:rPr lang="en-US" sz="16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tematice</a:t>
            </a:r>
            <a:endParaRPr lang="ro-RO" sz="1600" b="1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Blip>
                <a:blip r:embed="rId3"/>
              </a:buBlip>
              <a:tabLst>
                <a:tab pos="457200" algn="l"/>
              </a:tabLst>
            </a:pPr>
            <a:r>
              <a:rPr lang="en-US" sz="16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Organizarea</a:t>
            </a:r>
            <a:r>
              <a:rPr lang="en-US" sz="16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de </a:t>
            </a:r>
            <a:r>
              <a:rPr lang="en-US" sz="16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spectacole</a:t>
            </a:r>
            <a:r>
              <a:rPr lang="en-US" sz="16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de </a:t>
            </a:r>
            <a:r>
              <a:rPr lang="en-US" sz="16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teatru</a:t>
            </a:r>
            <a:r>
              <a:rPr lang="en-US" sz="16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în</a:t>
            </a:r>
            <a:r>
              <a:rPr lang="en-US" sz="16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grădiniţă</a:t>
            </a:r>
            <a:endParaRPr lang="ro-RO" sz="1600" b="1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Blip>
                <a:blip r:embed="rId3"/>
              </a:buBlip>
              <a:tabLst>
                <a:tab pos="457200" algn="l"/>
              </a:tabLst>
            </a:pPr>
            <a:r>
              <a:rPr lang="en-US" sz="16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Vizite</a:t>
            </a:r>
            <a:r>
              <a:rPr lang="en-US" sz="16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la </a:t>
            </a:r>
            <a:r>
              <a:rPr lang="en-US" sz="16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muzee</a:t>
            </a:r>
            <a:r>
              <a:rPr lang="en-US" sz="16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şi</a:t>
            </a:r>
            <a:r>
              <a:rPr lang="en-US" sz="16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alte</a:t>
            </a:r>
            <a:r>
              <a:rPr lang="en-US" sz="16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obiective</a:t>
            </a:r>
            <a:r>
              <a:rPr lang="en-US" sz="16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culturale</a:t>
            </a:r>
            <a:endParaRPr lang="ro-RO" sz="1600" b="1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0">
              <a:tabLst>
                <a:tab pos="450215" algn="l"/>
              </a:tabLst>
            </a:pPr>
            <a:endParaRPr lang="ro-RO" sz="1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CasetăText 34">
            <a:extLst>
              <a:ext uri="{FF2B5EF4-FFF2-40B4-BE49-F238E27FC236}">
                <a16:creationId xmlns:a16="http://schemas.microsoft.com/office/drawing/2014/main" id="{83CC2404-D1BA-4A5D-BE45-B6BBFA261B1C}"/>
              </a:ext>
            </a:extLst>
          </p:cNvPr>
          <p:cNvSpPr txBox="1"/>
          <p:nvPr/>
        </p:nvSpPr>
        <p:spPr>
          <a:xfrm>
            <a:off x="4638676" y="969622"/>
            <a:ext cx="3881924" cy="35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Parteneriate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ro-RO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Unități școlare din județ, regiune, țară, UE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Blip>
                <a:blip r:embed="rId3"/>
              </a:buBlip>
              <a:tabLst/>
              <a:defRPr/>
            </a:pPr>
            <a:r>
              <a:rPr kumimoji="0" lang="ro-RO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Primăria</a:t>
            </a:r>
            <a:endParaRPr lang="ro-RO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ro-RO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Biserica</a:t>
            </a:r>
            <a:endParaRPr lang="ro-RO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ro-RO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Palatul Copiilor Deva</a:t>
            </a:r>
            <a:endParaRPr lang="ro-RO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ro-RO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Poliția Municipiului Deva </a:t>
            </a:r>
            <a:endParaRPr lang="ro-RO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ro-RO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I.S.U. „Iancu de Hunedoara” Deva</a:t>
            </a:r>
            <a:endParaRPr lang="ro-RO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ro-RO" b="1" spc="-4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Biblioteca Județeană „Ovid Densușianu”</a:t>
            </a:r>
          </a:p>
          <a:p>
            <a:pPr marL="342900" indent="-342900" algn="just">
              <a:lnSpc>
                <a:spcPct val="150000"/>
              </a:lnSpc>
              <a:buBlip>
                <a:blip r:embed="rId3"/>
              </a:buBlip>
            </a:pP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Teatrul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</a:rPr>
              <a:t> Magic Oz –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Timișoara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</a:rPr>
              <a:t>;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Păpușarii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</a:rPr>
              <a:t> Sibiu;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Cipilici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</a:rPr>
              <a:t> Sibiu;</a:t>
            </a:r>
            <a:endParaRPr lang="ro-RO" b="1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Blip>
                <a:blip r:embed="rId3"/>
              </a:buBlip>
            </a:pP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Organizatia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Inimi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Generoase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</a:rPr>
              <a:t> Deva</a:t>
            </a:r>
            <a:r>
              <a:rPr lang="ro-RO" b="1" dirty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029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2" name="Google Shape;3802;p109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accent6"/>
                </a:solidFill>
              </a:rPr>
              <a:t>06 RESURSE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3803" name="Google Shape;3803;p109"/>
          <p:cNvSpPr/>
          <p:nvPr/>
        </p:nvSpPr>
        <p:spPr>
          <a:xfrm>
            <a:off x="3243200" y="1534857"/>
            <a:ext cx="951946" cy="969247"/>
          </a:xfrm>
          <a:custGeom>
            <a:avLst/>
            <a:gdLst/>
            <a:ahLst/>
            <a:cxnLst/>
            <a:rect l="l" t="t" r="r" b="b"/>
            <a:pathLst>
              <a:path w="30538" h="31093" extrusionOk="0">
                <a:moveTo>
                  <a:pt x="30427" y="15787"/>
                </a:moveTo>
                <a:cubicBezTo>
                  <a:pt x="30427" y="15011"/>
                  <a:pt x="30279" y="14234"/>
                  <a:pt x="30316" y="13643"/>
                </a:cubicBezTo>
                <a:lnTo>
                  <a:pt x="30279" y="13384"/>
                </a:lnTo>
                <a:cubicBezTo>
                  <a:pt x="30242" y="12940"/>
                  <a:pt x="29946" y="12349"/>
                  <a:pt x="30057" y="12016"/>
                </a:cubicBezTo>
                <a:cubicBezTo>
                  <a:pt x="29761" y="11424"/>
                  <a:pt x="29909" y="11092"/>
                  <a:pt x="29614" y="10537"/>
                </a:cubicBezTo>
                <a:cubicBezTo>
                  <a:pt x="29540" y="10315"/>
                  <a:pt x="29429" y="10056"/>
                  <a:pt x="29318" y="9835"/>
                </a:cubicBezTo>
                <a:lnTo>
                  <a:pt x="29244" y="9687"/>
                </a:lnTo>
                <a:cubicBezTo>
                  <a:pt x="28948" y="9132"/>
                  <a:pt x="28874" y="8762"/>
                  <a:pt x="28615" y="8282"/>
                </a:cubicBezTo>
                <a:cubicBezTo>
                  <a:pt x="28246" y="7912"/>
                  <a:pt x="28394" y="7247"/>
                  <a:pt x="27913" y="7210"/>
                </a:cubicBezTo>
                <a:lnTo>
                  <a:pt x="27691" y="6877"/>
                </a:lnTo>
                <a:cubicBezTo>
                  <a:pt x="27691" y="6655"/>
                  <a:pt x="27211" y="5953"/>
                  <a:pt x="27137" y="5990"/>
                </a:cubicBezTo>
                <a:cubicBezTo>
                  <a:pt x="26767" y="5657"/>
                  <a:pt x="26804" y="5435"/>
                  <a:pt x="26471" y="5176"/>
                </a:cubicBezTo>
                <a:lnTo>
                  <a:pt x="26397" y="5065"/>
                </a:lnTo>
                <a:cubicBezTo>
                  <a:pt x="26027" y="4696"/>
                  <a:pt x="25658" y="4326"/>
                  <a:pt x="25214" y="4030"/>
                </a:cubicBezTo>
                <a:cubicBezTo>
                  <a:pt x="25140" y="3919"/>
                  <a:pt x="25029" y="3845"/>
                  <a:pt x="24918" y="3771"/>
                </a:cubicBezTo>
                <a:cubicBezTo>
                  <a:pt x="24770" y="3365"/>
                  <a:pt x="24216" y="3328"/>
                  <a:pt x="24031" y="2995"/>
                </a:cubicBezTo>
                <a:cubicBezTo>
                  <a:pt x="23661" y="2773"/>
                  <a:pt x="23292" y="2551"/>
                  <a:pt x="22922" y="2367"/>
                </a:cubicBezTo>
                <a:lnTo>
                  <a:pt x="22441" y="2108"/>
                </a:lnTo>
                <a:lnTo>
                  <a:pt x="22072" y="1923"/>
                </a:lnTo>
                <a:cubicBezTo>
                  <a:pt x="21776" y="1553"/>
                  <a:pt x="21036" y="1368"/>
                  <a:pt x="20408" y="1146"/>
                </a:cubicBezTo>
                <a:cubicBezTo>
                  <a:pt x="20223" y="1110"/>
                  <a:pt x="20001" y="999"/>
                  <a:pt x="19816" y="962"/>
                </a:cubicBezTo>
                <a:lnTo>
                  <a:pt x="19668" y="925"/>
                </a:lnTo>
                <a:cubicBezTo>
                  <a:pt x="19262" y="777"/>
                  <a:pt x="18855" y="703"/>
                  <a:pt x="18448" y="592"/>
                </a:cubicBezTo>
                <a:cubicBezTo>
                  <a:pt x="18448" y="444"/>
                  <a:pt x="18264" y="444"/>
                  <a:pt x="18079" y="407"/>
                </a:cubicBezTo>
                <a:cubicBezTo>
                  <a:pt x="17820" y="370"/>
                  <a:pt x="17635" y="370"/>
                  <a:pt x="17413" y="333"/>
                </a:cubicBezTo>
                <a:lnTo>
                  <a:pt x="17265" y="333"/>
                </a:lnTo>
                <a:cubicBezTo>
                  <a:pt x="16711" y="222"/>
                  <a:pt x="16526" y="37"/>
                  <a:pt x="16119" y="222"/>
                </a:cubicBezTo>
                <a:cubicBezTo>
                  <a:pt x="15602" y="222"/>
                  <a:pt x="15380" y="0"/>
                  <a:pt x="14825" y="74"/>
                </a:cubicBezTo>
                <a:lnTo>
                  <a:pt x="14714" y="74"/>
                </a:lnTo>
                <a:cubicBezTo>
                  <a:pt x="14234" y="148"/>
                  <a:pt x="13864" y="74"/>
                  <a:pt x="13494" y="37"/>
                </a:cubicBezTo>
                <a:lnTo>
                  <a:pt x="13494" y="148"/>
                </a:lnTo>
                <a:cubicBezTo>
                  <a:pt x="13162" y="74"/>
                  <a:pt x="12903" y="37"/>
                  <a:pt x="12422" y="148"/>
                </a:cubicBezTo>
                <a:cubicBezTo>
                  <a:pt x="11979" y="148"/>
                  <a:pt x="11942" y="407"/>
                  <a:pt x="11646" y="259"/>
                </a:cubicBezTo>
                <a:lnTo>
                  <a:pt x="11498" y="333"/>
                </a:lnTo>
                <a:cubicBezTo>
                  <a:pt x="11091" y="407"/>
                  <a:pt x="10685" y="518"/>
                  <a:pt x="10241" y="629"/>
                </a:cubicBezTo>
                <a:cubicBezTo>
                  <a:pt x="10204" y="555"/>
                  <a:pt x="10130" y="555"/>
                  <a:pt x="9982" y="592"/>
                </a:cubicBezTo>
                <a:cubicBezTo>
                  <a:pt x="9243" y="814"/>
                  <a:pt x="8540" y="1073"/>
                  <a:pt x="8245" y="1110"/>
                </a:cubicBezTo>
                <a:cubicBezTo>
                  <a:pt x="7764" y="1331"/>
                  <a:pt x="7357" y="1479"/>
                  <a:pt x="6988" y="1553"/>
                </a:cubicBezTo>
                <a:lnTo>
                  <a:pt x="6618" y="1738"/>
                </a:lnTo>
                <a:cubicBezTo>
                  <a:pt x="6359" y="1886"/>
                  <a:pt x="6137" y="1997"/>
                  <a:pt x="5915" y="2108"/>
                </a:cubicBezTo>
                <a:cubicBezTo>
                  <a:pt x="5878" y="2071"/>
                  <a:pt x="5768" y="2071"/>
                  <a:pt x="5620" y="2182"/>
                </a:cubicBezTo>
                <a:cubicBezTo>
                  <a:pt x="4510" y="2847"/>
                  <a:pt x="3586" y="3291"/>
                  <a:pt x="2625" y="4141"/>
                </a:cubicBezTo>
                <a:cubicBezTo>
                  <a:pt x="2403" y="4215"/>
                  <a:pt x="1664" y="4585"/>
                  <a:pt x="1701" y="4770"/>
                </a:cubicBezTo>
                <a:lnTo>
                  <a:pt x="1627" y="4844"/>
                </a:lnTo>
                <a:lnTo>
                  <a:pt x="1331" y="5139"/>
                </a:lnTo>
                <a:cubicBezTo>
                  <a:pt x="961" y="5583"/>
                  <a:pt x="776" y="5213"/>
                  <a:pt x="629" y="5768"/>
                </a:cubicBezTo>
                <a:cubicBezTo>
                  <a:pt x="370" y="6101"/>
                  <a:pt x="74" y="6101"/>
                  <a:pt x="222" y="6470"/>
                </a:cubicBezTo>
                <a:cubicBezTo>
                  <a:pt x="37" y="6655"/>
                  <a:pt x="148" y="6803"/>
                  <a:pt x="0" y="6988"/>
                </a:cubicBezTo>
                <a:cubicBezTo>
                  <a:pt x="74" y="7579"/>
                  <a:pt x="222" y="7727"/>
                  <a:pt x="592" y="7653"/>
                </a:cubicBezTo>
                <a:cubicBezTo>
                  <a:pt x="518" y="7395"/>
                  <a:pt x="1738" y="7210"/>
                  <a:pt x="1664" y="6618"/>
                </a:cubicBezTo>
                <a:lnTo>
                  <a:pt x="1886" y="6322"/>
                </a:lnTo>
                <a:cubicBezTo>
                  <a:pt x="2255" y="6064"/>
                  <a:pt x="2625" y="5768"/>
                  <a:pt x="2995" y="5324"/>
                </a:cubicBezTo>
                <a:cubicBezTo>
                  <a:pt x="3180" y="5139"/>
                  <a:pt x="3401" y="4881"/>
                  <a:pt x="3660" y="4696"/>
                </a:cubicBezTo>
                <a:cubicBezTo>
                  <a:pt x="3993" y="4770"/>
                  <a:pt x="4400" y="4104"/>
                  <a:pt x="4806" y="3919"/>
                </a:cubicBezTo>
                <a:cubicBezTo>
                  <a:pt x="5213" y="3513"/>
                  <a:pt x="5509" y="3587"/>
                  <a:pt x="5915" y="3328"/>
                </a:cubicBezTo>
                <a:cubicBezTo>
                  <a:pt x="6322" y="3032"/>
                  <a:pt x="6655" y="3106"/>
                  <a:pt x="7172" y="2736"/>
                </a:cubicBezTo>
                <a:cubicBezTo>
                  <a:pt x="7505" y="2551"/>
                  <a:pt x="7801" y="2403"/>
                  <a:pt x="8171" y="2256"/>
                </a:cubicBezTo>
                <a:cubicBezTo>
                  <a:pt x="8282" y="2477"/>
                  <a:pt x="8688" y="2071"/>
                  <a:pt x="8910" y="2071"/>
                </a:cubicBezTo>
                <a:cubicBezTo>
                  <a:pt x="9575" y="1812"/>
                  <a:pt x="10167" y="1627"/>
                  <a:pt x="10722" y="1627"/>
                </a:cubicBezTo>
                <a:cubicBezTo>
                  <a:pt x="10869" y="1553"/>
                  <a:pt x="11054" y="1516"/>
                  <a:pt x="11202" y="1479"/>
                </a:cubicBezTo>
                <a:lnTo>
                  <a:pt x="11313" y="1442"/>
                </a:lnTo>
                <a:cubicBezTo>
                  <a:pt x="11498" y="1664"/>
                  <a:pt x="12126" y="1294"/>
                  <a:pt x="12422" y="1331"/>
                </a:cubicBezTo>
                <a:cubicBezTo>
                  <a:pt x="13162" y="1183"/>
                  <a:pt x="13642" y="1146"/>
                  <a:pt x="14382" y="1146"/>
                </a:cubicBezTo>
                <a:cubicBezTo>
                  <a:pt x="14640" y="1368"/>
                  <a:pt x="15380" y="1146"/>
                  <a:pt x="15861" y="1257"/>
                </a:cubicBezTo>
                <a:cubicBezTo>
                  <a:pt x="16304" y="1257"/>
                  <a:pt x="16748" y="1294"/>
                  <a:pt x="17191" y="1331"/>
                </a:cubicBezTo>
                <a:cubicBezTo>
                  <a:pt x="17154" y="1553"/>
                  <a:pt x="17598" y="1442"/>
                  <a:pt x="17783" y="1516"/>
                </a:cubicBezTo>
                <a:cubicBezTo>
                  <a:pt x="18411" y="1516"/>
                  <a:pt x="18448" y="1664"/>
                  <a:pt x="19077" y="1812"/>
                </a:cubicBezTo>
                <a:lnTo>
                  <a:pt x="19225" y="1849"/>
                </a:lnTo>
                <a:cubicBezTo>
                  <a:pt x="19558" y="2071"/>
                  <a:pt x="19890" y="1923"/>
                  <a:pt x="20371" y="2219"/>
                </a:cubicBezTo>
                <a:lnTo>
                  <a:pt x="20519" y="2256"/>
                </a:lnTo>
                <a:cubicBezTo>
                  <a:pt x="20889" y="2293"/>
                  <a:pt x="20778" y="2588"/>
                  <a:pt x="21184" y="2625"/>
                </a:cubicBezTo>
                <a:cubicBezTo>
                  <a:pt x="21480" y="2551"/>
                  <a:pt x="21850" y="2847"/>
                  <a:pt x="22035" y="3032"/>
                </a:cubicBezTo>
                <a:lnTo>
                  <a:pt x="22146" y="3106"/>
                </a:lnTo>
                <a:cubicBezTo>
                  <a:pt x="22478" y="3291"/>
                  <a:pt x="22774" y="3402"/>
                  <a:pt x="23107" y="3660"/>
                </a:cubicBezTo>
                <a:cubicBezTo>
                  <a:pt x="23144" y="3882"/>
                  <a:pt x="23587" y="4067"/>
                  <a:pt x="23846" y="4289"/>
                </a:cubicBezTo>
                <a:cubicBezTo>
                  <a:pt x="24179" y="4511"/>
                  <a:pt x="24512" y="4770"/>
                  <a:pt x="24807" y="5028"/>
                </a:cubicBezTo>
                <a:lnTo>
                  <a:pt x="25177" y="5361"/>
                </a:lnTo>
                <a:cubicBezTo>
                  <a:pt x="25214" y="5398"/>
                  <a:pt x="25325" y="5435"/>
                  <a:pt x="25362" y="5546"/>
                </a:cubicBezTo>
                <a:lnTo>
                  <a:pt x="25658" y="5768"/>
                </a:lnTo>
                <a:cubicBezTo>
                  <a:pt x="25843" y="6064"/>
                  <a:pt x="25954" y="6359"/>
                  <a:pt x="26323" y="6470"/>
                </a:cubicBezTo>
                <a:cubicBezTo>
                  <a:pt x="26323" y="6729"/>
                  <a:pt x="26767" y="7062"/>
                  <a:pt x="26952" y="7395"/>
                </a:cubicBezTo>
                <a:cubicBezTo>
                  <a:pt x="26915" y="7616"/>
                  <a:pt x="27211" y="7949"/>
                  <a:pt x="27395" y="8282"/>
                </a:cubicBezTo>
                <a:cubicBezTo>
                  <a:pt x="27432" y="8319"/>
                  <a:pt x="27506" y="8393"/>
                  <a:pt x="27543" y="8467"/>
                </a:cubicBezTo>
                <a:cubicBezTo>
                  <a:pt x="27950" y="8910"/>
                  <a:pt x="27950" y="9576"/>
                  <a:pt x="28283" y="9687"/>
                </a:cubicBezTo>
                <a:cubicBezTo>
                  <a:pt x="28283" y="9946"/>
                  <a:pt x="28320" y="10130"/>
                  <a:pt x="28431" y="10352"/>
                </a:cubicBezTo>
                <a:cubicBezTo>
                  <a:pt x="28504" y="10574"/>
                  <a:pt x="28615" y="10870"/>
                  <a:pt x="28689" y="11129"/>
                </a:cubicBezTo>
                <a:cubicBezTo>
                  <a:pt x="28874" y="11646"/>
                  <a:pt x="29059" y="12164"/>
                  <a:pt x="29059" y="12607"/>
                </a:cubicBezTo>
                <a:cubicBezTo>
                  <a:pt x="29096" y="12755"/>
                  <a:pt x="29170" y="12940"/>
                  <a:pt x="29207" y="13088"/>
                </a:cubicBezTo>
                <a:cubicBezTo>
                  <a:pt x="29244" y="13273"/>
                  <a:pt x="29281" y="13458"/>
                  <a:pt x="29355" y="13680"/>
                </a:cubicBezTo>
                <a:cubicBezTo>
                  <a:pt x="29244" y="14012"/>
                  <a:pt x="29761" y="14123"/>
                  <a:pt x="29281" y="14197"/>
                </a:cubicBezTo>
                <a:cubicBezTo>
                  <a:pt x="29281" y="14308"/>
                  <a:pt x="29392" y="14419"/>
                  <a:pt x="29429" y="14493"/>
                </a:cubicBezTo>
                <a:cubicBezTo>
                  <a:pt x="29281" y="14752"/>
                  <a:pt x="29429" y="15195"/>
                  <a:pt x="29392" y="15565"/>
                </a:cubicBezTo>
                <a:cubicBezTo>
                  <a:pt x="29429" y="16268"/>
                  <a:pt x="29392" y="16896"/>
                  <a:pt x="29281" y="17598"/>
                </a:cubicBezTo>
                <a:cubicBezTo>
                  <a:pt x="29022" y="17746"/>
                  <a:pt x="29170" y="18449"/>
                  <a:pt x="29022" y="18745"/>
                </a:cubicBezTo>
                <a:cubicBezTo>
                  <a:pt x="28911" y="19262"/>
                  <a:pt x="28726" y="19262"/>
                  <a:pt x="28800" y="19669"/>
                </a:cubicBezTo>
                <a:cubicBezTo>
                  <a:pt x="28504" y="19669"/>
                  <a:pt x="28541" y="20334"/>
                  <a:pt x="28431" y="20556"/>
                </a:cubicBezTo>
                <a:cubicBezTo>
                  <a:pt x="28283" y="20963"/>
                  <a:pt x="28098" y="21406"/>
                  <a:pt x="27950" y="21776"/>
                </a:cubicBezTo>
                <a:cubicBezTo>
                  <a:pt x="27691" y="21887"/>
                  <a:pt x="27543" y="22516"/>
                  <a:pt x="27247" y="22885"/>
                </a:cubicBezTo>
                <a:cubicBezTo>
                  <a:pt x="27174" y="23292"/>
                  <a:pt x="26989" y="23477"/>
                  <a:pt x="26804" y="23699"/>
                </a:cubicBezTo>
                <a:cubicBezTo>
                  <a:pt x="26656" y="23883"/>
                  <a:pt x="26508" y="24105"/>
                  <a:pt x="26434" y="24290"/>
                </a:cubicBezTo>
                <a:cubicBezTo>
                  <a:pt x="26286" y="24660"/>
                  <a:pt x="26064" y="24475"/>
                  <a:pt x="25917" y="24808"/>
                </a:cubicBezTo>
                <a:cubicBezTo>
                  <a:pt x="25843" y="25140"/>
                  <a:pt x="25695" y="25177"/>
                  <a:pt x="25325" y="25547"/>
                </a:cubicBezTo>
                <a:cubicBezTo>
                  <a:pt x="24992" y="26065"/>
                  <a:pt x="24623" y="26065"/>
                  <a:pt x="24253" y="26508"/>
                </a:cubicBezTo>
                <a:cubicBezTo>
                  <a:pt x="23920" y="26841"/>
                  <a:pt x="23550" y="27174"/>
                  <a:pt x="23181" y="27507"/>
                </a:cubicBezTo>
                <a:cubicBezTo>
                  <a:pt x="23107" y="27396"/>
                  <a:pt x="22996" y="27507"/>
                  <a:pt x="22885" y="27581"/>
                </a:cubicBezTo>
                <a:cubicBezTo>
                  <a:pt x="22737" y="27728"/>
                  <a:pt x="22589" y="27876"/>
                  <a:pt x="22515" y="27913"/>
                </a:cubicBezTo>
                <a:lnTo>
                  <a:pt x="22146" y="28172"/>
                </a:lnTo>
                <a:cubicBezTo>
                  <a:pt x="21702" y="28320"/>
                  <a:pt x="20704" y="28838"/>
                  <a:pt x="20482" y="29022"/>
                </a:cubicBezTo>
                <a:cubicBezTo>
                  <a:pt x="20297" y="28985"/>
                  <a:pt x="20149" y="29022"/>
                  <a:pt x="19927" y="29170"/>
                </a:cubicBezTo>
                <a:cubicBezTo>
                  <a:pt x="19595" y="29281"/>
                  <a:pt x="19262" y="29429"/>
                  <a:pt x="18966" y="29540"/>
                </a:cubicBezTo>
                <a:cubicBezTo>
                  <a:pt x="18485" y="29429"/>
                  <a:pt x="17746" y="29873"/>
                  <a:pt x="17154" y="29947"/>
                </a:cubicBezTo>
                <a:cubicBezTo>
                  <a:pt x="17118" y="29725"/>
                  <a:pt x="16748" y="29984"/>
                  <a:pt x="16563" y="29947"/>
                </a:cubicBezTo>
                <a:lnTo>
                  <a:pt x="16230" y="29984"/>
                </a:lnTo>
                <a:cubicBezTo>
                  <a:pt x="16045" y="30168"/>
                  <a:pt x="15528" y="29984"/>
                  <a:pt x="15084" y="30095"/>
                </a:cubicBezTo>
                <a:cubicBezTo>
                  <a:pt x="15084" y="29836"/>
                  <a:pt x="14640" y="30021"/>
                  <a:pt x="14456" y="29984"/>
                </a:cubicBezTo>
                <a:cubicBezTo>
                  <a:pt x="14012" y="30095"/>
                  <a:pt x="14049" y="29984"/>
                  <a:pt x="13531" y="29947"/>
                </a:cubicBezTo>
                <a:cubicBezTo>
                  <a:pt x="13605" y="29725"/>
                  <a:pt x="13125" y="29836"/>
                  <a:pt x="12977" y="29799"/>
                </a:cubicBezTo>
                <a:lnTo>
                  <a:pt x="12903" y="29799"/>
                </a:lnTo>
                <a:cubicBezTo>
                  <a:pt x="12311" y="29651"/>
                  <a:pt x="12126" y="29799"/>
                  <a:pt x="11646" y="29614"/>
                </a:cubicBezTo>
                <a:cubicBezTo>
                  <a:pt x="10869" y="29614"/>
                  <a:pt x="10352" y="28948"/>
                  <a:pt x="9797" y="29059"/>
                </a:cubicBezTo>
                <a:lnTo>
                  <a:pt x="9723" y="29022"/>
                </a:lnTo>
                <a:cubicBezTo>
                  <a:pt x="9575" y="28690"/>
                  <a:pt x="8836" y="28616"/>
                  <a:pt x="8503" y="28357"/>
                </a:cubicBezTo>
                <a:lnTo>
                  <a:pt x="8392" y="28320"/>
                </a:lnTo>
                <a:lnTo>
                  <a:pt x="7431" y="27765"/>
                </a:lnTo>
                <a:cubicBezTo>
                  <a:pt x="7172" y="27581"/>
                  <a:pt x="6914" y="27433"/>
                  <a:pt x="6692" y="27248"/>
                </a:cubicBezTo>
                <a:cubicBezTo>
                  <a:pt x="6544" y="27174"/>
                  <a:pt x="6359" y="26989"/>
                  <a:pt x="6285" y="27063"/>
                </a:cubicBezTo>
                <a:lnTo>
                  <a:pt x="6174" y="26989"/>
                </a:lnTo>
                <a:cubicBezTo>
                  <a:pt x="6137" y="26693"/>
                  <a:pt x="5398" y="26065"/>
                  <a:pt x="5176" y="26065"/>
                </a:cubicBezTo>
                <a:lnTo>
                  <a:pt x="5065" y="25954"/>
                </a:lnTo>
                <a:cubicBezTo>
                  <a:pt x="5176" y="25732"/>
                  <a:pt x="4658" y="25436"/>
                  <a:pt x="4510" y="25214"/>
                </a:cubicBezTo>
                <a:lnTo>
                  <a:pt x="4437" y="25140"/>
                </a:lnTo>
                <a:cubicBezTo>
                  <a:pt x="4289" y="24993"/>
                  <a:pt x="4215" y="24845"/>
                  <a:pt x="4067" y="24660"/>
                </a:cubicBezTo>
                <a:lnTo>
                  <a:pt x="3882" y="24438"/>
                </a:lnTo>
                <a:lnTo>
                  <a:pt x="3734" y="24253"/>
                </a:lnTo>
                <a:cubicBezTo>
                  <a:pt x="3586" y="24031"/>
                  <a:pt x="3475" y="23847"/>
                  <a:pt x="3327" y="23588"/>
                </a:cubicBezTo>
                <a:cubicBezTo>
                  <a:pt x="3217" y="23477"/>
                  <a:pt x="3180" y="23329"/>
                  <a:pt x="3143" y="23181"/>
                </a:cubicBezTo>
                <a:cubicBezTo>
                  <a:pt x="2921" y="22922"/>
                  <a:pt x="2921" y="22257"/>
                  <a:pt x="2588" y="22183"/>
                </a:cubicBezTo>
                <a:cubicBezTo>
                  <a:pt x="2625" y="22035"/>
                  <a:pt x="2551" y="21332"/>
                  <a:pt x="2292" y="21296"/>
                </a:cubicBezTo>
                <a:cubicBezTo>
                  <a:pt x="2033" y="20593"/>
                  <a:pt x="2070" y="19484"/>
                  <a:pt x="1812" y="18966"/>
                </a:cubicBezTo>
                <a:lnTo>
                  <a:pt x="1812" y="18855"/>
                </a:lnTo>
                <a:cubicBezTo>
                  <a:pt x="1996" y="18486"/>
                  <a:pt x="1738" y="17672"/>
                  <a:pt x="1996" y="17266"/>
                </a:cubicBezTo>
                <a:lnTo>
                  <a:pt x="1996" y="16896"/>
                </a:lnTo>
                <a:cubicBezTo>
                  <a:pt x="1996" y="16452"/>
                  <a:pt x="2033" y="16009"/>
                  <a:pt x="2070" y="15565"/>
                </a:cubicBezTo>
                <a:cubicBezTo>
                  <a:pt x="2107" y="15084"/>
                  <a:pt x="2181" y="14604"/>
                  <a:pt x="2255" y="14123"/>
                </a:cubicBezTo>
                <a:lnTo>
                  <a:pt x="2292" y="13901"/>
                </a:lnTo>
                <a:cubicBezTo>
                  <a:pt x="2440" y="12792"/>
                  <a:pt x="2921" y="11646"/>
                  <a:pt x="3143" y="10833"/>
                </a:cubicBezTo>
                <a:cubicBezTo>
                  <a:pt x="3327" y="10352"/>
                  <a:pt x="3512" y="9872"/>
                  <a:pt x="3734" y="9428"/>
                </a:cubicBezTo>
                <a:cubicBezTo>
                  <a:pt x="3882" y="8910"/>
                  <a:pt x="4474" y="8319"/>
                  <a:pt x="4474" y="7875"/>
                </a:cubicBezTo>
                <a:cubicBezTo>
                  <a:pt x="4658" y="7653"/>
                  <a:pt x="4695" y="7468"/>
                  <a:pt x="4695" y="7321"/>
                </a:cubicBezTo>
                <a:cubicBezTo>
                  <a:pt x="4954" y="7395"/>
                  <a:pt x="5139" y="6840"/>
                  <a:pt x="5398" y="6655"/>
                </a:cubicBezTo>
                <a:lnTo>
                  <a:pt x="5509" y="6544"/>
                </a:lnTo>
                <a:cubicBezTo>
                  <a:pt x="5804" y="6174"/>
                  <a:pt x="6137" y="5842"/>
                  <a:pt x="6507" y="5583"/>
                </a:cubicBezTo>
                <a:cubicBezTo>
                  <a:pt x="6618" y="5065"/>
                  <a:pt x="7209" y="5546"/>
                  <a:pt x="7246" y="5213"/>
                </a:cubicBezTo>
                <a:cubicBezTo>
                  <a:pt x="7579" y="4917"/>
                  <a:pt x="7468" y="4991"/>
                  <a:pt x="7912" y="4733"/>
                </a:cubicBezTo>
                <a:lnTo>
                  <a:pt x="7690" y="4511"/>
                </a:lnTo>
                <a:lnTo>
                  <a:pt x="7801" y="4474"/>
                </a:lnTo>
                <a:cubicBezTo>
                  <a:pt x="8134" y="3993"/>
                  <a:pt x="7431" y="3697"/>
                  <a:pt x="6840" y="3956"/>
                </a:cubicBezTo>
                <a:cubicBezTo>
                  <a:pt x="6618" y="4067"/>
                  <a:pt x="6470" y="4178"/>
                  <a:pt x="6433" y="4326"/>
                </a:cubicBezTo>
                <a:cubicBezTo>
                  <a:pt x="5841" y="4326"/>
                  <a:pt x="5509" y="4991"/>
                  <a:pt x="4806" y="5546"/>
                </a:cubicBezTo>
                <a:lnTo>
                  <a:pt x="4695" y="5620"/>
                </a:lnTo>
                <a:cubicBezTo>
                  <a:pt x="4326" y="6101"/>
                  <a:pt x="3660" y="6692"/>
                  <a:pt x="3660" y="7136"/>
                </a:cubicBezTo>
                <a:cubicBezTo>
                  <a:pt x="3327" y="7616"/>
                  <a:pt x="3032" y="8134"/>
                  <a:pt x="2810" y="8578"/>
                </a:cubicBezTo>
                <a:lnTo>
                  <a:pt x="2736" y="8799"/>
                </a:lnTo>
                <a:cubicBezTo>
                  <a:pt x="2403" y="9317"/>
                  <a:pt x="2033" y="10648"/>
                  <a:pt x="1738" y="11313"/>
                </a:cubicBezTo>
                <a:cubicBezTo>
                  <a:pt x="1664" y="11535"/>
                  <a:pt x="1627" y="11831"/>
                  <a:pt x="1516" y="12053"/>
                </a:cubicBezTo>
                <a:lnTo>
                  <a:pt x="1368" y="12570"/>
                </a:lnTo>
                <a:cubicBezTo>
                  <a:pt x="1294" y="12903"/>
                  <a:pt x="1257" y="13199"/>
                  <a:pt x="1146" y="13569"/>
                </a:cubicBezTo>
                <a:cubicBezTo>
                  <a:pt x="1109" y="13827"/>
                  <a:pt x="1072" y="14086"/>
                  <a:pt x="998" y="14308"/>
                </a:cubicBezTo>
                <a:cubicBezTo>
                  <a:pt x="924" y="14863"/>
                  <a:pt x="887" y="15417"/>
                  <a:pt x="813" y="15935"/>
                </a:cubicBezTo>
                <a:lnTo>
                  <a:pt x="776" y="16304"/>
                </a:lnTo>
                <a:cubicBezTo>
                  <a:pt x="776" y="16526"/>
                  <a:pt x="776" y="16822"/>
                  <a:pt x="739" y="17044"/>
                </a:cubicBezTo>
                <a:lnTo>
                  <a:pt x="739" y="17192"/>
                </a:lnTo>
                <a:lnTo>
                  <a:pt x="739" y="18190"/>
                </a:lnTo>
                <a:cubicBezTo>
                  <a:pt x="555" y="18116"/>
                  <a:pt x="592" y="18818"/>
                  <a:pt x="776" y="18708"/>
                </a:cubicBezTo>
                <a:cubicBezTo>
                  <a:pt x="924" y="20149"/>
                  <a:pt x="998" y="20926"/>
                  <a:pt x="1442" y="22183"/>
                </a:cubicBezTo>
                <a:cubicBezTo>
                  <a:pt x="1331" y="22220"/>
                  <a:pt x="1368" y="22442"/>
                  <a:pt x="1516" y="22405"/>
                </a:cubicBezTo>
                <a:cubicBezTo>
                  <a:pt x="1812" y="23255"/>
                  <a:pt x="2218" y="24031"/>
                  <a:pt x="2662" y="24771"/>
                </a:cubicBezTo>
                <a:cubicBezTo>
                  <a:pt x="3180" y="25436"/>
                  <a:pt x="3734" y="26139"/>
                  <a:pt x="4400" y="26730"/>
                </a:cubicBezTo>
                <a:cubicBezTo>
                  <a:pt x="4621" y="26989"/>
                  <a:pt x="4843" y="27211"/>
                  <a:pt x="5139" y="27396"/>
                </a:cubicBezTo>
                <a:cubicBezTo>
                  <a:pt x="5398" y="27618"/>
                  <a:pt x="5694" y="27876"/>
                  <a:pt x="5989" y="28098"/>
                </a:cubicBezTo>
                <a:cubicBezTo>
                  <a:pt x="5952" y="28246"/>
                  <a:pt x="6100" y="28246"/>
                  <a:pt x="6174" y="28246"/>
                </a:cubicBezTo>
                <a:cubicBezTo>
                  <a:pt x="6433" y="28431"/>
                  <a:pt x="6655" y="28542"/>
                  <a:pt x="6914" y="28690"/>
                </a:cubicBezTo>
                <a:lnTo>
                  <a:pt x="7025" y="28727"/>
                </a:lnTo>
                <a:cubicBezTo>
                  <a:pt x="7542" y="29022"/>
                  <a:pt x="8060" y="29281"/>
                  <a:pt x="8540" y="29540"/>
                </a:cubicBezTo>
                <a:cubicBezTo>
                  <a:pt x="8392" y="29651"/>
                  <a:pt x="9021" y="29947"/>
                  <a:pt x="9021" y="29725"/>
                </a:cubicBezTo>
                <a:lnTo>
                  <a:pt x="9686" y="29984"/>
                </a:lnTo>
                <a:cubicBezTo>
                  <a:pt x="9834" y="30316"/>
                  <a:pt x="10574" y="30316"/>
                  <a:pt x="10943" y="30501"/>
                </a:cubicBezTo>
                <a:cubicBezTo>
                  <a:pt x="11091" y="30538"/>
                  <a:pt x="11276" y="30575"/>
                  <a:pt x="11424" y="30575"/>
                </a:cubicBezTo>
                <a:cubicBezTo>
                  <a:pt x="12016" y="30575"/>
                  <a:pt x="12459" y="31019"/>
                  <a:pt x="12866" y="30797"/>
                </a:cubicBezTo>
                <a:cubicBezTo>
                  <a:pt x="13273" y="31093"/>
                  <a:pt x="14234" y="30908"/>
                  <a:pt x="14714" y="31093"/>
                </a:cubicBezTo>
                <a:cubicBezTo>
                  <a:pt x="15380" y="31093"/>
                  <a:pt x="16082" y="30982"/>
                  <a:pt x="16785" y="30871"/>
                </a:cubicBezTo>
                <a:cubicBezTo>
                  <a:pt x="16785" y="30908"/>
                  <a:pt x="16822" y="30982"/>
                  <a:pt x="16896" y="30945"/>
                </a:cubicBezTo>
                <a:cubicBezTo>
                  <a:pt x="17081" y="30908"/>
                  <a:pt x="17339" y="30871"/>
                  <a:pt x="17524" y="30797"/>
                </a:cubicBezTo>
                <a:cubicBezTo>
                  <a:pt x="17820" y="30723"/>
                  <a:pt x="18153" y="30686"/>
                  <a:pt x="18485" y="30538"/>
                </a:cubicBezTo>
                <a:cubicBezTo>
                  <a:pt x="18707" y="30686"/>
                  <a:pt x="19668" y="30279"/>
                  <a:pt x="19668" y="30205"/>
                </a:cubicBezTo>
                <a:lnTo>
                  <a:pt x="20001" y="30095"/>
                </a:lnTo>
                <a:cubicBezTo>
                  <a:pt x="20297" y="30279"/>
                  <a:pt x="20852" y="29762"/>
                  <a:pt x="21147" y="29614"/>
                </a:cubicBezTo>
                <a:cubicBezTo>
                  <a:pt x="21517" y="29281"/>
                  <a:pt x="21776" y="29429"/>
                  <a:pt x="22072" y="29207"/>
                </a:cubicBezTo>
                <a:lnTo>
                  <a:pt x="22035" y="29096"/>
                </a:lnTo>
                <a:cubicBezTo>
                  <a:pt x="22404" y="28911"/>
                  <a:pt x="22737" y="28875"/>
                  <a:pt x="23144" y="28505"/>
                </a:cubicBezTo>
                <a:cubicBezTo>
                  <a:pt x="23957" y="28172"/>
                  <a:pt x="24364" y="27470"/>
                  <a:pt x="25177" y="26989"/>
                </a:cubicBezTo>
                <a:cubicBezTo>
                  <a:pt x="25177" y="26693"/>
                  <a:pt x="25658" y="26656"/>
                  <a:pt x="25880" y="26250"/>
                </a:cubicBezTo>
                <a:cubicBezTo>
                  <a:pt x="26064" y="26065"/>
                  <a:pt x="26212" y="25880"/>
                  <a:pt x="26360" y="25658"/>
                </a:cubicBezTo>
                <a:cubicBezTo>
                  <a:pt x="26656" y="25658"/>
                  <a:pt x="26952" y="24919"/>
                  <a:pt x="27284" y="24586"/>
                </a:cubicBezTo>
                <a:cubicBezTo>
                  <a:pt x="27469" y="24364"/>
                  <a:pt x="27580" y="24068"/>
                  <a:pt x="27728" y="23847"/>
                </a:cubicBezTo>
                <a:lnTo>
                  <a:pt x="27765" y="23736"/>
                </a:lnTo>
                <a:cubicBezTo>
                  <a:pt x="27950" y="23440"/>
                  <a:pt x="28135" y="23107"/>
                  <a:pt x="28320" y="22737"/>
                </a:cubicBezTo>
                <a:cubicBezTo>
                  <a:pt x="28578" y="22774"/>
                  <a:pt x="28652" y="22183"/>
                  <a:pt x="28800" y="21998"/>
                </a:cubicBezTo>
                <a:lnTo>
                  <a:pt x="28874" y="21776"/>
                </a:lnTo>
                <a:cubicBezTo>
                  <a:pt x="29059" y="21296"/>
                  <a:pt x="29244" y="20778"/>
                  <a:pt x="29392" y="20334"/>
                </a:cubicBezTo>
                <a:cubicBezTo>
                  <a:pt x="29688" y="20297"/>
                  <a:pt x="29688" y="19595"/>
                  <a:pt x="29798" y="19262"/>
                </a:cubicBezTo>
                <a:lnTo>
                  <a:pt x="29909" y="18745"/>
                </a:lnTo>
                <a:cubicBezTo>
                  <a:pt x="29983" y="18338"/>
                  <a:pt x="30057" y="17931"/>
                  <a:pt x="30094" y="17525"/>
                </a:cubicBezTo>
                <a:cubicBezTo>
                  <a:pt x="30538" y="17192"/>
                  <a:pt x="30353" y="16304"/>
                  <a:pt x="30427" y="157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4" name="Google Shape;3804;p109"/>
          <p:cNvSpPr/>
          <p:nvPr/>
        </p:nvSpPr>
        <p:spPr>
          <a:xfrm>
            <a:off x="4954415" y="1545082"/>
            <a:ext cx="951912" cy="948771"/>
          </a:xfrm>
          <a:custGeom>
            <a:avLst/>
            <a:gdLst/>
            <a:ahLst/>
            <a:cxnLst/>
            <a:rect l="l" t="t" r="r" b="b"/>
            <a:pathLst>
              <a:path w="31093" h="30317" extrusionOk="0">
                <a:moveTo>
                  <a:pt x="30945" y="18005"/>
                </a:moveTo>
                <a:cubicBezTo>
                  <a:pt x="30982" y="17450"/>
                  <a:pt x="31093" y="16896"/>
                  <a:pt x="31056" y="16452"/>
                </a:cubicBezTo>
                <a:lnTo>
                  <a:pt x="31056" y="16267"/>
                </a:lnTo>
                <a:lnTo>
                  <a:pt x="31056" y="16046"/>
                </a:lnTo>
                <a:lnTo>
                  <a:pt x="31056" y="15343"/>
                </a:lnTo>
                <a:lnTo>
                  <a:pt x="31056" y="14789"/>
                </a:lnTo>
                <a:cubicBezTo>
                  <a:pt x="30908" y="14678"/>
                  <a:pt x="30982" y="14419"/>
                  <a:pt x="30945" y="14234"/>
                </a:cubicBezTo>
                <a:cubicBezTo>
                  <a:pt x="30908" y="14086"/>
                  <a:pt x="30982" y="13753"/>
                  <a:pt x="30797" y="13716"/>
                </a:cubicBezTo>
                <a:cubicBezTo>
                  <a:pt x="30760" y="13458"/>
                  <a:pt x="30723" y="13125"/>
                  <a:pt x="30686" y="12829"/>
                </a:cubicBezTo>
                <a:lnTo>
                  <a:pt x="30575" y="12459"/>
                </a:lnTo>
                <a:cubicBezTo>
                  <a:pt x="30538" y="12201"/>
                  <a:pt x="30427" y="11868"/>
                  <a:pt x="30390" y="11609"/>
                </a:cubicBezTo>
                <a:cubicBezTo>
                  <a:pt x="30316" y="11646"/>
                  <a:pt x="30242" y="11646"/>
                  <a:pt x="30205" y="11683"/>
                </a:cubicBezTo>
                <a:cubicBezTo>
                  <a:pt x="30205" y="11646"/>
                  <a:pt x="30205" y="11535"/>
                  <a:pt x="30316" y="11535"/>
                </a:cubicBezTo>
                <a:lnTo>
                  <a:pt x="30168" y="11128"/>
                </a:lnTo>
                <a:cubicBezTo>
                  <a:pt x="30058" y="10796"/>
                  <a:pt x="30021" y="10796"/>
                  <a:pt x="29984" y="10537"/>
                </a:cubicBezTo>
                <a:cubicBezTo>
                  <a:pt x="29947" y="10389"/>
                  <a:pt x="29873" y="10167"/>
                  <a:pt x="29762" y="10093"/>
                </a:cubicBezTo>
                <a:cubicBezTo>
                  <a:pt x="29651" y="9871"/>
                  <a:pt x="29577" y="9613"/>
                  <a:pt x="29466" y="9354"/>
                </a:cubicBezTo>
                <a:cubicBezTo>
                  <a:pt x="29392" y="9095"/>
                  <a:pt x="29244" y="8873"/>
                  <a:pt x="29133" y="8578"/>
                </a:cubicBezTo>
                <a:cubicBezTo>
                  <a:pt x="29022" y="8578"/>
                  <a:pt x="28764" y="8799"/>
                  <a:pt x="28764" y="8725"/>
                </a:cubicBezTo>
                <a:cubicBezTo>
                  <a:pt x="28764" y="8688"/>
                  <a:pt x="28690" y="8578"/>
                  <a:pt x="28764" y="8541"/>
                </a:cubicBezTo>
                <a:cubicBezTo>
                  <a:pt x="28837" y="8614"/>
                  <a:pt x="28874" y="8725"/>
                  <a:pt x="29022" y="8614"/>
                </a:cubicBezTo>
                <a:cubicBezTo>
                  <a:pt x="29133" y="8393"/>
                  <a:pt x="29022" y="8319"/>
                  <a:pt x="28874" y="8171"/>
                </a:cubicBezTo>
                <a:cubicBezTo>
                  <a:pt x="28764" y="7949"/>
                  <a:pt x="28653" y="7764"/>
                  <a:pt x="28542" y="7505"/>
                </a:cubicBezTo>
                <a:lnTo>
                  <a:pt x="28394" y="7284"/>
                </a:lnTo>
                <a:lnTo>
                  <a:pt x="28320" y="7099"/>
                </a:lnTo>
                <a:cubicBezTo>
                  <a:pt x="28172" y="6877"/>
                  <a:pt x="28024" y="6655"/>
                  <a:pt x="27913" y="6470"/>
                </a:cubicBezTo>
                <a:lnTo>
                  <a:pt x="27617" y="6027"/>
                </a:lnTo>
                <a:cubicBezTo>
                  <a:pt x="27470" y="5916"/>
                  <a:pt x="27396" y="5546"/>
                  <a:pt x="27211" y="5583"/>
                </a:cubicBezTo>
                <a:cubicBezTo>
                  <a:pt x="27174" y="5361"/>
                  <a:pt x="26989" y="5435"/>
                  <a:pt x="27026" y="5176"/>
                </a:cubicBezTo>
                <a:lnTo>
                  <a:pt x="26915" y="5213"/>
                </a:lnTo>
                <a:cubicBezTo>
                  <a:pt x="26804" y="5028"/>
                  <a:pt x="26619" y="4843"/>
                  <a:pt x="26471" y="4659"/>
                </a:cubicBezTo>
                <a:lnTo>
                  <a:pt x="26360" y="4548"/>
                </a:lnTo>
                <a:cubicBezTo>
                  <a:pt x="26286" y="4474"/>
                  <a:pt x="26139" y="4252"/>
                  <a:pt x="25991" y="4289"/>
                </a:cubicBezTo>
                <a:cubicBezTo>
                  <a:pt x="25991" y="3993"/>
                  <a:pt x="25695" y="3919"/>
                  <a:pt x="25584" y="3882"/>
                </a:cubicBezTo>
                <a:cubicBezTo>
                  <a:pt x="25436" y="3734"/>
                  <a:pt x="25325" y="3623"/>
                  <a:pt x="25177" y="3513"/>
                </a:cubicBezTo>
                <a:cubicBezTo>
                  <a:pt x="24771" y="3217"/>
                  <a:pt x="24327" y="2662"/>
                  <a:pt x="23883" y="2625"/>
                </a:cubicBezTo>
                <a:cubicBezTo>
                  <a:pt x="23699" y="2514"/>
                  <a:pt x="23477" y="2403"/>
                  <a:pt x="23292" y="2256"/>
                </a:cubicBezTo>
                <a:lnTo>
                  <a:pt x="22737" y="1960"/>
                </a:lnTo>
                <a:cubicBezTo>
                  <a:pt x="22479" y="1886"/>
                  <a:pt x="22220" y="1590"/>
                  <a:pt x="21998" y="1738"/>
                </a:cubicBezTo>
                <a:cubicBezTo>
                  <a:pt x="22072" y="1553"/>
                  <a:pt x="21850" y="1590"/>
                  <a:pt x="21739" y="1553"/>
                </a:cubicBezTo>
                <a:lnTo>
                  <a:pt x="21554" y="1479"/>
                </a:lnTo>
                <a:lnTo>
                  <a:pt x="21369" y="1368"/>
                </a:lnTo>
                <a:cubicBezTo>
                  <a:pt x="21074" y="1183"/>
                  <a:pt x="20593" y="1146"/>
                  <a:pt x="20408" y="999"/>
                </a:cubicBezTo>
                <a:cubicBezTo>
                  <a:pt x="20186" y="925"/>
                  <a:pt x="19965" y="851"/>
                  <a:pt x="19706" y="777"/>
                </a:cubicBezTo>
                <a:cubicBezTo>
                  <a:pt x="19225" y="629"/>
                  <a:pt x="18707" y="481"/>
                  <a:pt x="18153" y="407"/>
                </a:cubicBezTo>
                <a:lnTo>
                  <a:pt x="18153" y="296"/>
                </a:lnTo>
                <a:cubicBezTo>
                  <a:pt x="18042" y="296"/>
                  <a:pt x="17968" y="222"/>
                  <a:pt x="17931" y="370"/>
                </a:cubicBezTo>
                <a:cubicBezTo>
                  <a:pt x="17635" y="296"/>
                  <a:pt x="17414" y="259"/>
                  <a:pt x="17118" y="259"/>
                </a:cubicBezTo>
                <a:cubicBezTo>
                  <a:pt x="17081" y="37"/>
                  <a:pt x="16748" y="185"/>
                  <a:pt x="16563" y="111"/>
                </a:cubicBezTo>
                <a:lnTo>
                  <a:pt x="16526" y="111"/>
                </a:lnTo>
                <a:cubicBezTo>
                  <a:pt x="15158" y="74"/>
                  <a:pt x="14049" y="0"/>
                  <a:pt x="12755" y="111"/>
                </a:cubicBezTo>
                <a:lnTo>
                  <a:pt x="12681" y="111"/>
                </a:lnTo>
                <a:cubicBezTo>
                  <a:pt x="11535" y="370"/>
                  <a:pt x="10204" y="481"/>
                  <a:pt x="9280" y="1146"/>
                </a:cubicBezTo>
                <a:cubicBezTo>
                  <a:pt x="9280" y="1220"/>
                  <a:pt x="9280" y="1294"/>
                  <a:pt x="9243" y="1294"/>
                </a:cubicBezTo>
                <a:cubicBezTo>
                  <a:pt x="9243" y="1035"/>
                  <a:pt x="9169" y="1035"/>
                  <a:pt x="9058" y="1146"/>
                </a:cubicBezTo>
                <a:cubicBezTo>
                  <a:pt x="8799" y="1220"/>
                  <a:pt x="8541" y="1368"/>
                  <a:pt x="8319" y="1479"/>
                </a:cubicBezTo>
                <a:lnTo>
                  <a:pt x="8245" y="1516"/>
                </a:lnTo>
                <a:lnTo>
                  <a:pt x="8208" y="1553"/>
                </a:lnTo>
                <a:lnTo>
                  <a:pt x="8171" y="1590"/>
                </a:lnTo>
                <a:cubicBezTo>
                  <a:pt x="7986" y="1701"/>
                  <a:pt x="7838" y="1775"/>
                  <a:pt x="7653" y="1886"/>
                </a:cubicBezTo>
                <a:lnTo>
                  <a:pt x="7505" y="1960"/>
                </a:lnTo>
                <a:lnTo>
                  <a:pt x="7321" y="2071"/>
                </a:lnTo>
                <a:cubicBezTo>
                  <a:pt x="7136" y="2071"/>
                  <a:pt x="7284" y="2256"/>
                  <a:pt x="7136" y="2292"/>
                </a:cubicBezTo>
                <a:cubicBezTo>
                  <a:pt x="6729" y="2292"/>
                  <a:pt x="6692" y="2625"/>
                  <a:pt x="6285" y="2699"/>
                </a:cubicBezTo>
                <a:lnTo>
                  <a:pt x="6211" y="2773"/>
                </a:lnTo>
                <a:lnTo>
                  <a:pt x="6137" y="2810"/>
                </a:lnTo>
                <a:cubicBezTo>
                  <a:pt x="5953" y="3069"/>
                  <a:pt x="5620" y="3032"/>
                  <a:pt x="5583" y="3365"/>
                </a:cubicBezTo>
                <a:cubicBezTo>
                  <a:pt x="5546" y="3402"/>
                  <a:pt x="5435" y="3328"/>
                  <a:pt x="5398" y="3402"/>
                </a:cubicBezTo>
                <a:cubicBezTo>
                  <a:pt x="5213" y="3513"/>
                  <a:pt x="5361" y="3697"/>
                  <a:pt x="5176" y="3734"/>
                </a:cubicBezTo>
                <a:cubicBezTo>
                  <a:pt x="4917" y="3586"/>
                  <a:pt x="4843" y="3956"/>
                  <a:pt x="4659" y="4067"/>
                </a:cubicBezTo>
                <a:lnTo>
                  <a:pt x="4622" y="4104"/>
                </a:lnTo>
                <a:lnTo>
                  <a:pt x="4178" y="4511"/>
                </a:lnTo>
                <a:cubicBezTo>
                  <a:pt x="4141" y="4622"/>
                  <a:pt x="4067" y="4659"/>
                  <a:pt x="3993" y="4733"/>
                </a:cubicBezTo>
                <a:cubicBezTo>
                  <a:pt x="3771" y="4991"/>
                  <a:pt x="3697" y="5213"/>
                  <a:pt x="3623" y="5361"/>
                </a:cubicBezTo>
                <a:cubicBezTo>
                  <a:pt x="3365" y="5657"/>
                  <a:pt x="3143" y="6027"/>
                  <a:pt x="2884" y="6359"/>
                </a:cubicBezTo>
                <a:lnTo>
                  <a:pt x="2847" y="6396"/>
                </a:lnTo>
                <a:lnTo>
                  <a:pt x="2810" y="6470"/>
                </a:lnTo>
                <a:cubicBezTo>
                  <a:pt x="2662" y="6692"/>
                  <a:pt x="2514" y="6877"/>
                  <a:pt x="2440" y="7099"/>
                </a:cubicBezTo>
                <a:cubicBezTo>
                  <a:pt x="2514" y="7284"/>
                  <a:pt x="2699" y="7136"/>
                  <a:pt x="2699" y="7321"/>
                </a:cubicBezTo>
                <a:cubicBezTo>
                  <a:pt x="2662" y="7468"/>
                  <a:pt x="2588" y="7505"/>
                  <a:pt x="2403" y="7431"/>
                </a:cubicBezTo>
                <a:cubicBezTo>
                  <a:pt x="2477" y="7431"/>
                  <a:pt x="2699" y="7394"/>
                  <a:pt x="2403" y="7247"/>
                </a:cubicBezTo>
                <a:cubicBezTo>
                  <a:pt x="2145" y="7653"/>
                  <a:pt x="2219" y="7801"/>
                  <a:pt x="1960" y="8245"/>
                </a:cubicBezTo>
                <a:cubicBezTo>
                  <a:pt x="1738" y="8614"/>
                  <a:pt x="1479" y="8947"/>
                  <a:pt x="1331" y="9428"/>
                </a:cubicBezTo>
                <a:cubicBezTo>
                  <a:pt x="1405" y="9465"/>
                  <a:pt x="1516" y="9502"/>
                  <a:pt x="1516" y="9539"/>
                </a:cubicBezTo>
                <a:cubicBezTo>
                  <a:pt x="1368" y="9502"/>
                  <a:pt x="1368" y="9613"/>
                  <a:pt x="1331" y="9687"/>
                </a:cubicBezTo>
                <a:cubicBezTo>
                  <a:pt x="1294" y="9687"/>
                  <a:pt x="1183" y="9687"/>
                  <a:pt x="1331" y="9724"/>
                </a:cubicBezTo>
                <a:cubicBezTo>
                  <a:pt x="1183" y="9835"/>
                  <a:pt x="1146" y="9908"/>
                  <a:pt x="1331" y="10093"/>
                </a:cubicBezTo>
                <a:cubicBezTo>
                  <a:pt x="1368" y="10019"/>
                  <a:pt x="1479" y="9982"/>
                  <a:pt x="1590" y="9982"/>
                </a:cubicBezTo>
                <a:cubicBezTo>
                  <a:pt x="1590" y="10019"/>
                  <a:pt x="1664" y="10056"/>
                  <a:pt x="1664" y="10093"/>
                </a:cubicBezTo>
                <a:lnTo>
                  <a:pt x="1590" y="10204"/>
                </a:lnTo>
                <a:cubicBezTo>
                  <a:pt x="1220" y="10204"/>
                  <a:pt x="1220" y="10093"/>
                  <a:pt x="999" y="10241"/>
                </a:cubicBezTo>
                <a:lnTo>
                  <a:pt x="1109" y="10278"/>
                </a:lnTo>
                <a:cubicBezTo>
                  <a:pt x="1109" y="10574"/>
                  <a:pt x="814" y="10648"/>
                  <a:pt x="925" y="10833"/>
                </a:cubicBezTo>
                <a:cubicBezTo>
                  <a:pt x="777" y="10796"/>
                  <a:pt x="777" y="10944"/>
                  <a:pt x="740" y="11018"/>
                </a:cubicBezTo>
                <a:lnTo>
                  <a:pt x="629" y="11498"/>
                </a:lnTo>
                <a:cubicBezTo>
                  <a:pt x="592" y="11757"/>
                  <a:pt x="481" y="12016"/>
                  <a:pt x="444" y="12275"/>
                </a:cubicBezTo>
                <a:lnTo>
                  <a:pt x="444" y="12385"/>
                </a:lnTo>
                <a:lnTo>
                  <a:pt x="407" y="12644"/>
                </a:lnTo>
                <a:cubicBezTo>
                  <a:pt x="370" y="12829"/>
                  <a:pt x="370" y="12977"/>
                  <a:pt x="296" y="13162"/>
                </a:cubicBezTo>
                <a:cubicBezTo>
                  <a:pt x="370" y="13384"/>
                  <a:pt x="37" y="13864"/>
                  <a:pt x="444" y="13938"/>
                </a:cubicBezTo>
                <a:cubicBezTo>
                  <a:pt x="666" y="13975"/>
                  <a:pt x="555" y="14271"/>
                  <a:pt x="296" y="14234"/>
                </a:cubicBezTo>
                <a:cubicBezTo>
                  <a:pt x="370" y="13679"/>
                  <a:pt x="111" y="14160"/>
                  <a:pt x="185" y="14456"/>
                </a:cubicBezTo>
                <a:cubicBezTo>
                  <a:pt x="370" y="14863"/>
                  <a:pt x="0" y="15158"/>
                  <a:pt x="259" y="15602"/>
                </a:cubicBezTo>
                <a:cubicBezTo>
                  <a:pt x="111" y="15602"/>
                  <a:pt x="111" y="15787"/>
                  <a:pt x="259" y="15787"/>
                </a:cubicBezTo>
                <a:cubicBezTo>
                  <a:pt x="111" y="15898"/>
                  <a:pt x="185" y="16083"/>
                  <a:pt x="185" y="16193"/>
                </a:cubicBezTo>
                <a:cubicBezTo>
                  <a:pt x="111" y="16452"/>
                  <a:pt x="296" y="16526"/>
                  <a:pt x="296" y="16711"/>
                </a:cubicBezTo>
                <a:cubicBezTo>
                  <a:pt x="259" y="16859"/>
                  <a:pt x="111" y="17081"/>
                  <a:pt x="370" y="17192"/>
                </a:cubicBezTo>
                <a:cubicBezTo>
                  <a:pt x="74" y="17229"/>
                  <a:pt x="481" y="17266"/>
                  <a:pt x="407" y="17414"/>
                </a:cubicBezTo>
                <a:cubicBezTo>
                  <a:pt x="222" y="17450"/>
                  <a:pt x="296" y="17857"/>
                  <a:pt x="481" y="17857"/>
                </a:cubicBezTo>
                <a:cubicBezTo>
                  <a:pt x="407" y="18005"/>
                  <a:pt x="629" y="18338"/>
                  <a:pt x="629" y="18597"/>
                </a:cubicBezTo>
                <a:cubicBezTo>
                  <a:pt x="481" y="18671"/>
                  <a:pt x="555" y="18781"/>
                  <a:pt x="666" y="18781"/>
                </a:cubicBezTo>
                <a:lnTo>
                  <a:pt x="740" y="18892"/>
                </a:lnTo>
                <a:cubicBezTo>
                  <a:pt x="777" y="19151"/>
                  <a:pt x="851" y="19410"/>
                  <a:pt x="962" y="19669"/>
                </a:cubicBezTo>
                <a:cubicBezTo>
                  <a:pt x="1183" y="20408"/>
                  <a:pt x="1479" y="21111"/>
                  <a:pt x="1775" y="21813"/>
                </a:cubicBezTo>
                <a:lnTo>
                  <a:pt x="1849" y="21887"/>
                </a:lnTo>
                <a:lnTo>
                  <a:pt x="2071" y="22294"/>
                </a:lnTo>
                <a:cubicBezTo>
                  <a:pt x="1960" y="22663"/>
                  <a:pt x="2440" y="23033"/>
                  <a:pt x="2588" y="23366"/>
                </a:cubicBezTo>
                <a:lnTo>
                  <a:pt x="2625" y="23403"/>
                </a:lnTo>
                <a:cubicBezTo>
                  <a:pt x="2773" y="23477"/>
                  <a:pt x="2810" y="23846"/>
                  <a:pt x="3032" y="24031"/>
                </a:cubicBezTo>
                <a:lnTo>
                  <a:pt x="3069" y="24105"/>
                </a:lnTo>
                <a:lnTo>
                  <a:pt x="3328" y="24401"/>
                </a:lnTo>
                <a:lnTo>
                  <a:pt x="3513" y="24660"/>
                </a:lnTo>
                <a:lnTo>
                  <a:pt x="3734" y="24956"/>
                </a:lnTo>
                <a:cubicBezTo>
                  <a:pt x="3882" y="25066"/>
                  <a:pt x="3993" y="25251"/>
                  <a:pt x="4141" y="25436"/>
                </a:cubicBezTo>
                <a:cubicBezTo>
                  <a:pt x="4289" y="25584"/>
                  <a:pt x="4437" y="25806"/>
                  <a:pt x="4548" y="25769"/>
                </a:cubicBezTo>
                <a:cubicBezTo>
                  <a:pt x="4474" y="25954"/>
                  <a:pt x="4843" y="26102"/>
                  <a:pt x="4917" y="26250"/>
                </a:cubicBezTo>
                <a:cubicBezTo>
                  <a:pt x="5028" y="26323"/>
                  <a:pt x="5102" y="26434"/>
                  <a:pt x="5213" y="26471"/>
                </a:cubicBezTo>
                <a:cubicBezTo>
                  <a:pt x="5398" y="26619"/>
                  <a:pt x="5583" y="26804"/>
                  <a:pt x="5768" y="26915"/>
                </a:cubicBezTo>
                <a:cubicBezTo>
                  <a:pt x="5657" y="27063"/>
                  <a:pt x="5953" y="26915"/>
                  <a:pt x="5990" y="27100"/>
                </a:cubicBezTo>
                <a:lnTo>
                  <a:pt x="6027" y="27063"/>
                </a:lnTo>
                <a:cubicBezTo>
                  <a:pt x="6211" y="27063"/>
                  <a:pt x="5990" y="27433"/>
                  <a:pt x="6174" y="27285"/>
                </a:cubicBezTo>
                <a:lnTo>
                  <a:pt x="6211" y="27359"/>
                </a:lnTo>
                <a:cubicBezTo>
                  <a:pt x="6322" y="27654"/>
                  <a:pt x="6840" y="27802"/>
                  <a:pt x="7062" y="28024"/>
                </a:cubicBezTo>
                <a:lnTo>
                  <a:pt x="7136" y="28098"/>
                </a:lnTo>
                <a:cubicBezTo>
                  <a:pt x="7431" y="28172"/>
                  <a:pt x="7468" y="28394"/>
                  <a:pt x="7764" y="28505"/>
                </a:cubicBezTo>
                <a:lnTo>
                  <a:pt x="7801" y="28394"/>
                </a:lnTo>
                <a:cubicBezTo>
                  <a:pt x="7838" y="28579"/>
                  <a:pt x="8134" y="28653"/>
                  <a:pt x="8245" y="28653"/>
                </a:cubicBezTo>
                <a:cubicBezTo>
                  <a:pt x="8208" y="28727"/>
                  <a:pt x="8319" y="28764"/>
                  <a:pt x="8393" y="28764"/>
                </a:cubicBezTo>
                <a:cubicBezTo>
                  <a:pt x="8725" y="28911"/>
                  <a:pt x="9058" y="29059"/>
                  <a:pt x="9317" y="29207"/>
                </a:cubicBezTo>
                <a:lnTo>
                  <a:pt x="9354" y="29207"/>
                </a:lnTo>
                <a:cubicBezTo>
                  <a:pt x="9465" y="29429"/>
                  <a:pt x="9982" y="29429"/>
                  <a:pt x="10204" y="29577"/>
                </a:cubicBezTo>
                <a:lnTo>
                  <a:pt x="10241" y="29577"/>
                </a:lnTo>
                <a:cubicBezTo>
                  <a:pt x="10389" y="29614"/>
                  <a:pt x="10537" y="29651"/>
                  <a:pt x="10648" y="29651"/>
                </a:cubicBezTo>
                <a:lnTo>
                  <a:pt x="10722" y="29651"/>
                </a:lnTo>
                <a:cubicBezTo>
                  <a:pt x="10833" y="29688"/>
                  <a:pt x="10981" y="29762"/>
                  <a:pt x="11129" y="29762"/>
                </a:cubicBezTo>
                <a:lnTo>
                  <a:pt x="11165" y="29762"/>
                </a:lnTo>
                <a:cubicBezTo>
                  <a:pt x="11535" y="29984"/>
                  <a:pt x="12238" y="30057"/>
                  <a:pt x="12644" y="30021"/>
                </a:cubicBezTo>
                <a:cubicBezTo>
                  <a:pt x="12681" y="30205"/>
                  <a:pt x="13051" y="30131"/>
                  <a:pt x="13236" y="30168"/>
                </a:cubicBezTo>
                <a:lnTo>
                  <a:pt x="13236" y="30131"/>
                </a:lnTo>
                <a:lnTo>
                  <a:pt x="13310" y="30131"/>
                </a:lnTo>
                <a:lnTo>
                  <a:pt x="13901" y="30168"/>
                </a:lnTo>
                <a:cubicBezTo>
                  <a:pt x="13975" y="30242"/>
                  <a:pt x="14123" y="30168"/>
                  <a:pt x="14308" y="30242"/>
                </a:cubicBezTo>
                <a:lnTo>
                  <a:pt x="14308" y="30205"/>
                </a:lnTo>
                <a:cubicBezTo>
                  <a:pt x="14715" y="30205"/>
                  <a:pt x="15084" y="30205"/>
                  <a:pt x="15528" y="30168"/>
                </a:cubicBezTo>
                <a:cubicBezTo>
                  <a:pt x="15602" y="30316"/>
                  <a:pt x="15972" y="30168"/>
                  <a:pt x="16157" y="30168"/>
                </a:cubicBezTo>
                <a:cubicBezTo>
                  <a:pt x="16452" y="30057"/>
                  <a:pt x="16452" y="30131"/>
                  <a:pt x="16748" y="30057"/>
                </a:cubicBezTo>
                <a:lnTo>
                  <a:pt x="16748" y="30021"/>
                </a:lnTo>
                <a:lnTo>
                  <a:pt x="17598" y="29873"/>
                </a:lnTo>
                <a:cubicBezTo>
                  <a:pt x="17820" y="29873"/>
                  <a:pt x="17931" y="29762"/>
                  <a:pt x="18116" y="29688"/>
                </a:cubicBezTo>
                <a:cubicBezTo>
                  <a:pt x="18190" y="29651"/>
                  <a:pt x="18486" y="29651"/>
                  <a:pt x="18486" y="29577"/>
                </a:cubicBezTo>
                <a:cubicBezTo>
                  <a:pt x="18707" y="29577"/>
                  <a:pt x="18781" y="29503"/>
                  <a:pt x="18929" y="29429"/>
                </a:cubicBezTo>
                <a:cubicBezTo>
                  <a:pt x="19336" y="29281"/>
                  <a:pt x="19817" y="29133"/>
                  <a:pt x="20223" y="29022"/>
                </a:cubicBezTo>
                <a:lnTo>
                  <a:pt x="20334" y="28948"/>
                </a:lnTo>
                <a:cubicBezTo>
                  <a:pt x="20519" y="28874"/>
                  <a:pt x="20815" y="28837"/>
                  <a:pt x="20926" y="28690"/>
                </a:cubicBezTo>
                <a:cubicBezTo>
                  <a:pt x="21074" y="28653"/>
                  <a:pt x="21148" y="28579"/>
                  <a:pt x="21295" y="28505"/>
                </a:cubicBezTo>
                <a:cubicBezTo>
                  <a:pt x="21554" y="28357"/>
                  <a:pt x="21887" y="28209"/>
                  <a:pt x="22183" y="28024"/>
                </a:cubicBezTo>
                <a:cubicBezTo>
                  <a:pt x="22183" y="28098"/>
                  <a:pt x="22257" y="28024"/>
                  <a:pt x="22257" y="27987"/>
                </a:cubicBezTo>
                <a:cubicBezTo>
                  <a:pt x="22442" y="27950"/>
                  <a:pt x="22774" y="27728"/>
                  <a:pt x="22996" y="27580"/>
                </a:cubicBezTo>
                <a:cubicBezTo>
                  <a:pt x="23144" y="27433"/>
                  <a:pt x="23218" y="27359"/>
                  <a:pt x="23403" y="27248"/>
                </a:cubicBezTo>
                <a:cubicBezTo>
                  <a:pt x="23477" y="27211"/>
                  <a:pt x="23551" y="27174"/>
                  <a:pt x="23551" y="27100"/>
                </a:cubicBezTo>
                <a:cubicBezTo>
                  <a:pt x="23920" y="26841"/>
                  <a:pt x="24586" y="26286"/>
                  <a:pt x="24993" y="25806"/>
                </a:cubicBezTo>
                <a:cubicBezTo>
                  <a:pt x="25140" y="25621"/>
                  <a:pt x="25325" y="25510"/>
                  <a:pt x="25436" y="25325"/>
                </a:cubicBezTo>
                <a:lnTo>
                  <a:pt x="25547" y="25177"/>
                </a:lnTo>
                <a:cubicBezTo>
                  <a:pt x="25732" y="24956"/>
                  <a:pt x="25769" y="24808"/>
                  <a:pt x="25954" y="24586"/>
                </a:cubicBezTo>
                <a:cubicBezTo>
                  <a:pt x="26176" y="24253"/>
                  <a:pt x="26286" y="24068"/>
                  <a:pt x="26471" y="23735"/>
                </a:cubicBezTo>
                <a:lnTo>
                  <a:pt x="26508" y="23662"/>
                </a:lnTo>
                <a:lnTo>
                  <a:pt x="26693" y="23218"/>
                </a:lnTo>
                <a:lnTo>
                  <a:pt x="26693" y="23181"/>
                </a:lnTo>
                <a:cubicBezTo>
                  <a:pt x="26804" y="22959"/>
                  <a:pt x="26915" y="22663"/>
                  <a:pt x="27026" y="22368"/>
                </a:cubicBezTo>
                <a:cubicBezTo>
                  <a:pt x="27100" y="22072"/>
                  <a:pt x="27211" y="21739"/>
                  <a:pt x="27248" y="21554"/>
                </a:cubicBezTo>
                <a:cubicBezTo>
                  <a:pt x="27248" y="21628"/>
                  <a:pt x="27285" y="21332"/>
                  <a:pt x="27285" y="21369"/>
                </a:cubicBezTo>
                <a:cubicBezTo>
                  <a:pt x="27211" y="21702"/>
                  <a:pt x="27063" y="22035"/>
                  <a:pt x="26915" y="22442"/>
                </a:cubicBezTo>
                <a:cubicBezTo>
                  <a:pt x="26878" y="22552"/>
                  <a:pt x="26804" y="22737"/>
                  <a:pt x="26841" y="22737"/>
                </a:cubicBezTo>
                <a:cubicBezTo>
                  <a:pt x="26804" y="22811"/>
                  <a:pt x="26730" y="22922"/>
                  <a:pt x="26693" y="23033"/>
                </a:cubicBezTo>
                <a:lnTo>
                  <a:pt x="26656" y="23144"/>
                </a:lnTo>
                <a:cubicBezTo>
                  <a:pt x="26434" y="23588"/>
                  <a:pt x="26323" y="23699"/>
                  <a:pt x="26065" y="24142"/>
                </a:cubicBezTo>
                <a:lnTo>
                  <a:pt x="25991" y="24216"/>
                </a:lnTo>
                <a:cubicBezTo>
                  <a:pt x="25806" y="24475"/>
                  <a:pt x="25695" y="24623"/>
                  <a:pt x="25399" y="24993"/>
                </a:cubicBezTo>
                <a:lnTo>
                  <a:pt x="25362" y="25029"/>
                </a:lnTo>
                <a:cubicBezTo>
                  <a:pt x="25177" y="25251"/>
                  <a:pt x="24993" y="25436"/>
                  <a:pt x="24660" y="25732"/>
                </a:cubicBezTo>
                <a:lnTo>
                  <a:pt x="24438" y="25917"/>
                </a:lnTo>
                <a:lnTo>
                  <a:pt x="24253" y="26102"/>
                </a:lnTo>
                <a:cubicBezTo>
                  <a:pt x="23920" y="26360"/>
                  <a:pt x="23588" y="26619"/>
                  <a:pt x="23292" y="26841"/>
                </a:cubicBezTo>
                <a:lnTo>
                  <a:pt x="23218" y="26878"/>
                </a:lnTo>
                <a:cubicBezTo>
                  <a:pt x="22922" y="27100"/>
                  <a:pt x="22589" y="27285"/>
                  <a:pt x="22257" y="27470"/>
                </a:cubicBezTo>
                <a:lnTo>
                  <a:pt x="22183" y="27543"/>
                </a:lnTo>
                <a:cubicBezTo>
                  <a:pt x="22072" y="27580"/>
                  <a:pt x="21924" y="27654"/>
                  <a:pt x="21813" y="27728"/>
                </a:cubicBezTo>
                <a:lnTo>
                  <a:pt x="21739" y="27765"/>
                </a:lnTo>
                <a:cubicBezTo>
                  <a:pt x="21517" y="27839"/>
                  <a:pt x="21295" y="27987"/>
                  <a:pt x="21111" y="28098"/>
                </a:cubicBezTo>
                <a:lnTo>
                  <a:pt x="21074" y="28098"/>
                </a:lnTo>
                <a:cubicBezTo>
                  <a:pt x="20926" y="28135"/>
                  <a:pt x="20815" y="28172"/>
                  <a:pt x="20704" y="28209"/>
                </a:cubicBezTo>
                <a:cubicBezTo>
                  <a:pt x="20556" y="28283"/>
                  <a:pt x="20371" y="28357"/>
                  <a:pt x="20223" y="28394"/>
                </a:cubicBezTo>
                <a:cubicBezTo>
                  <a:pt x="20038" y="28468"/>
                  <a:pt x="19854" y="28542"/>
                  <a:pt x="19669" y="28579"/>
                </a:cubicBezTo>
                <a:cubicBezTo>
                  <a:pt x="19521" y="28690"/>
                  <a:pt x="19410" y="28727"/>
                  <a:pt x="19077" y="28837"/>
                </a:cubicBezTo>
                <a:cubicBezTo>
                  <a:pt x="18929" y="28874"/>
                  <a:pt x="18781" y="28911"/>
                  <a:pt x="18671" y="28911"/>
                </a:cubicBezTo>
                <a:cubicBezTo>
                  <a:pt x="18597" y="28911"/>
                  <a:pt x="18523" y="28948"/>
                  <a:pt x="18523" y="29022"/>
                </a:cubicBezTo>
                <a:cubicBezTo>
                  <a:pt x="18301" y="29022"/>
                  <a:pt x="18338" y="29022"/>
                  <a:pt x="18153" y="29096"/>
                </a:cubicBezTo>
                <a:cubicBezTo>
                  <a:pt x="17968" y="29096"/>
                  <a:pt x="18005" y="29207"/>
                  <a:pt x="17857" y="29207"/>
                </a:cubicBezTo>
                <a:cubicBezTo>
                  <a:pt x="17672" y="29207"/>
                  <a:pt x="17118" y="29318"/>
                  <a:pt x="16748" y="29392"/>
                </a:cubicBezTo>
                <a:cubicBezTo>
                  <a:pt x="16711" y="29392"/>
                  <a:pt x="16674" y="29392"/>
                  <a:pt x="16674" y="29466"/>
                </a:cubicBezTo>
                <a:cubicBezTo>
                  <a:pt x="16489" y="29429"/>
                  <a:pt x="16489" y="29466"/>
                  <a:pt x="16193" y="29466"/>
                </a:cubicBezTo>
                <a:lnTo>
                  <a:pt x="16120" y="29466"/>
                </a:lnTo>
                <a:cubicBezTo>
                  <a:pt x="15602" y="29503"/>
                  <a:pt x="15380" y="29503"/>
                  <a:pt x="14826" y="29503"/>
                </a:cubicBezTo>
                <a:lnTo>
                  <a:pt x="14419" y="29503"/>
                </a:lnTo>
                <a:cubicBezTo>
                  <a:pt x="14123" y="29614"/>
                  <a:pt x="13864" y="29392"/>
                  <a:pt x="13569" y="29503"/>
                </a:cubicBezTo>
                <a:cubicBezTo>
                  <a:pt x="13532" y="29318"/>
                  <a:pt x="13236" y="29466"/>
                  <a:pt x="13125" y="29466"/>
                </a:cubicBezTo>
                <a:cubicBezTo>
                  <a:pt x="13014" y="29244"/>
                  <a:pt x="12644" y="29503"/>
                  <a:pt x="12570" y="29318"/>
                </a:cubicBezTo>
                <a:cubicBezTo>
                  <a:pt x="12459" y="29281"/>
                  <a:pt x="12386" y="29318"/>
                  <a:pt x="12312" y="29392"/>
                </a:cubicBezTo>
                <a:cubicBezTo>
                  <a:pt x="12127" y="29392"/>
                  <a:pt x="12127" y="29207"/>
                  <a:pt x="11942" y="29244"/>
                </a:cubicBezTo>
                <a:lnTo>
                  <a:pt x="11942" y="29318"/>
                </a:lnTo>
                <a:cubicBezTo>
                  <a:pt x="11868" y="29244"/>
                  <a:pt x="11572" y="29318"/>
                  <a:pt x="11498" y="29133"/>
                </a:cubicBezTo>
                <a:lnTo>
                  <a:pt x="11202" y="29059"/>
                </a:lnTo>
                <a:lnTo>
                  <a:pt x="11018" y="29022"/>
                </a:lnTo>
                <a:lnTo>
                  <a:pt x="10611" y="28874"/>
                </a:lnTo>
                <a:cubicBezTo>
                  <a:pt x="10574" y="28690"/>
                  <a:pt x="10204" y="28690"/>
                  <a:pt x="10056" y="28579"/>
                </a:cubicBezTo>
                <a:lnTo>
                  <a:pt x="10019" y="28579"/>
                </a:lnTo>
                <a:cubicBezTo>
                  <a:pt x="9871" y="28542"/>
                  <a:pt x="9687" y="28394"/>
                  <a:pt x="9539" y="28505"/>
                </a:cubicBezTo>
                <a:cubicBezTo>
                  <a:pt x="9539" y="28320"/>
                  <a:pt x="9243" y="28320"/>
                  <a:pt x="9095" y="28172"/>
                </a:cubicBezTo>
                <a:lnTo>
                  <a:pt x="9058" y="28135"/>
                </a:lnTo>
                <a:cubicBezTo>
                  <a:pt x="8356" y="27765"/>
                  <a:pt x="8060" y="27543"/>
                  <a:pt x="7431" y="27063"/>
                </a:cubicBezTo>
                <a:cubicBezTo>
                  <a:pt x="7394" y="26915"/>
                  <a:pt x="7062" y="26619"/>
                  <a:pt x="6877" y="26693"/>
                </a:cubicBezTo>
                <a:cubicBezTo>
                  <a:pt x="6655" y="26508"/>
                  <a:pt x="6544" y="26250"/>
                  <a:pt x="6285" y="26065"/>
                </a:cubicBezTo>
                <a:cubicBezTo>
                  <a:pt x="6027" y="25880"/>
                  <a:pt x="5842" y="25621"/>
                  <a:pt x="5620" y="25436"/>
                </a:cubicBezTo>
                <a:cubicBezTo>
                  <a:pt x="5546" y="25399"/>
                  <a:pt x="5620" y="25251"/>
                  <a:pt x="5546" y="25325"/>
                </a:cubicBezTo>
                <a:cubicBezTo>
                  <a:pt x="5213" y="25029"/>
                  <a:pt x="5213" y="24697"/>
                  <a:pt x="4843" y="24512"/>
                </a:cubicBezTo>
                <a:cubicBezTo>
                  <a:pt x="4696" y="24290"/>
                  <a:pt x="4326" y="23735"/>
                  <a:pt x="3993" y="23551"/>
                </a:cubicBezTo>
                <a:cubicBezTo>
                  <a:pt x="3956" y="23514"/>
                  <a:pt x="4067" y="23477"/>
                  <a:pt x="3993" y="23403"/>
                </a:cubicBezTo>
                <a:lnTo>
                  <a:pt x="3956" y="23366"/>
                </a:lnTo>
                <a:cubicBezTo>
                  <a:pt x="3882" y="23181"/>
                  <a:pt x="3734" y="23033"/>
                  <a:pt x="3623" y="22848"/>
                </a:cubicBezTo>
                <a:cubicBezTo>
                  <a:pt x="3771" y="22478"/>
                  <a:pt x="3254" y="22405"/>
                  <a:pt x="3328" y="22109"/>
                </a:cubicBezTo>
                <a:lnTo>
                  <a:pt x="3217" y="22183"/>
                </a:lnTo>
                <a:cubicBezTo>
                  <a:pt x="3069" y="22072"/>
                  <a:pt x="3328" y="21924"/>
                  <a:pt x="3180" y="21850"/>
                </a:cubicBezTo>
                <a:lnTo>
                  <a:pt x="3069" y="21628"/>
                </a:lnTo>
                <a:cubicBezTo>
                  <a:pt x="2995" y="21443"/>
                  <a:pt x="2958" y="21295"/>
                  <a:pt x="2847" y="21111"/>
                </a:cubicBezTo>
                <a:lnTo>
                  <a:pt x="2699" y="20704"/>
                </a:lnTo>
                <a:lnTo>
                  <a:pt x="2514" y="20186"/>
                </a:lnTo>
                <a:cubicBezTo>
                  <a:pt x="2440" y="20075"/>
                  <a:pt x="2514" y="19780"/>
                  <a:pt x="2293" y="19817"/>
                </a:cubicBezTo>
                <a:cubicBezTo>
                  <a:pt x="2440" y="19595"/>
                  <a:pt x="2219" y="19447"/>
                  <a:pt x="2145" y="19262"/>
                </a:cubicBezTo>
                <a:cubicBezTo>
                  <a:pt x="2293" y="19225"/>
                  <a:pt x="2256" y="19077"/>
                  <a:pt x="2108" y="19114"/>
                </a:cubicBezTo>
                <a:cubicBezTo>
                  <a:pt x="2256" y="18929"/>
                  <a:pt x="1960" y="18892"/>
                  <a:pt x="2108" y="18597"/>
                </a:cubicBezTo>
                <a:cubicBezTo>
                  <a:pt x="1960" y="18486"/>
                  <a:pt x="2108" y="18301"/>
                  <a:pt x="2034" y="18042"/>
                </a:cubicBezTo>
                <a:cubicBezTo>
                  <a:pt x="2034" y="18005"/>
                  <a:pt x="1886" y="18005"/>
                  <a:pt x="1886" y="17931"/>
                </a:cubicBezTo>
                <a:lnTo>
                  <a:pt x="1886" y="17857"/>
                </a:lnTo>
                <a:cubicBezTo>
                  <a:pt x="1849" y="17635"/>
                  <a:pt x="1701" y="17635"/>
                  <a:pt x="1923" y="17414"/>
                </a:cubicBezTo>
                <a:lnTo>
                  <a:pt x="1849" y="17414"/>
                </a:lnTo>
                <a:lnTo>
                  <a:pt x="1775" y="16859"/>
                </a:lnTo>
                <a:lnTo>
                  <a:pt x="1775" y="16637"/>
                </a:lnTo>
                <a:lnTo>
                  <a:pt x="1775" y="16304"/>
                </a:lnTo>
                <a:lnTo>
                  <a:pt x="1775" y="15454"/>
                </a:lnTo>
                <a:cubicBezTo>
                  <a:pt x="1590" y="15269"/>
                  <a:pt x="1886" y="15195"/>
                  <a:pt x="1775" y="14899"/>
                </a:cubicBezTo>
                <a:cubicBezTo>
                  <a:pt x="1738" y="14789"/>
                  <a:pt x="1923" y="14530"/>
                  <a:pt x="1701" y="14493"/>
                </a:cubicBezTo>
                <a:cubicBezTo>
                  <a:pt x="1923" y="14419"/>
                  <a:pt x="1664" y="14345"/>
                  <a:pt x="1738" y="14160"/>
                </a:cubicBezTo>
                <a:cubicBezTo>
                  <a:pt x="2071" y="14123"/>
                  <a:pt x="1701" y="13975"/>
                  <a:pt x="1664" y="13938"/>
                </a:cubicBezTo>
                <a:cubicBezTo>
                  <a:pt x="2034" y="13938"/>
                  <a:pt x="1886" y="13606"/>
                  <a:pt x="1849" y="13495"/>
                </a:cubicBezTo>
                <a:cubicBezTo>
                  <a:pt x="1960" y="13495"/>
                  <a:pt x="1960" y="13347"/>
                  <a:pt x="1960" y="13310"/>
                </a:cubicBezTo>
                <a:lnTo>
                  <a:pt x="1960" y="13199"/>
                </a:lnTo>
                <a:cubicBezTo>
                  <a:pt x="2071" y="12829"/>
                  <a:pt x="2034" y="12459"/>
                  <a:pt x="2145" y="12238"/>
                </a:cubicBezTo>
                <a:lnTo>
                  <a:pt x="2145" y="12201"/>
                </a:lnTo>
                <a:lnTo>
                  <a:pt x="2293" y="11646"/>
                </a:lnTo>
                <a:lnTo>
                  <a:pt x="2293" y="11572"/>
                </a:lnTo>
                <a:cubicBezTo>
                  <a:pt x="2329" y="11276"/>
                  <a:pt x="2403" y="11165"/>
                  <a:pt x="2514" y="10833"/>
                </a:cubicBezTo>
                <a:lnTo>
                  <a:pt x="2514" y="10796"/>
                </a:lnTo>
                <a:cubicBezTo>
                  <a:pt x="2625" y="10537"/>
                  <a:pt x="2699" y="10278"/>
                  <a:pt x="2810" y="10019"/>
                </a:cubicBezTo>
                <a:lnTo>
                  <a:pt x="2847" y="9908"/>
                </a:lnTo>
                <a:lnTo>
                  <a:pt x="2958" y="9687"/>
                </a:lnTo>
                <a:lnTo>
                  <a:pt x="3032" y="9465"/>
                </a:lnTo>
                <a:lnTo>
                  <a:pt x="3180" y="9169"/>
                </a:lnTo>
                <a:cubicBezTo>
                  <a:pt x="3328" y="9132"/>
                  <a:pt x="3365" y="8688"/>
                  <a:pt x="3550" y="8430"/>
                </a:cubicBezTo>
                <a:lnTo>
                  <a:pt x="3586" y="8356"/>
                </a:lnTo>
                <a:lnTo>
                  <a:pt x="3697" y="8171"/>
                </a:lnTo>
                <a:lnTo>
                  <a:pt x="3734" y="8134"/>
                </a:lnTo>
                <a:cubicBezTo>
                  <a:pt x="3734" y="8023"/>
                  <a:pt x="3771" y="7875"/>
                  <a:pt x="3882" y="7801"/>
                </a:cubicBezTo>
                <a:cubicBezTo>
                  <a:pt x="3919" y="7764"/>
                  <a:pt x="3956" y="7653"/>
                  <a:pt x="3882" y="7653"/>
                </a:cubicBezTo>
                <a:cubicBezTo>
                  <a:pt x="3808" y="7505"/>
                  <a:pt x="4178" y="7505"/>
                  <a:pt x="4104" y="7321"/>
                </a:cubicBezTo>
                <a:lnTo>
                  <a:pt x="4141" y="7284"/>
                </a:lnTo>
                <a:cubicBezTo>
                  <a:pt x="4363" y="7284"/>
                  <a:pt x="4622" y="6914"/>
                  <a:pt x="4548" y="6729"/>
                </a:cubicBezTo>
                <a:cubicBezTo>
                  <a:pt x="4843" y="6581"/>
                  <a:pt x="4843" y="6322"/>
                  <a:pt x="5102" y="6027"/>
                </a:cubicBezTo>
                <a:cubicBezTo>
                  <a:pt x="5102" y="5990"/>
                  <a:pt x="5176" y="5953"/>
                  <a:pt x="5102" y="5916"/>
                </a:cubicBezTo>
                <a:cubicBezTo>
                  <a:pt x="5435" y="5916"/>
                  <a:pt x="5065" y="5620"/>
                  <a:pt x="5287" y="5546"/>
                </a:cubicBezTo>
                <a:cubicBezTo>
                  <a:pt x="5398" y="5620"/>
                  <a:pt x="5361" y="5657"/>
                  <a:pt x="5435" y="5731"/>
                </a:cubicBezTo>
                <a:lnTo>
                  <a:pt x="5620" y="5546"/>
                </a:lnTo>
                <a:lnTo>
                  <a:pt x="5953" y="5213"/>
                </a:lnTo>
                <a:lnTo>
                  <a:pt x="5990" y="5176"/>
                </a:lnTo>
                <a:cubicBezTo>
                  <a:pt x="6137" y="5065"/>
                  <a:pt x="6285" y="4917"/>
                  <a:pt x="6359" y="4843"/>
                </a:cubicBezTo>
                <a:lnTo>
                  <a:pt x="6544" y="4659"/>
                </a:lnTo>
                <a:lnTo>
                  <a:pt x="6729" y="4511"/>
                </a:lnTo>
                <a:cubicBezTo>
                  <a:pt x="6840" y="4511"/>
                  <a:pt x="7210" y="4141"/>
                  <a:pt x="7505" y="3919"/>
                </a:cubicBezTo>
                <a:cubicBezTo>
                  <a:pt x="7801" y="3697"/>
                  <a:pt x="7986" y="3513"/>
                  <a:pt x="7468" y="3734"/>
                </a:cubicBezTo>
                <a:lnTo>
                  <a:pt x="7321" y="3549"/>
                </a:lnTo>
                <a:cubicBezTo>
                  <a:pt x="7468" y="3402"/>
                  <a:pt x="7764" y="3402"/>
                  <a:pt x="7764" y="3180"/>
                </a:cubicBezTo>
                <a:cubicBezTo>
                  <a:pt x="7838" y="3069"/>
                  <a:pt x="7949" y="3254"/>
                  <a:pt x="8023" y="3143"/>
                </a:cubicBezTo>
                <a:lnTo>
                  <a:pt x="7986" y="3032"/>
                </a:lnTo>
                <a:cubicBezTo>
                  <a:pt x="8023" y="3032"/>
                  <a:pt x="8134" y="3069"/>
                  <a:pt x="8171" y="3180"/>
                </a:cubicBezTo>
                <a:cubicBezTo>
                  <a:pt x="8060" y="3217"/>
                  <a:pt x="8023" y="3254"/>
                  <a:pt x="8023" y="3365"/>
                </a:cubicBezTo>
                <a:cubicBezTo>
                  <a:pt x="7653" y="3771"/>
                  <a:pt x="8541" y="3402"/>
                  <a:pt x="8725" y="3217"/>
                </a:cubicBezTo>
                <a:cubicBezTo>
                  <a:pt x="8984" y="3180"/>
                  <a:pt x="9058" y="2884"/>
                  <a:pt x="9280" y="2847"/>
                </a:cubicBezTo>
                <a:cubicBezTo>
                  <a:pt x="9354" y="3069"/>
                  <a:pt x="9502" y="2810"/>
                  <a:pt x="9613" y="2810"/>
                </a:cubicBezTo>
                <a:cubicBezTo>
                  <a:pt x="9613" y="2625"/>
                  <a:pt x="9835" y="2625"/>
                  <a:pt x="9982" y="2514"/>
                </a:cubicBezTo>
                <a:cubicBezTo>
                  <a:pt x="10019" y="2625"/>
                  <a:pt x="10093" y="2625"/>
                  <a:pt x="10167" y="2588"/>
                </a:cubicBezTo>
                <a:lnTo>
                  <a:pt x="10278" y="2514"/>
                </a:lnTo>
                <a:cubicBezTo>
                  <a:pt x="10352" y="2477"/>
                  <a:pt x="10426" y="2477"/>
                  <a:pt x="10389" y="2403"/>
                </a:cubicBezTo>
                <a:cubicBezTo>
                  <a:pt x="10574" y="2440"/>
                  <a:pt x="10796" y="2256"/>
                  <a:pt x="10907" y="2256"/>
                </a:cubicBezTo>
                <a:cubicBezTo>
                  <a:pt x="11387" y="2071"/>
                  <a:pt x="11942" y="1960"/>
                  <a:pt x="12496" y="1849"/>
                </a:cubicBezTo>
                <a:lnTo>
                  <a:pt x="12792" y="1775"/>
                </a:lnTo>
                <a:cubicBezTo>
                  <a:pt x="12829" y="2034"/>
                  <a:pt x="13014" y="1849"/>
                  <a:pt x="13051" y="1738"/>
                </a:cubicBezTo>
                <a:cubicBezTo>
                  <a:pt x="13162" y="2071"/>
                  <a:pt x="13162" y="1590"/>
                  <a:pt x="13236" y="1701"/>
                </a:cubicBezTo>
                <a:lnTo>
                  <a:pt x="13310" y="1701"/>
                </a:lnTo>
                <a:cubicBezTo>
                  <a:pt x="13421" y="1923"/>
                  <a:pt x="13753" y="1701"/>
                  <a:pt x="13975" y="1738"/>
                </a:cubicBezTo>
                <a:lnTo>
                  <a:pt x="14049" y="1738"/>
                </a:lnTo>
                <a:lnTo>
                  <a:pt x="14086" y="1738"/>
                </a:lnTo>
                <a:cubicBezTo>
                  <a:pt x="14345" y="1738"/>
                  <a:pt x="14604" y="1701"/>
                  <a:pt x="14863" y="1701"/>
                </a:cubicBezTo>
                <a:lnTo>
                  <a:pt x="14900" y="1701"/>
                </a:lnTo>
                <a:cubicBezTo>
                  <a:pt x="15380" y="1664"/>
                  <a:pt x="15565" y="1701"/>
                  <a:pt x="16009" y="1701"/>
                </a:cubicBezTo>
                <a:lnTo>
                  <a:pt x="16452" y="1701"/>
                </a:lnTo>
                <a:cubicBezTo>
                  <a:pt x="16711" y="1701"/>
                  <a:pt x="16896" y="1738"/>
                  <a:pt x="17081" y="1886"/>
                </a:cubicBezTo>
                <a:cubicBezTo>
                  <a:pt x="17229" y="1886"/>
                  <a:pt x="17303" y="1738"/>
                  <a:pt x="17450" y="1849"/>
                </a:cubicBezTo>
                <a:cubicBezTo>
                  <a:pt x="17968" y="2108"/>
                  <a:pt x="18523" y="2071"/>
                  <a:pt x="19225" y="2256"/>
                </a:cubicBezTo>
                <a:lnTo>
                  <a:pt x="19299" y="2292"/>
                </a:lnTo>
                <a:cubicBezTo>
                  <a:pt x="19484" y="2329"/>
                  <a:pt x="19669" y="2403"/>
                  <a:pt x="19891" y="2477"/>
                </a:cubicBezTo>
                <a:cubicBezTo>
                  <a:pt x="20186" y="2662"/>
                  <a:pt x="20519" y="2625"/>
                  <a:pt x="20926" y="2810"/>
                </a:cubicBezTo>
                <a:lnTo>
                  <a:pt x="21628" y="3069"/>
                </a:lnTo>
                <a:lnTo>
                  <a:pt x="21702" y="3143"/>
                </a:lnTo>
                <a:lnTo>
                  <a:pt x="22035" y="3254"/>
                </a:lnTo>
                <a:cubicBezTo>
                  <a:pt x="22220" y="3365"/>
                  <a:pt x="22368" y="3402"/>
                  <a:pt x="22552" y="3513"/>
                </a:cubicBezTo>
                <a:cubicBezTo>
                  <a:pt x="22737" y="3586"/>
                  <a:pt x="22811" y="3623"/>
                  <a:pt x="23033" y="3771"/>
                </a:cubicBezTo>
                <a:cubicBezTo>
                  <a:pt x="23329" y="3919"/>
                  <a:pt x="23588" y="3919"/>
                  <a:pt x="23846" y="4178"/>
                </a:cubicBezTo>
                <a:cubicBezTo>
                  <a:pt x="24031" y="4252"/>
                  <a:pt x="24142" y="4548"/>
                  <a:pt x="24327" y="4474"/>
                </a:cubicBezTo>
                <a:lnTo>
                  <a:pt x="24401" y="4511"/>
                </a:lnTo>
                <a:cubicBezTo>
                  <a:pt x="24327" y="4622"/>
                  <a:pt x="24401" y="4659"/>
                  <a:pt x="24438" y="4696"/>
                </a:cubicBezTo>
                <a:cubicBezTo>
                  <a:pt x="24660" y="4659"/>
                  <a:pt x="24808" y="5065"/>
                  <a:pt x="25029" y="4991"/>
                </a:cubicBezTo>
                <a:cubicBezTo>
                  <a:pt x="24993" y="5102"/>
                  <a:pt x="25066" y="5176"/>
                  <a:pt x="25177" y="5250"/>
                </a:cubicBezTo>
                <a:cubicBezTo>
                  <a:pt x="25251" y="5361"/>
                  <a:pt x="25140" y="5435"/>
                  <a:pt x="25325" y="5398"/>
                </a:cubicBezTo>
                <a:lnTo>
                  <a:pt x="25547" y="5620"/>
                </a:lnTo>
                <a:cubicBezTo>
                  <a:pt x="25584" y="5731"/>
                  <a:pt x="25695" y="5620"/>
                  <a:pt x="25732" y="5731"/>
                </a:cubicBezTo>
                <a:lnTo>
                  <a:pt x="26065" y="6100"/>
                </a:lnTo>
                <a:lnTo>
                  <a:pt x="26102" y="6137"/>
                </a:lnTo>
                <a:cubicBezTo>
                  <a:pt x="26250" y="6285"/>
                  <a:pt x="26176" y="6655"/>
                  <a:pt x="26508" y="6507"/>
                </a:cubicBezTo>
                <a:cubicBezTo>
                  <a:pt x="26508" y="6581"/>
                  <a:pt x="26508" y="6692"/>
                  <a:pt x="26619" y="6766"/>
                </a:cubicBezTo>
                <a:cubicBezTo>
                  <a:pt x="26730" y="6914"/>
                  <a:pt x="26841" y="7247"/>
                  <a:pt x="27026" y="7247"/>
                </a:cubicBezTo>
                <a:cubicBezTo>
                  <a:pt x="27100" y="7653"/>
                  <a:pt x="27396" y="7949"/>
                  <a:pt x="27580" y="8060"/>
                </a:cubicBezTo>
                <a:cubicBezTo>
                  <a:pt x="27654" y="8208"/>
                  <a:pt x="27765" y="8319"/>
                  <a:pt x="27654" y="8430"/>
                </a:cubicBezTo>
                <a:cubicBezTo>
                  <a:pt x="27765" y="8578"/>
                  <a:pt x="27802" y="8725"/>
                  <a:pt x="27913" y="8725"/>
                </a:cubicBezTo>
                <a:cubicBezTo>
                  <a:pt x="27765" y="8910"/>
                  <a:pt x="28098" y="9132"/>
                  <a:pt x="28135" y="9132"/>
                </a:cubicBezTo>
                <a:cubicBezTo>
                  <a:pt x="28357" y="9613"/>
                  <a:pt x="28542" y="10056"/>
                  <a:pt x="28764" y="10352"/>
                </a:cubicBezTo>
                <a:cubicBezTo>
                  <a:pt x="28837" y="10426"/>
                  <a:pt x="28727" y="10463"/>
                  <a:pt x="28764" y="10574"/>
                </a:cubicBezTo>
                <a:lnTo>
                  <a:pt x="28874" y="10537"/>
                </a:lnTo>
                <a:lnTo>
                  <a:pt x="29133" y="11202"/>
                </a:lnTo>
                <a:cubicBezTo>
                  <a:pt x="29244" y="11498"/>
                  <a:pt x="29281" y="11831"/>
                  <a:pt x="29466" y="12016"/>
                </a:cubicBezTo>
                <a:cubicBezTo>
                  <a:pt x="29577" y="12238"/>
                  <a:pt x="29614" y="12496"/>
                  <a:pt x="29651" y="12792"/>
                </a:cubicBezTo>
                <a:lnTo>
                  <a:pt x="29688" y="12940"/>
                </a:lnTo>
                <a:cubicBezTo>
                  <a:pt x="29799" y="13199"/>
                  <a:pt x="29762" y="13606"/>
                  <a:pt x="29947" y="13790"/>
                </a:cubicBezTo>
                <a:lnTo>
                  <a:pt x="29984" y="14160"/>
                </a:lnTo>
                <a:cubicBezTo>
                  <a:pt x="30058" y="14345"/>
                  <a:pt x="29984" y="14715"/>
                  <a:pt x="30131" y="14863"/>
                </a:cubicBezTo>
                <a:lnTo>
                  <a:pt x="30168" y="15343"/>
                </a:lnTo>
                <a:cubicBezTo>
                  <a:pt x="30205" y="15454"/>
                  <a:pt x="30131" y="15787"/>
                  <a:pt x="30242" y="15824"/>
                </a:cubicBezTo>
                <a:cubicBezTo>
                  <a:pt x="30168" y="16083"/>
                  <a:pt x="30316" y="16489"/>
                  <a:pt x="30242" y="16859"/>
                </a:cubicBezTo>
                <a:cubicBezTo>
                  <a:pt x="30316" y="16933"/>
                  <a:pt x="30168" y="17118"/>
                  <a:pt x="30316" y="17118"/>
                </a:cubicBezTo>
                <a:lnTo>
                  <a:pt x="30242" y="17487"/>
                </a:lnTo>
                <a:cubicBezTo>
                  <a:pt x="30242" y="17561"/>
                  <a:pt x="30242" y="17598"/>
                  <a:pt x="30316" y="17598"/>
                </a:cubicBezTo>
                <a:cubicBezTo>
                  <a:pt x="30168" y="17672"/>
                  <a:pt x="30353" y="17931"/>
                  <a:pt x="30242" y="18153"/>
                </a:cubicBezTo>
                <a:cubicBezTo>
                  <a:pt x="30168" y="18523"/>
                  <a:pt x="30353" y="18523"/>
                  <a:pt x="30205" y="18781"/>
                </a:cubicBezTo>
                <a:cubicBezTo>
                  <a:pt x="30168" y="19151"/>
                  <a:pt x="30058" y="19595"/>
                  <a:pt x="30021" y="20038"/>
                </a:cubicBezTo>
                <a:lnTo>
                  <a:pt x="29947" y="20334"/>
                </a:lnTo>
                <a:cubicBezTo>
                  <a:pt x="29836" y="20556"/>
                  <a:pt x="29799" y="20778"/>
                  <a:pt x="29762" y="21000"/>
                </a:cubicBezTo>
                <a:cubicBezTo>
                  <a:pt x="29688" y="21258"/>
                  <a:pt x="29503" y="21517"/>
                  <a:pt x="29503" y="21702"/>
                </a:cubicBezTo>
                <a:cubicBezTo>
                  <a:pt x="29466" y="21887"/>
                  <a:pt x="29281" y="22109"/>
                  <a:pt x="29318" y="22220"/>
                </a:cubicBezTo>
                <a:cubicBezTo>
                  <a:pt x="28874" y="23107"/>
                  <a:pt x="28394" y="23883"/>
                  <a:pt x="27802" y="24660"/>
                </a:cubicBezTo>
                <a:lnTo>
                  <a:pt x="27765" y="24697"/>
                </a:lnTo>
                <a:cubicBezTo>
                  <a:pt x="27396" y="25214"/>
                  <a:pt x="26989" y="25695"/>
                  <a:pt x="26508" y="26139"/>
                </a:cubicBezTo>
                <a:lnTo>
                  <a:pt x="26471" y="26176"/>
                </a:lnTo>
                <a:cubicBezTo>
                  <a:pt x="26139" y="26508"/>
                  <a:pt x="25806" y="26841"/>
                  <a:pt x="25510" y="27100"/>
                </a:cubicBezTo>
                <a:cubicBezTo>
                  <a:pt x="25436" y="27211"/>
                  <a:pt x="25325" y="27285"/>
                  <a:pt x="25214" y="27396"/>
                </a:cubicBezTo>
                <a:lnTo>
                  <a:pt x="24105" y="28320"/>
                </a:lnTo>
                <a:lnTo>
                  <a:pt x="23883" y="28505"/>
                </a:lnTo>
                <a:lnTo>
                  <a:pt x="23883" y="28505"/>
                </a:lnTo>
                <a:cubicBezTo>
                  <a:pt x="23846" y="28542"/>
                  <a:pt x="23772" y="28542"/>
                  <a:pt x="23772" y="28542"/>
                </a:cubicBezTo>
                <a:lnTo>
                  <a:pt x="23846" y="28505"/>
                </a:lnTo>
                <a:lnTo>
                  <a:pt x="23846" y="28505"/>
                </a:lnTo>
                <a:lnTo>
                  <a:pt x="23883" y="28468"/>
                </a:lnTo>
                <a:lnTo>
                  <a:pt x="23920" y="28394"/>
                </a:lnTo>
                <a:cubicBezTo>
                  <a:pt x="23957" y="28357"/>
                  <a:pt x="24031" y="28357"/>
                  <a:pt x="24068" y="28320"/>
                </a:cubicBezTo>
                <a:lnTo>
                  <a:pt x="24105" y="28283"/>
                </a:lnTo>
                <a:cubicBezTo>
                  <a:pt x="24771" y="27802"/>
                  <a:pt x="25325" y="27433"/>
                  <a:pt x="25991" y="26841"/>
                </a:cubicBezTo>
                <a:lnTo>
                  <a:pt x="26065" y="26804"/>
                </a:lnTo>
                <a:cubicBezTo>
                  <a:pt x="26360" y="26508"/>
                  <a:pt x="26730" y="26139"/>
                  <a:pt x="26915" y="25991"/>
                </a:cubicBezTo>
                <a:lnTo>
                  <a:pt x="27026" y="25917"/>
                </a:lnTo>
                <a:lnTo>
                  <a:pt x="27396" y="25547"/>
                </a:lnTo>
                <a:cubicBezTo>
                  <a:pt x="28098" y="24808"/>
                  <a:pt x="28542" y="24105"/>
                  <a:pt x="29133" y="23292"/>
                </a:cubicBezTo>
                <a:lnTo>
                  <a:pt x="29207" y="23218"/>
                </a:lnTo>
                <a:lnTo>
                  <a:pt x="29466" y="22811"/>
                </a:lnTo>
                <a:lnTo>
                  <a:pt x="29577" y="22663"/>
                </a:lnTo>
                <a:cubicBezTo>
                  <a:pt x="29614" y="22478"/>
                  <a:pt x="29614" y="22478"/>
                  <a:pt x="29762" y="22405"/>
                </a:cubicBezTo>
                <a:lnTo>
                  <a:pt x="29799" y="22294"/>
                </a:lnTo>
                <a:cubicBezTo>
                  <a:pt x="29873" y="21998"/>
                  <a:pt x="30131" y="21443"/>
                  <a:pt x="30242" y="21185"/>
                </a:cubicBezTo>
                <a:lnTo>
                  <a:pt x="30242" y="21148"/>
                </a:lnTo>
                <a:cubicBezTo>
                  <a:pt x="30242" y="20926"/>
                  <a:pt x="30427" y="20556"/>
                  <a:pt x="30538" y="20260"/>
                </a:cubicBezTo>
                <a:cubicBezTo>
                  <a:pt x="30538" y="20038"/>
                  <a:pt x="30760" y="19632"/>
                  <a:pt x="30723" y="19410"/>
                </a:cubicBezTo>
                <a:lnTo>
                  <a:pt x="30871" y="18892"/>
                </a:lnTo>
                <a:cubicBezTo>
                  <a:pt x="30797" y="18338"/>
                  <a:pt x="31056" y="18153"/>
                  <a:pt x="30945" y="1800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5" name="Google Shape;3805;p109"/>
          <p:cNvSpPr/>
          <p:nvPr/>
        </p:nvSpPr>
        <p:spPr>
          <a:xfrm flipH="1">
            <a:off x="3237657" y="3021225"/>
            <a:ext cx="963031" cy="973211"/>
          </a:xfrm>
          <a:custGeom>
            <a:avLst/>
            <a:gdLst/>
            <a:ahLst/>
            <a:cxnLst/>
            <a:rect l="l" t="t" r="r" b="b"/>
            <a:pathLst>
              <a:path w="29873" h="29208" extrusionOk="0">
                <a:moveTo>
                  <a:pt x="29540" y="13606"/>
                </a:moveTo>
                <a:cubicBezTo>
                  <a:pt x="29873" y="13495"/>
                  <a:pt x="29392" y="13310"/>
                  <a:pt x="29577" y="13088"/>
                </a:cubicBezTo>
                <a:cubicBezTo>
                  <a:pt x="29540" y="12940"/>
                  <a:pt x="29725" y="12681"/>
                  <a:pt x="29503" y="12681"/>
                </a:cubicBezTo>
                <a:cubicBezTo>
                  <a:pt x="29503" y="12349"/>
                  <a:pt x="29540" y="12016"/>
                  <a:pt x="29355" y="11794"/>
                </a:cubicBezTo>
                <a:lnTo>
                  <a:pt x="29355" y="11757"/>
                </a:lnTo>
                <a:cubicBezTo>
                  <a:pt x="29355" y="11609"/>
                  <a:pt x="29355" y="11461"/>
                  <a:pt x="29318" y="11313"/>
                </a:cubicBezTo>
                <a:cubicBezTo>
                  <a:pt x="29207" y="11055"/>
                  <a:pt x="29355" y="10537"/>
                  <a:pt x="29060" y="10389"/>
                </a:cubicBezTo>
                <a:cubicBezTo>
                  <a:pt x="29023" y="10204"/>
                  <a:pt x="29023" y="10020"/>
                  <a:pt x="28986" y="9835"/>
                </a:cubicBezTo>
                <a:cubicBezTo>
                  <a:pt x="28986" y="9613"/>
                  <a:pt x="28838" y="9539"/>
                  <a:pt x="28764" y="9391"/>
                </a:cubicBezTo>
                <a:cubicBezTo>
                  <a:pt x="28875" y="9354"/>
                  <a:pt x="28838" y="9169"/>
                  <a:pt x="28690" y="9206"/>
                </a:cubicBezTo>
                <a:cubicBezTo>
                  <a:pt x="28690" y="9058"/>
                  <a:pt x="28616" y="8689"/>
                  <a:pt x="28505" y="8615"/>
                </a:cubicBezTo>
                <a:cubicBezTo>
                  <a:pt x="28505" y="8541"/>
                  <a:pt x="28468" y="8504"/>
                  <a:pt x="28394" y="8541"/>
                </a:cubicBezTo>
                <a:cubicBezTo>
                  <a:pt x="28320" y="8430"/>
                  <a:pt x="28431" y="8356"/>
                  <a:pt x="28579" y="8430"/>
                </a:cubicBezTo>
                <a:cubicBezTo>
                  <a:pt x="28505" y="8282"/>
                  <a:pt x="28320" y="8282"/>
                  <a:pt x="28320" y="8097"/>
                </a:cubicBezTo>
                <a:lnTo>
                  <a:pt x="28246" y="8134"/>
                </a:lnTo>
                <a:lnTo>
                  <a:pt x="28246" y="8097"/>
                </a:lnTo>
                <a:cubicBezTo>
                  <a:pt x="28394" y="8060"/>
                  <a:pt x="28320" y="7949"/>
                  <a:pt x="28283" y="7875"/>
                </a:cubicBezTo>
                <a:cubicBezTo>
                  <a:pt x="28135" y="7690"/>
                  <a:pt x="28209" y="7210"/>
                  <a:pt x="27913" y="7210"/>
                </a:cubicBezTo>
                <a:cubicBezTo>
                  <a:pt x="27729" y="6766"/>
                  <a:pt x="27655" y="6655"/>
                  <a:pt x="27359" y="6322"/>
                </a:cubicBezTo>
                <a:lnTo>
                  <a:pt x="27322" y="6285"/>
                </a:lnTo>
                <a:cubicBezTo>
                  <a:pt x="27285" y="6064"/>
                  <a:pt x="27137" y="6027"/>
                  <a:pt x="26989" y="5916"/>
                </a:cubicBezTo>
                <a:cubicBezTo>
                  <a:pt x="27026" y="5879"/>
                  <a:pt x="27100" y="5842"/>
                  <a:pt x="27026" y="5731"/>
                </a:cubicBezTo>
                <a:cubicBezTo>
                  <a:pt x="26915" y="5583"/>
                  <a:pt x="26841" y="5176"/>
                  <a:pt x="26620" y="5287"/>
                </a:cubicBezTo>
                <a:lnTo>
                  <a:pt x="26361" y="4844"/>
                </a:lnTo>
                <a:cubicBezTo>
                  <a:pt x="26102" y="4548"/>
                  <a:pt x="25880" y="4252"/>
                  <a:pt x="25621" y="3919"/>
                </a:cubicBezTo>
                <a:cubicBezTo>
                  <a:pt x="25547" y="3845"/>
                  <a:pt x="25436" y="3919"/>
                  <a:pt x="25363" y="3845"/>
                </a:cubicBezTo>
                <a:cubicBezTo>
                  <a:pt x="25252" y="3624"/>
                  <a:pt x="25178" y="3439"/>
                  <a:pt x="24919" y="3365"/>
                </a:cubicBezTo>
                <a:lnTo>
                  <a:pt x="24882" y="3328"/>
                </a:lnTo>
                <a:cubicBezTo>
                  <a:pt x="24734" y="3254"/>
                  <a:pt x="24623" y="3106"/>
                  <a:pt x="24512" y="2995"/>
                </a:cubicBezTo>
                <a:lnTo>
                  <a:pt x="24438" y="2958"/>
                </a:lnTo>
                <a:cubicBezTo>
                  <a:pt x="24253" y="2884"/>
                  <a:pt x="24069" y="2514"/>
                  <a:pt x="23847" y="2625"/>
                </a:cubicBezTo>
                <a:lnTo>
                  <a:pt x="23699" y="2551"/>
                </a:lnTo>
                <a:lnTo>
                  <a:pt x="23440" y="2293"/>
                </a:lnTo>
                <a:cubicBezTo>
                  <a:pt x="23144" y="2034"/>
                  <a:pt x="22183" y="1627"/>
                  <a:pt x="21924" y="1368"/>
                </a:cubicBezTo>
                <a:lnTo>
                  <a:pt x="21813" y="1331"/>
                </a:lnTo>
                <a:cubicBezTo>
                  <a:pt x="21444" y="1257"/>
                  <a:pt x="21000" y="814"/>
                  <a:pt x="20630" y="962"/>
                </a:cubicBezTo>
                <a:cubicBezTo>
                  <a:pt x="20482" y="962"/>
                  <a:pt x="20519" y="777"/>
                  <a:pt x="20445" y="777"/>
                </a:cubicBezTo>
                <a:cubicBezTo>
                  <a:pt x="20113" y="629"/>
                  <a:pt x="19743" y="555"/>
                  <a:pt x="19410" y="444"/>
                </a:cubicBezTo>
                <a:cubicBezTo>
                  <a:pt x="19077" y="296"/>
                  <a:pt x="18856" y="518"/>
                  <a:pt x="18523" y="370"/>
                </a:cubicBezTo>
                <a:lnTo>
                  <a:pt x="18227" y="333"/>
                </a:lnTo>
                <a:cubicBezTo>
                  <a:pt x="18042" y="259"/>
                  <a:pt x="17894" y="259"/>
                  <a:pt x="17710" y="222"/>
                </a:cubicBezTo>
                <a:cubicBezTo>
                  <a:pt x="17303" y="222"/>
                  <a:pt x="16748" y="0"/>
                  <a:pt x="16453" y="222"/>
                </a:cubicBezTo>
                <a:cubicBezTo>
                  <a:pt x="15676" y="74"/>
                  <a:pt x="14752" y="296"/>
                  <a:pt x="14049" y="444"/>
                </a:cubicBezTo>
                <a:cubicBezTo>
                  <a:pt x="13791" y="555"/>
                  <a:pt x="13273" y="407"/>
                  <a:pt x="13125" y="740"/>
                </a:cubicBezTo>
                <a:cubicBezTo>
                  <a:pt x="12792" y="555"/>
                  <a:pt x="12534" y="925"/>
                  <a:pt x="12312" y="851"/>
                </a:cubicBezTo>
                <a:cubicBezTo>
                  <a:pt x="12053" y="962"/>
                  <a:pt x="11609" y="888"/>
                  <a:pt x="11498" y="1147"/>
                </a:cubicBezTo>
                <a:cubicBezTo>
                  <a:pt x="11314" y="1294"/>
                  <a:pt x="11240" y="999"/>
                  <a:pt x="11203" y="1257"/>
                </a:cubicBezTo>
                <a:cubicBezTo>
                  <a:pt x="10500" y="1516"/>
                  <a:pt x="9650" y="1738"/>
                  <a:pt x="9169" y="2071"/>
                </a:cubicBezTo>
                <a:cubicBezTo>
                  <a:pt x="9058" y="2256"/>
                  <a:pt x="8800" y="2182"/>
                  <a:pt x="8504" y="2404"/>
                </a:cubicBezTo>
                <a:lnTo>
                  <a:pt x="8541" y="2514"/>
                </a:lnTo>
                <a:cubicBezTo>
                  <a:pt x="8282" y="2625"/>
                  <a:pt x="8060" y="2773"/>
                  <a:pt x="7764" y="2958"/>
                </a:cubicBezTo>
                <a:cubicBezTo>
                  <a:pt x="7025" y="3476"/>
                  <a:pt x="6692" y="3808"/>
                  <a:pt x="5879" y="4363"/>
                </a:cubicBezTo>
                <a:cubicBezTo>
                  <a:pt x="5657" y="4548"/>
                  <a:pt x="5472" y="4733"/>
                  <a:pt x="5213" y="4918"/>
                </a:cubicBezTo>
                <a:cubicBezTo>
                  <a:pt x="5103" y="5102"/>
                  <a:pt x="4733" y="5213"/>
                  <a:pt x="4770" y="5472"/>
                </a:cubicBezTo>
                <a:cubicBezTo>
                  <a:pt x="4585" y="5509"/>
                  <a:pt x="4437" y="5583"/>
                  <a:pt x="4363" y="5879"/>
                </a:cubicBezTo>
                <a:cubicBezTo>
                  <a:pt x="3846" y="5916"/>
                  <a:pt x="3809" y="6655"/>
                  <a:pt x="3365" y="6803"/>
                </a:cubicBezTo>
                <a:cubicBezTo>
                  <a:pt x="3291" y="6988"/>
                  <a:pt x="2921" y="7173"/>
                  <a:pt x="3069" y="7395"/>
                </a:cubicBezTo>
                <a:lnTo>
                  <a:pt x="2995" y="7432"/>
                </a:lnTo>
                <a:cubicBezTo>
                  <a:pt x="2736" y="7358"/>
                  <a:pt x="2699" y="7801"/>
                  <a:pt x="2552" y="7912"/>
                </a:cubicBezTo>
                <a:cubicBezTo>
                  <a:pt x="2441" y="8060"/>
                  <a:pt x="2589" y="8171"/>
                  <a:pt x="2404" y="8282"/>
                </a:cubicBezTo>
                <a:cubicBezTo>
                  <a:pt x="2256" y="8171"/>
                  <a:pt x="2219" y="8356"/>
                  <a:pt x="2182" y="8467"/>
                </a:cubicBezTo>
                <a:cubicBezTo>
                  <a:pt x="2182" y="8541"/>
                  <a:pt x="2145" y="8652"/>
                  <a:pt x="2034" y="8689"/>
                </a:cubicBezTo>
                <a:cubicBezTo>
                  <a:pt x="2367" y="7616"/>
                  <a:pt x="2626" y="6951"/>
                  <a:pt x="3069" y="6064"/>
                </a:cubicBezTo>
                <a:cubicBezTo>
                  <a:pt x="3291" y="5879"/>
                  <a:pt x="3106" y="5694"/>
                  <a:pt x="3254" y="5509"/>
                </a:cubicBezTo>
                <a:cubicBezTo>
                  <a:pt x="3365" y="5398"/>
                  <a:pt x="3328" y="5139"/>
                  <a:pt x="3661" y="4918"/>
                </a:cubicBezTo>
                <a:cubicBezTo>
                  <a:pt x="3735" y="4770"/>
                  <a:pt x="3883" y="4585"/>
                  <a:pt x="4030" y="4437"/>
                </a:cubicBezTo>
                <a:lnTo>
                  <a:pt x="4067" y="4400"/>
                </a:lnTo>
                <a:cubicBezTo>
                  <a:pt x="4104" y="4326"/>
                  <a:pt x="4067" y="4252"/>
                  <a:pt x="4067" y="4215"/>
                </a:cubicBezTo>
                <a:cubicBezTo>
                  <a:pt x="4178" y="4030"/>
                  <a:pt x="4548" y="3882"/>
                  <a:pt x="4437" y="3661"/>
                </a:cubicBezTo>
                <a:cubicBezTo>
                  <a:pt x="4733" y="3587"/>
                  <a:pt x="4659" y="3402"/>
                  <a:pt x="4844" y="3217"/>
                </a:cubicBezTo>
                <a:cubicBezTo>
                  <a:pt x="5103" y="2921"/>
                  <a:pt x="5694" y="2662"/>
                  <a:pt x="5768" y="2293"/>
                </a:cubicBezTo>
                <a:cubicBezTo>
                  <a:pt x="6027" y="2071"/>
                  <a:pt x="6507" y="1960"/>
                  <a:pt x="6581" y="1664"/>
                </a:cubicBezTo>
                <a:cubicBezTo>
                  <a:pt x="6951" y="1627"/>
                  <a:pt x="7506" y="1553"/>
                  <a:pt x="7617" y="1147"/>
                </a:cubicBezTo>
                <a:cubicBezTo>
                  <a:pt x="7691" y="1110"/>
                  <a:pt x="7617" y="962"/>
                  <a:pt x="7580" y="851"/>
                </a:cubicBezTo>
                <a:cubicBezTo>
                  <a:pt x="7691" y="777"/>
                  <a:pt x="7580" y="666"/>
                  <a:pt x="7617" y="555"/>
                </a:cubicBezTo>
                <a:lnTo>
                  <a:pt x="7691" y="555"/>
                </a:lnTo>
                <a:cubicBezTo>
                  <a:pt x="7617" y="333"/>
                  <a:pt x="7543" y="222"/>
                  <a:pt x="7432" y="148"/>
                </a:cubicBezTo>
                <a:cubicBezTo>
                  <a:pt x="7395" y="74"/>
                  <a:pt x="7358" y="74"/>
                  <a:pt x="7321" y="74"/>
                </a:cubicBezTo>
                <a:lnTo>
                  <a:pt x="7210" y="74"/>
                </a:lnTo>
                <a:cubicBezTo>
                  <a:pt x="7173" y="74"/>
                  <a:pt x="7136" y="148"/>
                  <a:pt x="7062" y="148"/>
                </a:cubicBezTo>
                <a:lnTo>
                  <a:pt x="6803" y="296"/>
                </a:lnTo>
                <a:cubicBezTo>
                  <a:pt x="6249" y="222"/>
                  <a:pt x="6323" y="740"/>
                  <a:pt x="5731" y="851"/>
                </a:cubicBezTo>
                <a:cubicBezTo>
                  <a:pt x="5176" y="1257"/>
                  <a:pt x="4918" y="1479"/>
                  <a:pt x="4400" y="1960"/>
                </a:cubicBezTo>
                <a:cubicBezTo>
                  <a:pt x="4252" y="2145"/>
                  <a:pt x="3809" y="2293"/>
                  <a:pt x="3919" y="2551"/>
                </a:cubicBezTo>
                <a:lnTo>
                  <a:pt x="3846" y="2662"/>
                </a:lnTo>
                <a:cubicBezTo>
                  <a:pt x="3698" y="2810"/>
                  <a:pt x="3550" y="2995"/>
                  <a:pt x="3365" y="3143"/>
                </a:cubicBezTo>
                <a:cubicBezTo>
                  <a:pt x="3254" y="3291"/>
                  <a:pt x="3180" y="3365"/>
                  <a:pt x="3180" y="3513"/>
                </a:cubicBezTo>
                <a:lnTo>
                  <a:pt x="3143" y="3550"/>
                </a:lnTo>
                <a:cubicBezTo>
                  <a:pt x="2958" y="3882"/>
                  <a:pt x="2515" y="4215"/>
                  <a:pt x="2589" y="4474"/>
                </a:cubicBezTo>
                <a:cubicBezTo>
                  <a:pt x="1997" y="5250"/>
                  <a:pt x="1849" y="5953"/>
                  <a:pt x="1405" y="6840"/>
                </a:cubicBezTo>
                <a:lnTo>
                  <a:pt x="1479" y="6877"/>
                </a:lnTo>
                <a:cubicBezTo>
                  <a:pt x="1442" y="7136"/>
                  <a:pt x="1110" y="7358"/>
                  <a:pt x="1295" y="7542"/>
                </a:cubicBezTo>
                <a:cubicBezTo>
                  <a:pt x="1036" y="7653"/>
                  <a:pt x="1036" y="8208"/>
                  <a:pt x="925" y="8393"/>
                </a:cubicBezTo>
                <a:lnTo>
                  <a:pt x="666" y="9243"/>
                </a:lnTo>
                <a:lnTo>
                  <a:pt x="740" y="9280"/>
                </a:lnTo>
                <a:lnTo>
                  <a:pt x="740" y="9391"/>
                </a:lnTo>
                <a:cubicBezTo>
                  <a:pt x="407" y="9391"/>
                  <a:pt x="777" y="9761"/>
                  <a:pt x="555" y="9946"/>
                </a:cubicBezTo>
                <a:cubicBezTo>
                  <a:pt x="555" y="10056"/>
                  <a:pt x="296" y="10352"/>
                  <a:pt x="518" y="10463"/>
                </a:cubicBezTo>
                <a:cubicBezTo>
                  <a:pt x="407" y="10759"/>
                  <a:pt x="296" y="11203"/>
                  <a:pt x="370" y="11461"/>
                </a:cubicBezTo>
                <a:lnTo>
                  <a:pt x="370" y="11572"/>
                </a:lnTo>
                <a:lnTo>
                  <a:pt x="296" y="12053"/>
                </a:lnTo>
                <a:cubicBezTo>
                  <a:pt x="296" y="12386"/>
                  <a:pt x="1" y="12903"/>
                  <a:pt x="222" y="13125"/>
                </a:cubicBezTo>
                <a:cubicBezTo>
                  <a:pt x="185" y="13347"/>
                  <a:pt x="185" y="13532"/>
                  <a:pt x="148" y="13791"/>
                </a:cubicBezTo>
                <a:cubicBezTo>
                  <a:pt x="38" y="14012"/>
                  <a:pt x="148" y="14197"/>
                  <a:pt x="185" y="14382"/>
                </a:cubicBezTo>
                <a:cubicBezTo>
                  <a:pt x="38" y="14382"/>
                  <a:pt x="38" y="14567"/>
                  <a:pt x="185" y="14604"/>
                </a:cubicBezTo>
                <a:cubicBezTo>
                  <a:pt x="148" y="14752"/>
                  <a:pt x="112" y="15195"/>
                  <a:pt x="148" y="15306"/>
                </a:cubicBezTo>
                <a:cubicBezTo>
                  <a:pt x="148" y="15343"/>
                  <a:pt x="148" y="15380"/>
                  <a:pt x="222" y="15380"/>
                </a:cubicBezTo>
                <a:cubicBezTo>
                  <a:pt x="222" y="15528"/>
                  <a:pt x="148" y="15528"/>
                  <a:pt x="1" y="15491"/>
                </a:cubicBezTo>
                <a:cubicBezTo>
                  <a:pt x="1" y="15676"/>
                  <a:pt x="185" y="15713"/>
                  <a:pt x="112" y="15898"/>
                </a:cubicBezTo>
                <a:lnTo>
                  <a:pt x="185" y="15898"/>
                </a:lnTo>
                <a:lnTo>
                  <a:pt x="185" y="16009"/>
                </a:lnTo>
                <a:cubicBezTo>
                  <a:pt x="38" y="16009"/>
                  <a:pt x="38" y="16120"/>
                  <a:pt x="112" y="16231"/>
                </a:cubicBezTo>
                <a:cubicBezTo>
                  <a:pt x="185" y="16489"/>
                  <a:pt x="1" y="16970"/>
                  <a:pt x="222" y="17044"/>
                </a:cubicBezTo>
                <a:cubicBezTo>
                  <a:pt x="296" y="17672"/>
                  <a:pt x="333" y="17783"/>
                  <a:pt x="518" y="18264"/>
                </a:cubicBezTo>
                <a:lnTo>
                  <a:pt x="518" y="18338"/>
                </a:lnTo>
                <a:cubicBezTo>
                  <a:pt x="518" y="18597"/>
                  <a:pt x="592" y="18708"/>
                  <a:pt x="740" y="18892"/>
                </a:cubicBezTo>
                <a:cubicBezTo>
                  <a:pt x="666" y="18966"/>
                  <a:pt x="666" y="19003"/>
                  <a:pt x="666" y="19077"/>
                </a:cubicBezTo>
                <a:cubicBezTo>
                  <a:pt x="740" y="19262"/>
                  <a:pt x="666" y="19743"/>
                  <a:pt x="925" y="19743"/>
                </a:cubicBezTo>
                <a:cubicBezTo>
                  <a:pt x="962" y="19928"/>
                  <a:pt x="1036" y="20113"/>
                  <a:pt x="1110" y="20297"/>
                </a:cubicBezTo>
                <a:cubicBezTo>
                  <a:pt x="1258" y="20704"/>
                  <a:pt x="1442" y="21185"/>
                  <a:pt x="1627" y="21591"/>
                </a:cubicBezTo>
                <a:cubicBezTo>
                  <a:pt x="1664" y="21739"/>
                  <a:pt x="1812" y="21665"/>
                  <a:pt x="1849" y="21813"/>
                </a:cubicBezTo>
                <a:cubicBezTo>
                  <a:pt x="1960" y="22146"/>
                  <a:pt x="1960" y="22331"/>
                  <a:pt x="2219" y="22516"/>
                </a:cubicBezTo>
                <a:lnTo>
                  <a:pt x="2256" y="22553"/>
                </a:lnTo>
                <a:cubicBezTo>
                  <a:pt x="2367" y="22737"/>
                  <a:pt x="2441" y="22885"/>
                  <a:pt x="2589" y="23070"/>
                </a:cubicBezTo>
                <a:lnTo>
                  <a:pt x="2626" y="23107"/>
                </a:lnTo>
                <a:cubicBezTo>
                  <a:pt x="2810" y="23255"/>
                  <a:pt x="2921" y="23699"/>
                  <a:pt x="3180" y="23662"/>
                </a:cubicBezTo>
                <a:lnTo>
                  <a:pt x="3328" y="23847"/>
                </a:lnTo>
                <a:lnTo>
                  <a:pt x="3624" y="24179"/>
                </a:lnTo>
                <a:cubicBezTo>
                  <a:pt x="3846" y="24549"/>
                  <a:pt x="4733" y="25325"/>
                  <a:pt x="4992" y="25621"/>
                </a:cubicBezTo>
                <a:lnTo>
                  <a:pt x="5103" y="25695"/>
                </a:lnTo>
                <a:cubicBezTo>
                  <a:pt x="5472" y="25917"/>
                  <a:pt x="5842" y="26471"/>
                  <a:pt x="6249" y="26471"/>
                </a:cubicBezTo>
                <a:cubicBezTo>
                  <a:pt x="6397" y="26545"/>
                  <a:pt x="6286" y="26656"/>
                  <a:pt x="6397" y="26730"/>
                </a:cubicBezTo>
                <a:cubicBezTo>
                  <a:pt x="6692" y="26952"/>
                  <a:pt x="7025" y="27174"/>
                  <a:pt x="7358" y="27359"/>
                </a:cubicBezTo>
                <a:cubicBezTo>
                  <a:pt x="7691" y="27655"/>
                  <a:pt x="7949" y="27507"/>
                  <a:pt x="8282" y="27728"/>
                </a:cubicBezTo>
                <a:lnTo>
                  <a:pt x="8615" y="27876"/>
                </a:lnTo>
                <a:cubicBezTo>
                  <a:pt x="8800" y="27950"/>
                  <a:pt x="8911" y="28024"/>
                  <a:pt x="9095" y="28098"/>
                </a:cubicBezTo>
                <a:cubicBezTo>
                  <a:pt x="9539" y="28209"/>
                  <a:pt x="10020" y="28616"/>
                  <a:pt x="10463" y="28468"/>
                </a:cubicBezTo>
                <a:cubicBezTo>
                  <a:pt x="11240" y="28838"/>
                  <a:pt x="12238" y="28949"/>
                  <a:pt x="12977" y="28949"/>
                </a:cubicBezTo>
                <a:cubicBezTo>
                  <a:pt x="13310" y="28875"/>
                  <a:pt x="13791" y="29170"/>
                  <a:pt x="14012" y="28949"/>
                </a:cubicBezTo>
                <a:cubicBezTo>
                  <a:pt x="14271" y="29207"/>
                  <a:pt x="14641" y="28949"/>
                  <a:pt x="14900" y="29059"/>
                </a:cubicBezTo>
                <a:cubicBezTo>
                  <a:pt x="15159" y="29022"/>
                  <a:pt x="15639" y="29207"/>
                  <a:pt x="15750" y="28949"/>
                </a:cubicBezTo>
                <a:cubicBezTo>
                  <a:pt x="16009" y="28838"/>
                  <a:pt x="16009" y="29133"/>
                  <a:pt x="16083" y="28949"/>
                </a:cubicBezTo>
                <a:cubicBezTo>
                  <a:pt x="16859" y="28838"/>
                  <a:pt x="17784" y="28764"/>
                  <a:pt x="18338" y="28579"/>
                </a:cubicBezTo>
                <a:cubicBezTo>
                  <a:pt x="18486" y="28394"/>
                  <a:pt x="18782" y="28505"/>
                  <a:pt x="19077" y="28394"/>
                </a:cubicBezTo>
                <a:lnTo>
                  <a:pt x="19041" y="28283"/>
                </a:lnTo>
                <a:cubicBezTo>
                  <a:pt x="19336" y="28209"/>
                  <a:pt x="19632" y="28098"/>
                  <a:pt x="19928" y="28024"/>
                </a:cubicBezTo>
                <a:cubicBezTo>
                  <a:pt x="20741" y="27655"/>
                  <a:pt x="21185" y="27396"/>
                  <a:pt x="22109" y="26989"/>
                </a:cubicBezTo>
                <a:cubicBezTo>
                  <a:pt x="22331" y="26841"/>
                  <a:pt x="22590" y="26730"/>
                  <a:pt x="22848" y="26545"/>
                </a:cubicBezTo>
                <a:cubicBezTo>
                  <a:pt x="23033" y="26361"/>
                  <a:pt x="23403" y="26287"/>
                  <a:pt x="23403" y="26028"/>
                </a:cubicBezTo>
                <a:cubicBezTo>
                  <a:pt x="23588" y="25991"/>
                  <a:pt x="23773" y="25917"/>
                  <a:pt x="23847" y="25658"/>
                </a:cubicBezTo>
                <a:cubicBezTo>
                  <a:pt x="24364" y="25695"/>
                  <a:pt x="24549" y="24919"/>
                  <a:pt x="24956" y="24882"/>
                </a:cubicBezTo>
                <a:cubicBezTo>
                  <a:pt x="25067" y="24697"/>
                  <a:pt x="25473" y="24586"/>
                  <a:pt x="25363" y="24327"/>
                </a:cubicBezTo>
                <a:lnTo>
                  <a:pt x="25436" y="24253"/>
                </a:lnTo>
                <a:cubicBezTo>
                  <a:pt x="25658" y="24364"/>
                  <a:pt x="25806" y="23957"/>
                  <a:pt x="25991" y="23847"/>
                </a:cubicBezTo>
                <a:cubicBezTo>
                  <a:pt x="26065" y="23773"/>
                  <a:pt x="25991" y="23588"/>
                  <a:pt x="26176" y="23477"/>
                </a:cubicBezTo>
                <a:cubicBezTo>
                  <a:pt x="26287" y="23588"/>
                  <a:pt x="26361" y="23440"/>
                  <a:pt x="26435" y="23329"/>
                </a:cubicBezTo>
                <a:cubicBezTo>
                  <a:pt x="26583" y="22959"/>
                  <a:pt x="26841" y="23107"/>
                  <a:pt x="27026" y="22959"/>
                </a:cubicBezTo>
                <a:lnTo>
                  <a:pt x="26952" y="22922"/>
                </a:lnTo>
                <a:cubicBezTo>
                  <a:pt x="27100" y="22700"/>
                  <a:pt x="27137" y="22664"/>
                  <a:pt x="27100" y="22553"/>
                </a:cubicBezTo>
                <a:lnTo>
                  <a:pt x="27137" y="22516"/>
                </a:lnTo>
                <a:cubicBezTo>
                  <a:pt x="27359" y="22368"/>
                  <a:pt x="27137" y="22183"/>
                  <a:pt x="26915" y="21998"/>
                </a:cubicBezTo>
                <a:cubicBezTo>
                  <a:pt x="26952" y="21850"/>
                  <a:pt x="26952" y="21665"/>
                  <a:pt x="27174" y="21591"/>
                </a:cubicBezTo>
                <a:cubicBezTo>
                  <a:pt x="27396" y="21111"/>
                  <a:pt x="27581" y="20889"/>
                  <a:pt x="27840" y="20482"/>
                </a:cubicBezTo>
                <a:cubicBezTo>
                  <a:pt x="27877" y="20297"/>
                  <a:pt x="28246" y="20113"/>
                  <a:pt x="28061" y="19928"/>
                </a:cubicBezTo>
                <a:lnTo>
                  <a:pt x="28098" y="19817"/>
                </a:lnTo>
                <a:cubicBezTo>
                  <a:pt x="28209" y="19706"/>
                  <a:pt x="28283" y="19558"/>
                  <a:pt x="28320" y="19373"/>
                </a:cubicBezTo>
                <a:cubicBezTo>
                  <a:pt x="28431" y="19225"/>
                  <a:pt x="28431" y="19151"/>
                  <a:pt x="28394" y="19040"/>
                </a:cubicBezTo>
                <a:lnTo>
                  <a:pt x="28431" y="19003"/>
                </a:lnTo>
                <a:cubicBezTo>
                  <a:pt x="28468" y="18708"/>
                  <a:pt x="28875" y="18412"/>
                  <a:pt x="28690" y="18116"/>
                </a:cubicBezTo>
                <a:cubicBezTo>
                  <a:pt x="29060" y="17377"/>
                  <a:pt x="29060" y="16785"/>
                  <a:pt x="29355" y="16009"/>
                </a:cubicBezTo>
                <a:lnTo>
                  <a:pt x="29244" y="15935"/>
                </a:lnTo>
                <a:cubicBezTo>
                  <a:pt x="29244" y="15750"/>
                  <a:pt x="29540" y="15491"/>
                  <a:pt x="29318" y="15380"/>
                </a:cubicBezTo>
                <a:cubicBezTo>
                  <a:pt x="29540" y="15269"/>
                  <a:pt x="29429" y="14789"/>
                  <a:pt x="29429" y="14604"/>
                </a:cubicBezTo>
                <a:cubicBezTo>
                  <a:pt x="29503" y="14382"/>
                  <a:pt x="29540" y="14086"/>
                  <a:pt x="29540" y="13864"/>
                </a:cubicBezTo>
                <a:lnTo>
                  <a:pt x="29429" y="13864"/>
                </a:lnTo>
                <a:close/>
                <a:moveTo>
                  <a:pt x="24327" y="23699"/>
                </a:moveTo>
                <a:cubicBezTo>
                  <a:pt x="24032" y="23921"/>
                  <a:pt x="23810" y="24179"/>
                  <a:pt x="23514" y="24401"/>
                </a:cubicBezTo>
                <a:lnTo>
                  <a:pt x="23440" y="24512"/>
                </a:lnTo>
                <a:cubicBezTo>
                  <a:pt x="23255" y="24697"/>
                  <a:pt x="23070" y="24771"/>
                  <a:pt x="22848" y="24956"/>
                </a:cubicBezTo>
                <a:cubicBezTo>
                  <a:pt x="22664" y="25104"/>
                  <a:pt x="22405" y="25251"/>
                  <a:pt x="22368" y="25436"/>
                </a:cubicBezTo>
                <a:cubicBezTo>
                  <a:pt x="22146" y="25288"/>
                  <a:pt x="22183" y="25510"/>
                  <a:pt x="22035" y="25621"/>
                </a:cubicBezTo>
                <a:cubicBezTo>
                  <a:pt x="21998" y="25547"/>
                  <a:pt x="21961" y="25510"/>
                  <a:pt x="21998" y="25658"/>
                </a:cubicBezTo>
                <a:cubicBezTo>
                  <a:pt x="21628" y="25621"/>
                  <a:pt x="21591" y="25880"/>
                  <a:pt x="21222" y="25991"/>
                </a:cubicBezTo>
                <a:cubicBezTo>
                  <a:pt x="21074" y="26102"/>
                  <a:pt x="20667" y="26102"/>
                  <a:pt x="20667" y="26398"/>
                </a:cubicBezTo>
                <a:cubicBezTo>
                  <a:pt x="20482" y="26471"/>
                  <a:pt x="20298" y="26582"/>
                  <a:pt x="20113" y="26619"/>
                </a:cubicBezTo>
                <a:cubicBezTo>
                  <a:pt x="19780" y="26767"/>
                  <a:pt x="19447" y="26841"/>
                  <a:pt x="19151" y="26989"/>
                </a:cubicBezTo>
                <a:cubicBezTo>
                  <a:pt x="18967" y="27026"/>
                  <a:pt x="18708" y="27026"/>
                  <a:pt x="18671" y="27211"/>
                </a:cubicBezTo>
                <a:cubicBezTo>
                  <a:pt x="18597" y="26952"/>
                  <a:pt x="18634" y="27396"/>
                  <a:pt x="18449" y="27285"/>
                </a:cubicBezTo>
                <a:cubicBezTo>
                  <a:pt x="18153" y="27285"/>
                  <a:pt x="17747" y="27396"/>
                  <a:pt x="17229" y="27507"/>
                </a:cubicBezTo>
                <a:cubicBezTo>
                  <a:pt x="17044" y="27544"/>
                  <a:pt x="16933" y="27544"/>
                  <a:pt x="16748" y="27544"/>
                </a:cubicBezTo>
                <a:cubicBezTo>
                  <a:pt x="16009" y="27581"/>
                  <a:pt x="15713" y="27692"/>
                  <a:pt x="15306" y="27728"/>
                </a:cubicBezTo>
                <a:lnTo>
                  <a:pt x="14937" y="27728"/>
                </a:lnTo>
                <a:lnTo>
                  <a:pt x="14900" y="27728"/>
                </a:lnTo>
                <a:cubicBezTo>
                  <a:pt x="14641" y="27728"/>
                  <a:pt x="14382" y="27728"/>
                  <a:pt x="14160" y="27692"/>
                </a:cubicBezTo>
                <a:lnTo>
                  <a:pt x="14086" y="27692"/>
                </a:lnTo>
                <a:cubicBezTo>
                  <a:pt x="13902" y="27692"/>
                  <a:pt x="13717" y="27581"/>
                  <a:pt x="13643" y="27728"/>
                </a:cubicBezTo>
                <a:lnTo>
                  <a:pt x="13495" y="27728"/>
                </a:lnTo>
                <a:cubicBezTo>
                  <a:pt x="13347" y="27470"/>
                  <a:pt x="13162" y="27765"/>
                  <a:pt x="12940" y="27655"/>
                </a:cubicBezTo>
                <a:lnTo>
                  <a:pt x="12792" y="27655"/>
                </a:lnTo>
                <a:cubicBezTo>
                  <a:pt x="12349" y="27655"/>
                  <a:pt x="11831" y="27285"/>
                  <a:pt x="11425" y="27433"/>
                </a:cubicBezTo>
                <a:cubicBezTo>
                  <a:pt x="11388" y="27544"/>
                  <a:pt x="11425" y="27581"/>
                  <a:pt x="11425" y="27692"/>
                </a:cubicBezTo>
                <a:cubicBezTo>
                  <a:pt x="11277" y="27655"/>
                  <a:pt x="11425" y="27359"/>
                  <a:pt x="11240" y="27396"/>
                </a:cubicBezTo>
                <a:cubicBezTo>
                  <a:pt x="11055" y="27396"/>
                  <a:pt x="10833" y="27137"/>
                  <a:pt x="10648" y="27322"/>
                </a:cubicBezTo>
                <a:cubicBezTo>
                  <a:pt x="10537" y="27285"/>
                  <a:pt x="10574" y="27137"/>
                  <a:pt x="10500" y="27137"/>
                </a:cubicBezTo>
                <a:cubicBezTo>
                  <a:pt x="9946" y="26841"/>
                  <a:pt x="9539" y="26952"/>
                  <a:pt x="9095" y="26508"/>
                </a:cubicBezTo>
                <a:cubicBezTo>
                  <a:pt x="9058" y="26582"/>
                  <a:pt x="9058" y="26619"/>
                  <a:pt x="9021" y="26619"/>
                </a:cubicBezTo>
                <a:cubicBezTo>
                  <a:pt x="8874" y="26508"/>
                  <a:pt x="8689" y="26471"/>
                  <a:pt x="8541" y="26398"/>
                </a:cubicBezTo>
                <a:cubicBezTo>
                  <a:pt x="8615" y="26250"/>
                  <a:pt x="8504" y="26287"/>
                  <a:pt x="8467" y="26361"/>
                </a:cubicBezTo>
                <a:lnTo>
                  <a:pt x="8282" y="26250"/>
                </a:lnTo>
                <a:cubicBezTo>
                  <a:pt x="8282" y="25991"/>
                  <a:pt x="7801" y="25917"/>
                  <a:pt x="7617" y="25695"/>
                </a:cubicBezTo>
                <a:lnTo>
                  <a:pt x="7580" y="25806"/>
                </a:lnTo>
                <a:lnTo>
                  <a:pt x="7506" y="25695"/>
                </a:lnTo>
                <a:cubicBezTo>
                  <a:pt x="7321" y="25547"/>
                  <a:pt x="7136" y="25473"/>
                  <a:pt x="6988" y="25325"/>
                </a:cubicBezTo>
                <a:cubicBezTo>
                  <a:pt x="6692" y="25251"/>
                  <a:pt x="6507" y="24771"/>
                  <a:pt x="6212" y="24882"/>
                </a:cubicBezTo>
                <a:lnTo>
                  <a:pt x="6138" y="24808"/>
                </a:lnTo>
                <a:cubicBezTo>
                  <a:pt x="6101" y="24438"/>
                  <a:pt x="5509" y="24216"/>
                  <a:pt x="5287" y="23847"/>
                </a:cubicBezTo>
                <a:cubicBezTo>
                  <a:pt x="4807" y="23625"/>
                  <a:pt x="4844" y="22959"/>
                  <a:pt x="4252" y="23033"/>
                </a:cubicBezTo>
                <a:cubicBezTo>
                  <a:pt x="4252" y="23070"/>
                  <a:pt x="4363" y="23107"/>
                  <a:pt x="4252" y="23218"/>
                </a:cubicBezTo>
                <a:lnTo>
                  <a:pt x="4104" y="23070"/>
                </a:lnTo>
                <a:cubicBezTo>
                  <a:pt x="4178" y="23033"/>
                  <a:pt x="4289" y="22922"/>
                  <a:pt x="4252" y="22885"/>
                </a:cubicBezTo>
                <a:cubicBezTo>
                  <a:pt x="4104" y="22737"/>
                  <a:pt x="4030" y="22590"/>
                  <a:pt x="3919" y="22405"/>
                </a:cubicBezTo>
                <a:cubicBezTo>
                  <a:pt x="3883" y="22331"/>
                  <a:pt x="3846" y="22220"/>
                  <a:pt x="3735" y="22183"/>
                </a:cubicBezTo>
                <a:cubicBezTo>
                  <a:pt x="3698" y="22146"/>
                  <a:pt x="3624" y="22109"/>
                  <a:pt x="3550" y="22109"/>
                </a:cubicBezTo>
                <a:cubicBezTo>
                  <a:pt x="3550" y="21961"/>
                  <a:pt x="3550" y="21850"/>
                  <a:pt x="3365" y="21776"/>
                </a:cubicBezTo>
                <a:cubicBezTo>
                  <a:pt x="3365" y="21554"/>
                  <a:pt x="3365" y="21554"/>
                  <a:pt x="3180" y="21443"/>
                </a:cubicBezTo>
                <a:cubicBezTo>
                  <a:pt x="3291" y="21185"/>
                  <a:pt x="2958" y="21185"/>
                  <a:pt x="2884" y="20815"/>
                </a:cubicBezTo>
                <a:cubicBezTo>
                  <a:pt x="2699" y="20371"/>
                  <a:pt x="2552" y="19965"/>
                  <a:pt x="2404" y="19558"/>
                </a:cubicBezTo>
                <a:cubicBezTo>
                  <a:pt x="2367" y="19077"/>
                  <a:pt x="2071" y="18856"/>
                  <a:pt x="2034" y="18449"/>
                </a:cubicBezTo>
                <a:lnTo>
                  <a:pt x="2034" y="18375"/>
                </a:lnTo>
                <a:cubicBezTo>
                  <a:pt x="1849" y="18116"/>
                  <a:pt x="2034" y="18042"/>
                  <a:pt x="1849" y="17820"/>
                </a:cubicBezTo>
                <a:cubicBezTo>
                  <a:pt x="1775" y="17525"/>
                  <a:pt x="1775" y="17562"/>
                  <a:pt x="1775" y="17229"/>
                </a:cubicBezTo>
                <a:lnTo>
                  <a:pt x="1516" y="17229"/>
                </a:lnTo>
                <a:cubicBezTo>
                  <a:pt x="1516" y="17192"/>
                  <a:pt x="1627" y="17155"/>
                  <a:pt x="1775" y="17155"/>
                </a:cubicBezTo>
                <a:cubicBezTo>
                  <a:pt x="1775" y="17007"/>
                  <a:pt x="1627" y="17007"/>
                  <a:pt x="1627" y="16859"/>
                </a:cubicBezTo>
                <a:lnTo>
                  <a:pt x="1627" y="16526"/>
                </a:lnTo>
                <a:cubicBezTo>
                  <a:pt x="1627" y="16489"/>
                  <a:pt x="1516" y="16452"/>
                  <a:pt x="1479" y="16415"/>
                </a:cubicBezTo>
                <a:cubicBezTo>
                  <a:pt x="1664" y="16305"/>
                  <a:pt x="1664" y="15824"/>
                  <a:pt x="1479" y="15713"/>
                </a:cubicBezTo>
                <a:cubicBezTo>
                  <a:pt x="1516" y="15602"/>
                  <a:pt x="1627" y="15565"/>
                  <a:pt x="1590" y="15454"/>
                </a:cubicBezTo>
                <a:lnTo>
                  <a:pt x="1479" y="15454"/>
                </a:lnTo>
                <a:cubicBezTo>
                  <a:pt x="1627" y="15158"/>
                  <a:pt x="1516" y="15269"/>
                  <a:pt x="1479" y="14863"/>
                </a:cubicBezTo>
                <a:cubicBezTo>
                  <a:pt x="1479" y="14567"/>
                  <a:pt x="1516" y="14234"/>
                  <a:pt x="1516" y="13938"/>
                </a:cubicBezTo>
                <a:cubicBezTo>
                  <a:pt x="1479" y="13864"/>
                  <a:pt x="1701" y="13643"/>
                  <a:pt x="1442" y="13643"/>
                </a:cubicBezTo>
                <a:cubicBezTo>
                  <a:pt x="1479" y="13088"/>
                  <a:pt x="1627" y="12460"/>
                  <a:pt x="1516" y="12201"/>
                </a:cubicBezTo>
                <a:lnTo>
                  <a:pt x="1516" y="12164"/>
                </a:lnTo>
                <a:cubicBezTo>
                  <a:pt x="1479" y="11979"/>
                  <a:pt x="1775" y="11683"/>
                  <a:pt x="1516" y="11609"/>
                </a:cubicBezTo>
                <a:lnTo>
                  <a:pt x="1516" y="11535"/>
                </a:lnTo>
                <a:cubicBezTo>
                  <a:pt x="1479" y="11313"/>
                  <a:pt x="1775" y="11424"/>
                  <a:pt x="1701" y="11166"/>
                </a:cubicBezTo>
                <a:cubicBezTo>
                  <a:pt x="1627" y="10944"/>
                  <a:pt x="1812" y="10685"/>
                  <a:pt x="1664" y="10426"/>
                </a:cubicBezTo>
                <a:lnTo>
                  <a:pt x="1664" y="10389"/>
                </a:lnTo>
                <a:cubicBezTo>
                  <a:pt x="1886" y="10352"/>
                  <a:pt x="1775" y="10167"/>
                  <a:pt x="1812" y="9983"/>
                </a:cubicBezTo>
                <a:lnTo>
                  <a:pt x="1849" y="9798"/>
                </a:lnTo>
                <a:cubicBezTo>
                  <a:pt x="2034" y="9872"/>
                  <a:pt x="2219" y="10020"/>
                  <a:pt x="2256" y="10130"/>
                </a:cubicBezTo>
                <a:cubicBezTo>
                  <a:pt x="2367" y="9983"/>
                  <a:pt x="3069" y="10241"/>
                  <a:pt x="2921" y="10056"/>
                </a:cubicBezTo>
                <a:cubicBezTo>
                  <a:pt x="3698" y="9983"/>
                  <a:pt x="3365" y="9243"/>
                  <a:pt x="3550" y="8873"/>
                </a:cubicBezTo>
                <a:lnTo>
                  <a:pt x="3624" y="8836"/>
                </a:lnTo>
                <a:cubicBezTo>
                  <a:pt x="3883" y="8836"/>
                  <a:pt x="3698" y="8652"/>
                  <a:pt x="3919" y="8541"/>
                </a:cubicBezTo>
                <a:cubicBezTo>
                  <a:pt x="4030" y="8319"/>
                  <a:pt x="4437" y="8097"/>
                  <a:pt x="4289" y="7838"/>
                </a:cubicBezTo>
                <a:lnTo>
                  <a:pt x="4437" y="7653"/>
                </a:lnTo>
                <a:cubicBezTo>
                  <a:pt x="4659" y="7395"/>
                  <a:pt x="4918" y="7099"/>
                  <a:pt x="5140" y="6877"/>
                </a:cubicBezTo>
                <a:lnTo>
                  <a:pt x="5213" y="6803"/>
                </a:lnTo>
                <a:cubicBezTo>
                  <a:pt x="5472" y="6433"/>
                  <a:pt x="6064" y="6138"/>
                  <a:pt x="6138" y="5731"/>
                </a:cubicBezTo>
                <a:cubicBezTo>
                  <a:pt x="6397" y="5805"/>
                  <a:pt x="6323" y="5583"/>
                  <a:pt x="6434" y="5509"/>
                </a:cubicBezTo>
                <a:cubicBezTo>
                  <a:pt x="6470" y="5546"/>
                  <a:pt x="6581" y="5546"/>
                  <a:pt x="6470" y="5435"/>
                </a:cubicBezTo>
                <a:cubicBezTo>
                  <a:pt x="6840" y="5398"/>
                  <a:pt x="6840" y="5139"/>
                  <a:pt x="7210" y="4992"/>
                </a:cubicBezTo>
                <a:cubicBezTo>
                  <a:pt x="7358" y="4807"/>
                  <a:pt x="7764" y="4770"/>
                  <a:pt x="7691" y="4511"/>
                </a:cubicBezTo>
                <a:cubicBezTo>
                  <a:pt x="7875" y="4400"/>
                  <a:pt x="7986" y="4289"/>
                  <a:pt x="8171" y="4215"/>
                </a:cubicBezTo>
                <a:cubicBezTo>
                  <a:pt x="8467" y="4030"/>
                  <a:pt x="8726" y="3845"/>
                  <a:pt x="9058" y="3698"/>
                </a:cubicBezTo>
                <a:cubicBezTo>
                  <a:pt x="9206" y="3587"/>
                  <a:pt x="9428" y="3550"/>
                  <a:pt x="9428" y="3365"/>
                </a:cubicBezTo>
                <a:cubicBezTo>
                  <a:pt x="9576" y="3587"/>
                  <a:pt x="9428" y="3180"/>
                  <a:pt x="9650" y="3291"/>
                </a:cubicBezTo>
                <a:cubicBezTo>
                  <a:pt x="9946" y="3217"/>
                  <a:pt x="10278" y="2995"/>
                  <a:pt x="10759" y="2773"/>
                </a:cubicBezTo>
                <a:lnTo>
                  <a:pt x="11240" y="2588"/>
                </a:lnTo>
                <a:cubicBezTo>
                  <a:pt x="11868" y="2367"/>
                  <a:pt x="12127" y="2219"/>
                  <a:pt x="12497" y="2071"/>
                </a:cubicBezTo>
                <a:lnTo>
                  <a:pt x="12682" y="1960"/>
                </a:lnTo>
                <a:lnTo>
                  <a:pt x="12719" y="1960"/>
                </a:lnTo>
                <a:lnTo>
                  <a:pt x="13421" y="1812"/>
                </a:lnTo>
                <a:lnTo>
                  <a:pt x="13458" y="1812"/>
                </a:lnTo>
                <a:cubicBezTo>
                  <a:pt x="13606" y="1775"/>
                  <a:pt x="13754" y="1812"/>
                  <a:pt x="13828" y="1627"/>
                </a:cubicBezTo>
                <a:lnTo>
                  <a:pt x="13976" y="1627"/>
                </a:lnTo>
                <a:cubicBezTo>
                  <a:pt x="14160" y="1849"/>
                  <a:pt x="14234" y="1479"/>
                  <a:pt x="14456" y="1590"/>
                </a:cubicBezTo>
                <a:lnTo>
                  <a:pt x="14604" y="1590"/>
                </a:lnTo>
                <a:cubicBezTo>
                  <a:pt x="15011" y="1479"/>
                  <a:pt x="15565" y="1664"/>
                  <a:pt x="15898" y="1405"/>
                </a:cubicBezTo>
                <a:cubicBezTo>
                  <a:pt x="15898" y="1294"/>
                  <a:pt x="15861" y="1257"/>
                  <a:pt x="15861" y="1147"/>
                </a:cubicBezTo>
                <a:cubicBezTo>
                  <a:pt x="16009" y="1147"/>
                  <a:pt x="15935" y="1479"/>
                  <a:pt x="16083" y="1405"/>
                </a:cubicBezTo>
                <a:cubicBezTo>
                  <a:pt x="16231" y="1331"/>
                  <a:pt x="16563" y="1516"/>
                  <a:pt x="16600" y="1294"/>
                </a:cubicBezTo>
                <a:cubicBezTo>
                  <a:pt x="16674" y="1294"/>
                  <a:pt x="16674" y="1442"/>
                  <a:pt x="16785" y="1442"/>
                </a:cubicBezTo>
                <a:cubicBezTo>
                  <a:pt x="17340" y="1516"/>
                  <a:pt x="17673" y="1331"/>
                  <a:pt x="18153" y="1627"/>
                </a:cubicBezTo>
                <a:cubicBezTo>
                  <a:pt x="18153" y="1590"/>
                  <a:pt x="18227" y="1479"/>
                  <a:pt x="18264" y="1516"/>
                </a:cubicBezTo>
                <a:lnTo>
                  <a:pt x="18708" y="1627"/>
                </a:lnTo>
                <a:cubicBezTo>
                  <a:pt x="18708" y="1775"/>
                  <a:pt x="18782" y="1701"/>
                  <a:pt x="18819" y="1664"/>
                </a:cubicBezTo>
                <a:lnTo>
                  <a:pt x="19004" y="1701"/>
                </a:lnTo>
                <a:cubicBezTo>
                  <a:pt x="19077" y="1997"/>
                  <a:pt x="19521" y="1886"/>
                  <a:pt x="19706" y="2034"/>
                </a:cubicBezTo>
                <a:lnTo>
                  <a:pt x="19743" y="1960"/>
                </a:lnTo>
                <a:lnTo>
                  <a:pt x="19817" y="1997"/>
                </a:lnTo>
                <a:cubicBezTo>
                  <a:pt x="20002" y="2034"/>
                  <a:pt x="20187" y="2145"/>
                  <a:pt x="20371" y="2182"/>
                </a:cubicBezTo>
                <a:cubicBezTo>
                  <a:pt x="20667" y="2182"/>
                  <a:pt x="20926" y="2551"/>
                  <a:pt x="21148" y="2367"/>
                </a:cubicBezTo>
                <a:lnTo>
                  <a:pt x="21222" y="2404"/>
                </a:lnTo>
                <a:cubicBezTo>
                  <a:pt x="21370" y="2773"/>
                  <a:pt x="21887" y="2773"/>
                  <a:pt x="22146" y="3069"/>
                </a:cubicBezTo>
                <a:cubicBezTo>
                  <a:pt x="22590" y="3106"/>
                  <a:pt x="22701" y="3734"/>
                  <a:pt x="23218" y="3476"/>
                </a:cubicBezTo>
                <a:cubicBezTo>
                  <a:pt x="23218" y="3439"/>
                  <a:pt x="23107" y="3439"/>
                  <a:pt x="23144" y="3328"/>
                </a:cubicBezTo>
                <a:lnTo>
                  <a:pt x="23292" y="3439"/>
                </a:lnTo>
                <a:cubicBezTo>
                  <a:pt x="23255" y="3513"/>
                  <a:pt x="23144" y="3624"/>
                  <a:pt x="23218" y="3661"/>
                </a:cubicBezTo>
                <a:cubicBezTo>
                  <a:pt x="23477" y="3808"/>
                  <a:pt x="23662" y="4252"/>
                  <a:pt x="23995" y="4178"/>
                </a:cubicBezTo>
                <a:cubicBezTo>
                  <a:pt x="24032" y="4289"/>
                  <a:pt x="24032" y="4400"/>
                  <a:pt x="24216" y="4400"/>
                </a:cubicBezTo>
                <a:cubicBezTo>
                  <a:pt x="24253" y="4585"/>
                  <a:pt x="24253" y="4585"/>
                  <a:pt x="24438" y="4622"/>
                </a:cubicBezTo>
                <a:cubicBezTo>
                  <a:pt x="24438" y="4918"/>
                  <a:pt x="24734" y="4807"/>
                  <a:pt x="24882" y="5102"/>
                </a:cubicBezTo>
                <a:cubicBezTo>
                  <a:pt x="25104" y="5361"/>
                  <a:pt x="25363" y="5694"/>
                  <a:pt x="25547" y="6027"/>
                </a:cubicBezTo>
                <a:cubicBezTo>
                  <a:pt x="25695" y="6396"/>
                  <a:pt x="26028" y="6470"/>
                  <a:pt x="26176" y="6803"/>
                </a:cubicBezTo>
                <a:lnTo>
                  <a:pt x="26213" y="6840"/>
                </a:lnTo>
                <a:cubicBezTo>
                  <a:pt x="26435" y="7025"/>
                  <a:pt x="26287" y="7173"/>
                  <a:pt x="26546" y="7210"/>
                </a:cubicBezTo>
                <a:cubicBezTo>
                  <a:pt x="26730" y="7432"/>
                  <a:pt x="26656" y="7395"/>
                  <a:pt x="26767" y="7690"/>
                </a:cubicBezTo>
                <a:lnTo>
                  <a:pt x="26952" y="7579"/>
                </a:lnTo>
                <a:cubicBezTo>
                  <a:pt x="26952" y="7616"/>
                  <a:pt x="26915" y="7690"/>
                  <a:pt x="26767" y="7727"/>
                </a:cubicBezTo>
                <a:cubicBezTo>
                  <a:pt x="26767" y="7801"/>
                  <a:pt x="26915" y="7764"/>
                  <a:pt x="26952" y="7875"/>
                </a:cubicBezTo>
                <a:lnTo>
                  <a:pt x="27026" y="8134"/>
                </a:lnTo>
                <a:cubicBezTo>
                  <a:pt x="27026" y="8171"/>
                  <a:pt x="27137" y="8171"/>
                  <a:pt x="27174" y="8171"/>
                </a:cubicBezTo>
                <a:cubicBezTo>
                  <a:pt x="27026" y="8319"/>
                  <a:pt x="27174" y="8726"/>
                  <a:pt x="27359" y="8689"/>
                </a:cubicBezTo>
                <a:cubicBezTo>
                  <a:pt x="27359" y="8799"/>
                  <a:pt x="27285" y="8836"/>
                  <a:pt x="27322" y="8984"/>
                </a:cubicBezTo>
                <a:lnTo>
                  <a:pt x="27396" y="8910"/>
                </a:lnTo>
                <a:lnTo>
                  <a:pt x="27396" y="9021"/>
                </a:lnTo>
                <a:lnTo>
                  <a:pt x="27396" y="9058"/>
                </a:lnTo>
                <a:lnTo>
                  <a:pt x="27396" y="9095"/>
                </a:lnTo>
                <a:lnTo>
                  <a:pt x="27396" y="9206"/>
                </a:lnTo>
                <a:cubicBezTo>
                  <a:pt x="27396" y="9243"/>
                  <a:pt x="27470" y="9280"/>
                  <a:pt x="27544" y="9428"/>
                </a:cubicBezTo>
                <a:cubicBezTo>
                  <a:pt x="27655" y="9650"/>
                  <a:pt x="27692" y="9946"/>
                  <a:pt x="27729" y="10204"/>
                </a:cubicBezTo>
                <a:cubicBezTo>
                  <a:pt x="27840" y="10278"/>
                  <a:pt x="27655" y="10537"/>
                  <a:pt x="27913" y="10463"/>
                </a:cubicBezTo>
                <a:cubicBezTo>
                  <a:pt x="28024" y="10907"/>
                  <a:pt x="28024" y="11424"/>
                  <a:pt x="28209" y="11609"/>
                </a:cubicBezTo>
                <a:lnTo>
                  <a:pt x="28209" y="11646"/>
                </a:lnTo>
                <a:cubicBezTo>
                  <a:pt x="28283" y="11794"/>
                  <a:pt x="28098" y="12053"/>
                  <a:pt x="28320" y="12127"/>
                </a:cubicBezTo>
                <a:lnTo>
                  <a:pt x="28320" y="12164"/>
                </a:lnTo>
                <a:cubicBezTo>
                  <a:pt x="28431" y="12349"/>
                  <a:pt x="28135" y="12349"/>
                  <a:pt x="28246" y="12534"/>
                </a:cubicBezTo>
                <a:cubicBezTo>
                  <a:pt x="28394" y="12681"/>
                  <a:pt x="28246" y="12940"/>
                  <a:pt x="28431" y="13088"/>
                </a:cubicBezTo>
                <a:lnTo>
                  <a:pt x="28431" y="13125"/>
                </a:lnTo>
                <a:cubicBezTo>
                  <a:pt x="28209" y="13236"/>
                  <a:pt x="28394" y="13310"/>
                  <a:pt x="28394" y="13458"/>
                </a:cubicBezTo>
                <a:cubicBezTo>
                  <a:pt x="28394" y="13606"/>
                  <a:pt x="28320" y="13791"/>
                  <a:pt x="28320" y="13901"/>
                </a:cubicBezTo>
                <a:cubicBezTo>
                  <a:pt x="28246" y="14086"/>
                  <a:pt x="28320" y="14234"/>
                  <a:pt x="28394" y="14382"/>
                </a:cubicBezTo>
                <a:lnTo>
                  <a:pt x="28394" y="14419"/>
                </a:lnTo>
                <a:cubicBezTo>
                  <a:pt x="28283" y="15454"/>
                  <a:pt x="28209" y="16083"/>
                  <a:pt x="27913" y="16859"/>
                </a:cubicBezTo>
                <a:cubicBezTo>
                  <a:pt x="27766" y="17044"/>
                  <a:pt x="27950" y="17192"/>
                  <a:pt x="27840" y="17340"/>
                </a:cubicBezTo>
                <a:cubicBezTo>
                  <a:pt x="27692" y="17414"/>
                  <a:pt x="27840" y="17672"/>
                  <a:pt x="27581" y="17894"/>
                </a:cubicBezTo>
                <a:lnTo>
                  <a:pt x="27359" y="18301"/>
                </a:lnTo>
                <a:lnTo>
                  <a:pt x="27322" y="18338"/>
                </a:lnTo>
                <a:cubicBezTo>
                  <a:pt x="27285" y="18412"/>
                  <a:pt x="27359" y="18449"/>
                  <a:pt x="27359" y="18486"/>
                </a:cubicBezTo>
                <a:cubicBezTo>
                  <a:pt x="27359" y="18671"/>
                  <a:pt x="26989" y="18856"/>
                  <a:pt x="27211" y="19003"/>
                </a:cubicBezTo>
                <a:cubicBezTo>
                  <a:pt x="26989" y="19077"/>
                  <a:pt x="27026" y="19225"/>
                  <a:pt x="26989" y="19410"/>
                </a:cubicBezTo>
                <a:cubicBezTo>
                  <a:pt x="26915" y="19743"/>
                  <a:pt x="26435" y="20002"/>
                  <a:pt x="26546" y="20334"/>
                </a:cubicBezTo>
                <a:cubicBezTo>
                  <a:pt x="26435" y="20556"/>
                  <a:pt x="26065" y="20815"/>
                  <a:pt x="26176" y="21037"/>
                </a:cubicBezTo>
                <a:cubicBezTo>
                  <a:pt x="25917" y="21185"/>
                  <a:pt x="25510" y="21370"/>
                  <a:pt x="25621" y="21628"/>
                </a:cubicBezTo>
                <a:cubicBezTo>
                  <a:pt x="25363" y="21850"/>
                  <a:pt x="25473" y="22368"/>
                  <a:pt x="25289" y="22590"/>
                </a:cubicBezTo>
                <a:lnTo>
                  <a:pt x="25252" y="22664"/>
                </a:lnTo>
                <a:cubicBezTo>
                  <a:pt x="24956" y="22590"/>
                  <a:pt x="25141" y="22848"/>
                  <a:pt x="24882" y="22885"/>
                </a:cubicBezTo>
                <a:cubicBezTo>
                  <a:pt x="24734" y="23107"/>
                  <a:pt x="24327" y="23255"/>
                  <a:pt x="24401" y="2351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6" name="Google Shape;3806;p109"/>
          <p:cNvSpPr txBox="1"/>
          <p:nvPr/>
        </p:nvSpPr>
        <p:spPr>
          <a:xfrm flipH="1">
            <a:off x="3291213" y="1773175"/>
            <a:ext cx="85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65</a:t>
            </a:r>
            <a:endParaRPr sz="3200" b="1" dirty="0">
              <a:solidFill>
                <a:schemeClr val="accent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807" name="Google Shape;3807;p109"/>
          <p:cNvSpPr txBox="1"/>
          <p:nvPr/>
        </p:nvSpPr>
        <p:spPr>
          <a:xfrm flipH="1">
            <a:off x="4937200" y="1811100"/>
            <a:ext cx="85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rPr>
              <a:t>56</a:t>
            </a:r>
            <a:endParaRPr sz="3200" b="1" dirty="0">
              <a:solidFill>
                <a:schemeClr val="accent3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808" name="Google Shape;3808;p109"/>
          <p:cNvSpPr txBox="1"/>
          <p:nvPr/>
        </p:nvSpPr>
        <p:spPr>
          <a:xfrm flipH="1">
            <a:off x="3291305" y="3261525"/>
            <a:ext cx="85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>
                <a:solidFill>
                  <a:schemeClr val="accent4"/>
                </a:solidFill>
                <a:latin typeface="Gaegu"/>
                <a:ea typeface="Gaegu"/>
                <a:cs typeface="Gaegu"/>
                <a:sym typeface="Gaegu"/>
              </a:rPr>
              <a:t>6</a:t>
            </a:r>
            <a:endParaRPr sz="3200" b="1" dirty="0">
              <a:solidFill>
                <a:schemeClr val="accent4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809" name="Google Shape;3809;p109"/>
          <p:cNvSpPr/>
          <p:nvPr/>
        </p:nvSpPr>
        <p:spPr>
          <a:xfrm>
            <a:off x="4954415" y="3021207"/>
            <a:ext cx="951912" cy="948771"/>
          </a:xfrm>
          <a:custGeom>
            <a:avLst/>
            <a:gdLst/>
            <a:ahLst/>
            <a:cxnLst/>
            <a:rect l="l" t="t" r="r" b="b"/>
            <a:pathLst>
              <a:path w="31093" h="30317" extrusionOk="0">
                <a:moveTo>
                  <a:pt x="30945" y="18005"/>
                </a:moveTo>
                <a:cubicBezTo>
                  <a:pt x="30982" y="17450"/>
                  <a:pt x="31093" y="16896"/>
                  <a:pt x="31056" y="16452"/>
                </a:cubicBezTo>
                <a:lnTo>
                  <a:pt x="31056" y="16267"/>
                </a:lnTo>
                <a:lnTo>
                  <a:pt x="31056" y="16046"/>
                </a:lnTo>
                <a:lnTo>
                  <a:pt x="31056" y="15343"/>
                </a:lnTo>
                <a:lnTo>
                  <a:pt x="31056" y="14789"/>
                </a:lnTo>
                <a:cubicBezTo>
                  <a:pt x="30908" y="14678"/>
                  <a:pt x="30982" y="14419"/>
                  <a:pt x="30945" y="14234"/>
                </a:cubicBezTo>
                <a:cubicBezTo>
                  <a:pt x="30908" y="14086"/>
                  <a:pt x="30982" y="13753"/>
                  <a:pt x="30797" y="13716"/>
                </a:cubicBezTo>
                <a:cubicBezTo>
                  <a:pt x="30760" y="13458"/>
                  <a:pt x="30723" y="13125"/>
                  <a:pt x="30686" y="12829"/>
                </a:cubicBezTo>
                <a:lnTo>
                  <a:pt x="30575" y="12459"/>
                </a:lnTo>
                <a:cubicBezTo>
                  <a:pt x="30538" y="12201"/>
                  <a:pt x="30427" y="11868"/>
                  <a:pt x="30390" y="11609"/>
                </a:cubicBezTo>
                <a:cubicBezTo>
                  <a:pt x="30316" y="11646"/>
                  <a:pt x="30242" y="11646"/>
                  <a:pt x="30205" y="11683"/>
                </a:cubicBezTo>
                <a:cubicBezTo>
                  <a:pt x="30205" y="11646"/>
                  <a:pt x="30205" y="11535"/>
                  <a:pt x="30316" y="11535"/>
                </a:cubicBezTo>
                <a:lnTo>
                  <a:pt x="30168" y="11128"/>
                </a:lnTo>
                <a:cubicBezTo>
                  <a:pt x="30058" y="10796"/>
                  <a:pt x="30021" y="10796"/>
                  <a:pt x="29984" y="10537"/>
                </a:cubicBezTo>
                <a:cubicBezTo>
                  <a:pt x="29947" y="10389"/>
                  <a:pt x="29873" y="10167"/>
                  <a:pt x="29762" y="10093"/>
                </a:cubicBezTo>
                <a:cubicBezTo>
                  <a:pt x="29651" y="9871"/>
                  <a:pt x="29577" y="9613"/>
                  <a:pt x="29466" y="9354"/>
                </a:cubicBezTo>
                <a:cubicBezTo>
                  <a:pt x="29392" y="9095"/>
                  <a:pt x="29244" y="8873"/>
                  <a:pt x="29133" y="8578"/>
                </a:cubicBezTo>
                <a:cubicBezTo>
                  <a:pt x="29022" y="8578"/>
                  <a:pt x="28764" y="8799"/>
                  <a:pt x="28764" y="8725"/>
                </a:cubicBezTo>
                <a:cubicBezTo>
                  <a:pt x="28764" y="8688"/>
                  <a:pt x="28690" y="8578"/>
                  <a:pt x="28764" y="8541"/>
                </a:cubicBezTo>
                <a:cubicBezTo>
                  <a:pt x="28837" y="8614"/>
                  <a:pt x="28874" y="8725"/>
                  <a:pt x="29022" y="8614"/>
                </a:cubicBezTo>
                <a:cubicBezTo>
                  <a:pt x="29133" y="8393"/>
                  <a:pt x="29022" y="8319"/>
                  <a:pt x="28874" y="8171"/>
                </a:cubicBezTo>
                <a:cubicBezTo>
                  <a:pt x="28764" y="7949"/>
                  <a:pt x="28653" y="7764"/>
                  <a:pt x="28542" y="7505"/>
                </a:cubicBezTo>
                <a:lnTo>
                  <a:pt x="28394" y="7284"/>
                </a:lnTo>
                <a:lnTo>
                  <a:pt x="28320" y="7099"/>
                </a:lnTo>
                <a:cubicBezTo>
                  <a:pt x="28172" y="6877"/>
                  <a:pt x="28024" y="6655"/>
                  <a:pt x="27913" y="6470"/>
                </a:cubicBezTo>
                <a:lnTo>
                  <a:pt x="27617" y="6027"/>
                </a:lnTo>
                <a:cubicBezTo>
                  <a:pt x="27470" y="5916"/>
                  <a:pt x="27396" y="5546"/>
                  <a:pt x="27211" y="5583"/>
                </a:cubicBezTo>
                <a:cubicBezTo>
                  <a:pt x="27174" y="5361"/>
                  <a:pt x="26989" y="5435"/>
                  <a:pt x="27026" y="5176"/>
                </a:cubicBezTo>
                <a:lnTo>
                  <a:pt x="26915" y="5213"/>
                </a:lnTo>
                <a:cubicBezTo>
                  <a:pt x="26804" y="5028"/>
                  <a:pt x="26619" y="4843"/>
                  <a:pt x="26471" y="4659"/>
                </a:cubicBezTo>
                <a:lnTo>
                  <a:pt x="26360" y="4548"/>
                </a:lnTo>
                <a:cubicBezTo>
                  <a:pt x="26286" y="4474"/>
                  <a:pt x="26139" y="4252"/>
                  <a:pt x="25991" y="4289"/>
                </a:cubicBezTo>
                <a:cubicBezTo>
                  <a:pt x="25991" y="3993"/>
                  <a:pt x="25695" y="3919"/>
                  <a:pt x="25584" y="3882"/>
                </a:cubicBezTo>
                <a:cubicBezTo>
                  <a:pt x="25436" y="3734"/>
                  <a:pt x="25325" y="3623"/>
                  <a:pt x="25177" y="3513"/>
                </a:cubicBezTo>
                <a:cubicBezTo>
                  <a:pt x="24771" y="3217"/>
                  <a:pt x="24327" y="2662"/>
                  <a:pt x="23883" y="2625"/>
                </a:cubicBezTo>
                <a:cubicBezTo>
                  <a:pt x="23699" y="2514"/>
                  <a:pt x="23477" y="2403"/>
                  <a:pt x="23292" y="2256"/>
                </a:cubicBezTo>
                <a:lnTo>
                  <a:pt x="22737" y="1960"/>
                </a:lnTo>
                <a:cubicBezTo>
                  <a:pt x="22479" y="1886"/>
                  <a:pt x="22220" y="1590"/>
                  <a:pt x="21998" y="1738"/>
                </a:cubicBezTo>
                <a:cubicBezTo>
                  <a:pt x="22072" y="1553"/>
                  <a:pt x="21850" y="1590"/>
                  <a:pt x="21739" y="1553"/>
                </a:cubicBezTo>
                <a:lnTo>
                  <a:pt x="21554" y="1479"/>
                </a:lnTo>
                <a:lnTo>
                  <a:pt x="21369" y="1368"/>
                </a:lnTo>
                <a:cubicBezTo>
                  <a:pt x="21074" y="1183"/>
                  <a:pt x="20593" y="1146"/>
                  <a:pt x="20408" y="999"/>
                </a:cubicBezTo>
                <a:cubicBezTo>
                  <a:pt x="20186" y="925"/>
                  <a:pt x="19965" y="851"/>
                  <a:pt x="19706" y="777"/>
                </a:cubicBezTo>
                <a:cubicBezTo>
                  <a:pt x="19225" y="629"/>
                  <a:pt x="18707" y="481"/>
                  <a:pt x="18153" y="407"/>
                </a:cubicBezTo>
                <a:lnTo>
                  <a:pt x="18153" y="296"/>
                </a:lnTo>
                <a:cubicBezTo>
                  <a:pt x="18042" y="296"/>
                  <a:pt x="17968" y="222"/>
                  <a:pt x="17931" y="370"/>
                </a:cubicBezTo>
                <a:cubicBezTo>
                  <a:pt x="17635" y="296"/>
                  <a:pt x="17414" y="259"/>
                  <a:pt x="17118" y="259"/>
                </a:cubicBezTo>
                <a:cubicBezTo>
                  <a:pt x="17081" y="37"/>
                  <a:pt x="16748" y="185"/>
                  <a:pt x="16563" y="111"/>
                </a:cubicBezTo>
                <a:lnTo>
                  <a:pt x="16526" y="111"/>
                </a:lnTo>
                <a:cubicBezTo>
                  <a:pt x="15158" y="74"/>
                  <a:pt x="14049" y="0"/>
                  <a:pt x="12755" y="111"/>
                </a:cubicBezTo>
                <a:lnTo>
                  <a:pt x="12681" y="111"/>
                </a:lnTo>
                <a:cubicBezTo>
                  <a:pt x="11535" y="370"/>
                  <a:pt x="10204" y="481"/>
                  <a:pt x="9280" y="1146"/>
                </a:cubicBezTo>
                <a:cubicBezTo>
                  <a:pt x="9280" y="1220"/>
                  <a:pt x="9280" y="1294"/>
                  <a:pt x="9243" y="1294"/>
                </a:cubicBezTo>
                <a:cubicBezTo>
                  <a:pt x="9243" y="1035"/>
                  <a:pt x="9169" y="1035"/>
                  <a:pt x="9058" y="1146"/>
                </a:cubicBezTo>
                <a:cubicBezTo>
                  <a:pt x="8799" y="1220"/>
                  <a:pt x="8541" y="1368"/>
                  <a:pt x="8319" y="1479"/>
                </a:cubicBezTo>
                <a:lnTo>
                  <a:pt x="8245" y="1516"/>
                </a:lnTo>
                <a:lnTo>
                  <a:pt x="8208" y="1553"/>
                </a:lnTo>
                <a:lnTo>
                  <a:pt x="8171" y="1590"/>
                </a:lnTo>
                <a:cubicBezTo>
                  <a:pt x="7986" y="1701"/>
                  <a:pt x="7838" y="1775"/>
                  <a:pt x="7653" y="1886"/>
                </a:cubicBezTo>
                <a:lnTo>
                  <a:pt x="7505" y="1960"/>
                </a:lnTo>
                <a:lnTo>
                  <a:pt x="7321" y="2071"/>
                </a:lnTo>
                <a:cubicBezTo>
                  <a:pt x="7136" y="2071"/>
                  <a:pt x="7284" y="2256"/>
                  <a:pt x="7136" y="2292"/>
                </a:cubicBezTo>
                <a:cubicBezTo>
                  <a:pt x="6729" y="2292"/>
                  <a:pt x="6692" y="2625"/>
                  <a:pt x="6285" y="2699"/>
                </a:cubicBezTo>
                <a:lnTo>
                  <a:pt x="6211" y="2773"/>
                </a:lnTo>
                <a:lnTo>
                  <a:pt x="6137" y="2810"/>
                </a:lnTo>
                <a:cubicBezTo>
                  <a:pt x="5953" y="3069"/>
                  <a:pt x="5620" y="3032"/>
                  <a:pt x="5583" y="3365"/>
                </a:cubicBezTo>
                <a:cubicBezTo>
                  <a:pt x="5546" y="3402"/>
                  <a:pt x="5435" y="3328"/>
                  <a:pt x="5398" y="3402"/>
                </a:cubicBezTo>
                <a:cubicBezTo>
                  <a:pt x="5213" y="3513"/>
                  <a:pt x="5361" y="3697"/>
                  <a:pt x="5176" y="3734"/>
                </a:cubicBezTo>
                <a:cubicBezTo>
                  <a:pt x="4917" y="3586"/>
                  <a:pt x="4843" y="3956"/>
                  <a:pt x="4659" y="4067"/>
                </a:cubicBezTo>
                <a:lnTo>
                  <a:pt x="4622" y="4104"/>
                </a:lnTo>
                <a:lnTo>
                  <a:pt x="4178" y="4511"/>
                </a:lnTo>
                <a:cubicBezTo>
                  <a:pt x="4141" y="4622"/>
                  <a:pt x="4067" y="4659"/>
                  <a:pt x="3993" y="4733"/>
                </a:cubicBezTo>
                <a:cubicBezTo>
                  <a:pt x="3771" y="4991"/>
                  <a:pt x="3697" y="5213"/>
                  <a:pt x="3623" y="5361"/>
                </a:cubicBezTo>
                <a:cubicBezTo>
                  <a:pt x="3365" y="5657"/>
                  <a:pt x="3143" y="6027"/>
                  <a:pt x="2884" y="6359"/>
                </a:cubicBezTo>
                <a:lnTo>
                  <a:pt x="2847" y="6396"/>
                </a:lnTo>
                <a:lnTo>
                  <a:pt x="2810" y="6470"/>
                </a:lnTo>
                <a:cubicBezTo>
                  <a:pt x="2662" y="6692"/>
                  <a:pt x="2514" y="6877"/>
                  <a:pt x="2440" y="7099"/>
                </a:cubicBezTo>
                <a:cubicBezTo>
                  <a:pt x="2514" y="7284"/>
                  <a:pt x="2699" y="7136"/>
                  <a:pt x="2699" y="7321"/>
                </a:cubicBezTo>
                <a:cubicBezTo>
                  <a:pt x="2662" y="7468"/>
                  <a:pt x="2588" y="7505"/>
                  <a:pt x="2403" y="7431"/>
                </a:cubicBezTo>
                <a:cubicBezTo>
                  <a:pt x="2477" y="7431"/>
                  <a:pt x="2699" y="7394"/>
                  <a:pt x="2403" y="7247"/>
                </a:cubicBezTo>
                <a:cubicBezTo>
                  <a:pt x="2145" y="7653"/>
                  <a:pt x="2219" y="7801"/>
                  <a:pt x="1960" y="8245"/>
                </a:cubicBezTo>
                <a:cubicBezTo>
                  <a:pt x="1738" y="8614"/>
                  <a:pt x="1479" y="8947"/>
                  <a:pt x="1331" y="9428"/>
                </a:cubicBezTo>
                <a:cubicBezTo>
                  <a:pt x="1405" y="9465"/>
                  <a:pt x="1516" y="9502"/>
                  <a:pt x="1516" y="9539"/>
                </a:cubicBezTo>
                <a:cubicBezTo>
                  <a:pt x="1368" y="9502"/>
                  <a:pt x="1368" y="9613"/>
                  <a:pt x="1331" y="9687"/>
                </a:cubicBezTo>
                <a:cubicBezTo>
                  <a:pt x="1294" y="9687"/>
                  <a:pt x="1183" y="9687"/>
                  <a:pt x="1331" y="9724"/>
                </a:cubicBezTo>
                <a:cubicBezTo>
                  <a:pt x="1183" y="9835"/>
                  <a:pt x="1146" y="9908"/>
                  <a:pt x="1331" y="10093"/>
                </a:cubicBezTo>
                <a:cubicBezTo>
                  <a:pt x="1368" y="10019"/>
                  <a:pt x="1479" y="9982"/>
                  <a:pt x="1590" y="9982"/>
                </a:cubicBezTo>
                <a:cubicBezTo>
                  <a:pt x="1590" y="10019"/>
                  <a:pt x="1664" y="10056"/>
                  <a:pt x="1664" y="10093"/>
                </a:cubicBezTo>
                <a:lnTo>
                  <a:pt x="1590" y="10204"/>
                </a:lnTo>
                <a:cubicBezTo>
                  <a:pt x="1220" y="10204"/>
                  <a:pt x="1220" y="10093"/>
                  <a:pt x="999" y="10241"/>
                </a:cubicBezTo>
                <a:lnTo>
                  <a:pt x="1109" y="10278"/>
                </a:lnTo>
                <a:cubicBezTo>
                  <a:pt x="1109" y="10574"/>
                  <a:pt x="814" y="10648"/>
                  <a:pt x="925" y="10833"/>
                </a:cubicBezTo>
                <a:cubicBezTo>
                  <a:pt x="777" y="10796"/>
                  <a:pt x="777" y="10944"/>
                  <a:pt x="740" y="11018"/>
                </a:cubicBezTo>
                <a:lnTo>
                  <a:pt x="629" y="11498"/>
                </a:lnTo>
                <a:cubicBezTo>
                  <a:pt x="592" y="11757"/>
                  <a:pt x="481" y="12016"/>
                  <a:pt x="444" y="12275"/>
                </a:cubicBezTo>
                <a:lnTo>
                  <a:pt x="444" y="12385"/>
                </a:lnTo>
                <a:lnTo>
                  <a:pt x="407" y="12644"/>
                </a:lnTo>
                <a:cubicBezTo>
                  <a:pt x="370" y="12829"/>
                  <a:pt x="370" y="12977"/>
                  <a:pt x="296" y="13162"/>
                </a:cubicBezTo>
                <a:cubicBezTo>
                  <a:pt x="370" y="13384"/>
                  <a:pt x="37" y="13864"/>
                  <a:pt x="444" y="13938"/>
                </a:cubicBezTo>
                <a:cubicBezTo>
                  <a:pt x="666" y="13975"/>
                  <a:pt x="555" y="14271"/>
                  <a:pt x="296" y="14234"/>
                </a:cubicBezTo>
                <a:cubicBezTo>
                  <a:pt x="370" y="13679"/>
                  <a:pt x="111" y="14160"/>
                  <a:pt x="185" y="14456"/>
                </a:cubicBezTo>
                <a:cubicBezTo>
                  <a:pt x="370" y="14863"/>
                  <a:pt x="0" y="15158"/>
                  <a:pt x="259" y="15602"/>
                </a:cubicBezTo>
                <a:cubicBezTo>
                  <a:pt x="111" y="15602"/>
                  <a:pt x="111" y="15787"/>
                  <a:pt x="259" y="15787"/>
                </a:cubicBezTo>
                <a:cubicBezTo>
                  <a:pt x="111" y="15898"/>
                  <a:pt x="185" y="16083"/>
                  <a:pt x="185" y="16193"/>
                </a:cubicBezTo>
                <a:cubicBezTo>
                  <a:pt x="111" y="16452"/>
                  <a:pt x="296" y="16526"/>
                  <a:pt x="296" y="16711"/>
                </a:cubicBezTo>
                <a:cubicBezTo>
                  <a:pt x="259" y="16859"/>
                  <a:pt x="111" y="17081"/>
                  <a:pt x="370" y="17192"/>
                </a:cubicBezTo>
                <a:cubicBezTo>
                  <a:pt x="74" y="17229"/>
                  <a:pt x="481" y="17266"/>
                  <a:pt x="407" y="17414"/>
                </a:cubicBezTo>
                <a:cubicBezTo>
                  <a:pt x="222" y="17450"/>
                  <a:pt x="296" y="17857"/>
                  <a:pt x="481" y="17857"/>
                </a:cubicBezTo>
                <a:cubicBezTo>
                  <a:pt x="407" y="18005"/>
                  <a:pt x="629" y="18338"/>
                  <a:pt x="629" y="18597"/>
                </a:cubicBezTo>
                <a:cubicBezTo>
                  <a:pt x="481" y="18671"/>
                  <a:pt x="555" y="18781"/>
                  <a:pt x="666" y="18781"/>
                </a:cubicBezTo>
                <a:lnTo>
                  <a:pt x="740" y="18892"/>
                </a:lnTo>
                <a:cubicBezTo>
                  <a:pt x="777" y="19151"/>
                  <a:pt x="851" y="19410"/>
                  <a:pt x="962" y="19669"/>
                </a:cubicBezTo>
                <a:cubicBezTo>
                  <a:pt x="1183" y="20408"/>
                  <a:pt x="1479" y="21111"/>
                  <a:pt x="1775" y="21813"/>
                </a:cubicBezTo>
                <a:lnTo>
                  <a:pt x="1849" y="21887"/>
                </a:lnTo>
                <a:lnTo>
                  <a:pt x="2071" y="22294"/>
                </a:lnTo>
                <a:cubicBezTo>
                  <a:pt x="1960" y="22663"/>
                  <a:pt x="2440" y="23033"/>
                  <a:pt x="2588" y="23366"/>
                </a:cubicBezTo>
                <a:lnTo>
                  <a:pt x="2625" y="23403"/>
                </a:lnTo>
                <a:cubicBezTo>
                  <a:pt x="2773" y="23477"/>
                  <a:pt x="2810" y="23846"/>
                  <a:pt x="3032" y="24031"/>
                </a:cubicBezTo>
                <a:lnTo>
                  <a:pt x="3069" y="24105"/>
                </a:lnTo>
                <a:lnTo>
                  <a:pt x="3328" y="24401"/>
                </a:lnTo>
                <a:lnTo>
                  <a:pt x="3513" y="24660"/>
                </a:lnTo>
                <a:lnTo>
                  <a:pt x="3734" y="24956"/>
                </a:lnTo>
                <a:cubicBezTo>
                  <a:pt x="3882" y="25066"/>
                  <a:pt x="3993" y="25251"/>
                  <a:pt x="4141" y="25436"/>
                </a:cubicBezTo>
                <a:cubicBezTo>
                  <a:pt x="4289" y="25584"/>
                  <a:pt x="4437" y="25806"/>
                  <a:pt x="4548" y="25769"/>
                </a:cubicBezTo>
                <a:cubicBezTo>
                  <a:pt x="4474" y="25954"/>
                  <a:pt x="4843" y="26102"/>
                  <a:pt x="4917" y="26250"/>
                </a:cubicBezTo>
                <a:cubicBezTo>
                  <a:pt x="5028" y="26323"/>
                  <a:pt x="5102" y="26434"/>
                  <a:pt x="5213" y="26471"/>
                </a:cubicBezTo>
                <a:cubicBezTo>
                  <a:pt x="5398" y="26619"/>
                  <a:pt x="5583" y="26804"/>
                  <a:pt x="5768" y="26915"/>
                </a:cubicBezTo>
                <a:cubicBezTo>
                  <a:pt x="5657" y="27063"/>
                  <a:pt x="5953" y="26915"/>
                  <a:pt x="5990" y="27100"/>
                </a:cubicBezTo>
                <a:lnTo>
                  <a:pt x="6027" y="27063"/>
                </a:lnTo>
                <a:cubicBezTo>
                  <a:pt x="6211" y="27063"/>
                  <a:pt x="5990" y="27433"/>
                  <a:pt x="6174" y="27285"/>
                </a:cubicBezTo>
                <a:lnTo>
                  <a:pt x="6211" y="27359"/>
                </a:lnTo>
                <a:cubicBezTo>
                  <a:pt x="6322" y="27654"/>
                  <a:pt x="6840" y="27802"/>
                  <a:pt x="7062" y="28024"/>
                </a:cubicBezTo>
                <a:lnTo>
                  <a:pt x="7136" y="28098"/>
                </a:lnTo>
                <a:cubicBezTo>
                  <a:pt x="7431" y="28172"/>
                  <a:pt x="7468" y="28394"/>
                  <a:pt x="7764" y="28505"/>
                </a:cubicBezTo>
                <a:lnTo>
                  <a:pt x="7801" y="28394"/>
                </a:lnTo>
                <a:cubicBezTo>
                  <a:pt x="7838" y="28579"/>
                  <a:pt x="8134" y="28653"/>
                  <a:pt x="8245" y="28653"/>
                </a:cubicBezTo>
                <a:cubicBezTo>
                  <a:pt x="8208" y="28727"/>
                  <a:pt x="8319" y="28764"/>
                  <a:pt x="8393" y="28764"/>
                </a:cubicBezTo>
                <a:cubicBezTo>
                  <a:pt x="8725" y="28911"/>
                  <a:pt x="9058" y="29059"/>
                  <a:pt x="9317" y="29207"/>
                </a:cubicBezTo>
                <a:lnTo>
                  <a:pt x="9354" y="29207"/>
                </a:lnTo>
                <a:cubicBezTo>
                  <a:pt x="9465" y="29429"/>
                  <a:pt x="9982" y="29429"/>
                  <a:pt x="10204" y="29577"/>
                </a:cubicBezTo>
                <a:lnTo>
                  <a:pt x="10241" y="29577"/>
                </a:lnTo>
                <a:cubicBezTo>
                  <a:pt x="10389" y="29614"/>
                  <a:pt x="10537" y="29651"/>
                  <a:pt x="10648" y="29651"/>
                </a:cubicBezTo>
                <a:lnTo>
                  <a:pt x="10722" y="29651"/>
                </a:lnTo>
                <a:cubicBezTo>
                  <a:pt x="10833" y="29688"/>
                  <a:pt x="10981" y="29762"/>
                  <a:pt x="11129" y="29762"/>
                </a:cubicBezTo>
                <a:lnTo>
                  <a:pt x="11165" y="29762"/>
                </a:lnTo>
                <a:cubicBezTo>
                  <a:pt x="11535" y="29984"/>
                  <a:pt x="12238" y="30057"/>
                  <a:pt x="12644" y="30021"/>
                </a:cubicBezTo>
                <a:cubicBezTo>
                  <a:pt x="12681" y="30205"/>
                  <a:pt x="13051" y="30131"/>
                  <a:pt x="13236" y="30168"/>
                </a:cubicBezTo>
                <a:lnTo>
                  <a:pt x="13236" y="30131"/>
                </a:lnTo>
                <a:lnTo>
                  <a:pt x="13310" y="30131"/>
                </a:lnTo>
                <a:lnTo>
                  <a:pt x="13901" y="30168"/>
                </a:lnTo>
                <a:cubicBezTo>
                  <a:pt x="13975" y="30242"/>
                  <a:pt x="14123" y="30168"/>
                  <a:pt x="14308" y="30242"/>
                </a:cubicBezTo>
                <a:lnTo>
                  <a:pt x="14308" y="30205"/>
                </a:lnTo>
                <a:cubicBezTo>
                  <a:pt x="14715" y="30205"/>
                  <a:pt x="15084" y="30205"/>
                  <a:pt x="15528" y="30168"/>
                </a:cubicBezTo>
                <a:cubicBezTo>
                  <a:pt x="15602" y="30316"/>
                  <a:pt x="15972" y="30168"/>
                  <a:pt x="16157" y="30168"/>
                </a:cubicBezTo>
                <a:cubicBezTo>
                  <a:pt x="16452" y="30057"/>
                  <a:pt x="16452" y="30131"/>
                  <a:pt x="16748" y="30057"/>
                </a:cubicBezTo>
                <a:lnTo>
                  <a:pt x="16748" y="30021"/>
                </a:lnTo>
                <a:lnTo>
                  <a:pt x="17598" y="29873"/>
                </a:lnTo>
                <a:cubicBezTo>
                  <a:pt x="17820" y="29873"/>
                  <a:pt x="17931" y="29762"/>
                  <a:pt x="18116" y="29688"/>
                </a:cubicBezTo>
                <a:cubicBezTo>
                  <a:pt x="18190" y="29651"/>
                  <a:pt x="18486" y="29651"/>
                  <a:pt x="18486" y="29577"/>
                </a:cubicBezTo>
                <a:cubicBezTo>
                  <a:pt x="18707" y="29577"/>
                  <a:pt x="18781" y="29503"/>
                  <a:pt x="18929" y="29429"/>
                </a:cubicBezTo>
                <a:cubicBezTo>
                  <a:pt x="19336" y="29281"/>
                  <a:pt x="19817" y="29133"/>
                  <a:pt x="20223" y="29022"/>
                </a:cubicBezTo>
                <a:lnTo>
                  <a:pt x="20334" y="28948"/>
                </a:lnTo>
                <a:cubicBezTo>
                  <a:pt x="20519" y="28874"/>
                  <a:pt x="20815" y="28837"/>
                  <a:pt x="20926" y="28690"/>
                </a:cubicBezTo>
                <a:cubicBezTo>
                  <a:pt x="21074" y="28653"/>
                  <a:pt x="21148" y="28579"/>
                  <a:pt x="21295" y="28505"/>
                </a:cubicBezTo>
                <a:cubicBezTo>
                  <a:pt x="21554" y="28357"/>
                  <a:pt x="21887" y="28209"/>
                  <a:pt x="22183" y="28024"/>
                </a:cubicBezTo>
                <a:cubicBezTo>
                  <a:pt x="22183" y="28098"/>
                  <a:pt x="22257" y="28024"/>
                  <a:pt x="22257" y="27987"/>
                </a:cubicBezTo>
                <a:cubicBezTo>
                  <a:pt x="22442" y="27950"/>
                  <a:pt x="22774" y="27728"/>
                  <a:pt x="22996" y="27580"/>
                </a:cubicBezTo>
                <a:cubicBezTo>
                  <a:pt x="23144" y="27433"/>
                  <a:pt x="23218" y="27359"/>
                  <a:pt x="23403" y="27248"/>
                </a:cubicBezTo>
                <a:cubicBezTo>
                  <a:pt x="23477" y="27211"/>
                  <a:pt x="23551" y="27174"/>
                  <a:pt x="23551" y="27100"/>
                </a:cubicBezTo>
                <a:cubicBezTo>
                  <a:pt x="23920" y="26841"/>
                  <a:pt x="24586" y="26286"/>
                  <a:pt x="24993" y="25806"/>
                </a:cubicBezTo>
                <a:cubicBezTo>
                  <a:pt x="25140" y="25621"/>
                  <a:pt x="25325" y="25510"/>
                  <a:pt x="25436" y="25325"/>
                </a:cubicBezTo>
                <a:lnTo>
                  <a:pt x="25547" y="25177"/>
                </a:lnTo>
                <a:cubicBezTo>
                  <a:pt x="25732" y="24956"/>
                  <a:pt x="25769" y="24808"/>
                  <a:pt x="25954" y="24586"/>
                </a:cubicBezTo>
                <a:cubicBezTo>
                  <a:pt x="26176" y="24253"/>
                  <a:pt x="26286" y="24068"/>
                  <a:pt x="26471" y="23735"/>
                </a:cubicBezTo>
                <a:lnTo>
                  <a:pt x="26508" y="23662"/>
                </a:lnTo>
                <a:lnTo>
                  <a:pt x="26693" y="23218"/>
                </a:lnTo>
                <a:lnTo>
                  <a:pt x="26693" y="23181"/>
                </a:lnTo>
                <a:cubicBezTo>
                  <a:pt x="26804" y="22959"/>
                  <a:pt x="26915" y="22663"/>
                  <a:pt x="27026" y="22368"/>
                </a:cubicBezTo>
                <a:cubicBezTo>
                  <a:pt x="27100" y="22072"/>
                  <a:pt x="27211" y="21739"/>
                  <a:pt x="27248" y="21554"/>
                </a:cubicBezTo>
                <a:cubicBezTo>
                  <a:pt x="27248" y="21628"/>
                  <a:pt x="27285" y="21332"/>
                  <a:pt x="27285" y="21369"/>
                </a:cubicBezTo>
                <a:cubicBezTo>
                  <a:pt x="27211" y="21702"/>
                  <a:pt x="27063" y="22035"/>
                  <a:pt x="26915" y="22442"/>
                </a:cubicBezTo>
                <a:cubicBezTo>
                  <a:pt x="26878" y="22552"/>
                  <a:pt x="26804" y="22737"/>
                  <a:pt x="26841" y="22737"/>
                </a:cubicBezTo>
                <a:cubicBezTo>
                  <a:pt x="26804" y="22811"/>
                  <a:pt x="26730" y="22922"/>
                  <a:pt x="26693" y="23033"/>
                </a:cubicBezTo>
                <a:lnTo>
                  <a:pt x="26656" y="23144"/>
                </a:lnTo>
                <a:cubicBezTo>
                  <a:pt x="26434" y="23588"/>
                  <a:pt x="26323" y="23699"/>
                  <a:pt x="26065" y="24142"/>
                </a:cubicBezTo>
                <a:lnTo>
                  <a:pt x="25991" y="24216"/>
                </a:lnTo>
                <a:cubicBezTo>
                  <a:pt x="25806" y="24475"/>
                  <a:pt x="25695" y="24623"/>
                  <a:pt x="25399" y="24993"/>
                </a:cubicBezTo>
                <a:lnTo>
                  <a:pt x="25362" y="25029"/>
                </a:lnTo>
                <a:cubicBezTo>
                  <a:pt x="25177" y="25251"/>
                  <a:pt x="24993" y="25436"/>
                  <a:pt x="24660" y="25732"/>
                </a:cubicBezTo>
                <a:lnTo>
                  <a:pt x="24438" y="25917"/>
                </a:lnTo>
                <a:lnTo>
                  <a:pt x="24253" y="26102"/>
                </a:lnTo>
                <a:cubicBezTo>
                  <a:pt x="23920" y="26360"/>
                  <a:pt x="23588" y="26619"/>
                  <a:pt x="23292" y="26841"/>
                </a:cubicBezTo>
                <a:lnTo>
                  <a:pt x="23218" y="26878"/>
                </a:lnTo>
                <a:cubicBezTo>
                  <a:pt x="22922" y="27100"/>
                  <a:pt x="22589" y="27285"/>
                  <a:pt x="22257" y="27470"/>
                </a:cubicBezTo>
                <a:lnTo>
                  <a:pt x="22183" y="27543"/>
                </a:lnTo>
                <a:cubicBezTo>
                  <a:pt x="22072" y="27580"/>
                  <a:pt x="21924" y="27654"/>
                  <a:pt x="21813" y="27728"/>
                </a:cubicBezTo>
                <a:lnTo>
                  <a:pt x="21739" y="27765"/>
                </a:lnTo>
                <a:cubicBezTo>
                  <a:pt x="21517" y="27839"/>
                  <a:pt x="21295" y="27987"/>
                  <a:pt x="21111" y="28098"/>
                </a:cubicBezTo>
                <a:lnTo>
                  <a:pt x="21074" y="28098"/>
                </a:lnTo>
                <a:cubicBezTo>
                  <a:pt x="20926" y="28135"/>
                  <a:pt x="20815" y="28172"/>
                  <a:pt x="20704" y="28209"/>
                </a:cubicBezTo>
                <a:cubicBezTo>
                  <a:pt x="20556" y="28283"/>
                  <a:pt x="20371" y="28357"/>
                  <a:pt x="20223" y="28394"/>
                </a:cubicBezTo>
                <a:cubicBezTo>
                  <a:pt x="20038" y="28468"/>
                  <a:pt x="19854" y="28542"/>
                  <a:pt x="19669" y="28579"/>
                </a:cubicBezTo>
                <a:cubicBezTo>
                  <a:pt x="19521" y="28690"/>
                  <a:pt x="19410" y="28727"/>
                  <a:pt x="19077" y="28837"/>
                </a:cubicBezTo>
                <a:cubicBezTo>
                  <a:pt x="18929" y="28874"/>
                  <a:pt x="18781" y="28911"/>
                  <a:pt x="18671" y="28911"/>
                </a:cubicBezTo>
                <a:cubicBezTo>
                  <a:pt x="18597" y="28911"/>
                  <a:pt x="18523" y="28948"/>
                  <a:pt x="18523" y="29022"/>
                </a:cubicBezTo>
                <a:cubicBezTo>
                  <a:pt x="18301" y="29022"/>
                  <a:pt x="18338" y="29022"/>
                  <a:pt x="18153" y="29096"/>
                </a:cubicBezTo>
                <a:cubicBezTo>
                  <a:pt x="17968" y="29096"/>
                  <a:pt x="18005" y="29207"/>
                  <a:pt x="17857" y="29207"/>
                </a:cubicBezTo>
                <a:cubicBezTo>
                  <a:pt x="17672" y="29207"/>
                  <a:pt x="17118" y="29318"/>
                  <a:pt x="16748" y="29392"/>
                </a:cubicBezTo>
                <a:cubicBezTo>
                  <a:pt x="16711" y="29392"/>
                  <a:pt x="16674" y="29392"/>
                  <a:pt x="16674" y="29466"/>
                </a:cubicBezTo>
                <a:cubicBezTo>
                  <a:pt x="16489" y="29429"/>
                  <a:pt x="16489" y="29466"/>
                  <a:pt x="16193" y="29466"/>
                </a:cubicBezTo>
                <a:lnTo>
                  <a:pt x="16120" y="29466"/>
                </a:lnTo>
                <a:cubicBezTo>
                  <a:pt x="15602" y="29503"/>
                  <a:pt x="15380" y="29503"/>
                  <a:pt x="14826" y="29503"/>
                </a:cubicBezTo>
                <a:lnTo>
                  <a:pt x="14419" y="29503"/>
                </a:lnTo>
                <a:cubicBezTo>
                  <a:pt x="14123" y="29614"/>
                  <a:pt x="13864" y="29392"/>
                  <a:pt x="13569" y="29503"/>
                </a:cubicBezTo>
                <a:cubicBezTo>
                  <a:pt x="13532" y="29318"/>
                  <a:pt x="13236" y="29466"/>
                  <a:pt x="13125" y="29466"/>
                </a:cubicBezTo>
                <a:cubicBezTo>
                  <a:pt x="13014" y="29244"/>
                  <a:pt x="12644" y="29503"/>
                  <a:pt x="12570" y="29318"/>
                </a:cubicBezTo>
                <a:cubicBezTo>
                  <a:pt x="12459" y="29281"/>
                  <a:pt x="12386" y="29318"/>
                  <a:pt x="12312" y="29392"/>
                </a:cubicBezTo>
                <a:cubicBezTo>
                  <a:pt x="12127" y="29392"/>
                  <a:pt x="12127" y="29207"/>
                  <a:pt x="11942" y="29244"/>
                </a:cubicBezTo>
                <a:lnTo>
                  <a:pt x="11942" y="29318"/>
                </a:lnTo>
                <a:cubicBezTo>
                  <a:pt x="11868" y="29244"/>
                  <a:pt x="11572" y="29318"/>
                  <a:pt x="11498" y="29133"/>
                </a:cubicBezTo>
                <a:lnTo>
                  <a:pt x="11202" y="29059"/>
                </a:lnTo>
                <a:lnTo>
                  <a:pt x="11018" y="29022"/>
                </a:lnTo>
                <a:lnTo>
                  <a:pt x="10611" y="28874"/>
                </a:lnTo>
                <a:cubicBezTo>
                  <a:pt x="10574" y="28690"/>
                  <a:pt x="10204" y="28690"/>
                  <a:pt x="10056" y="28579"/>
                </a:cubicBezTo>
                <a:lnTo>
                  <a:pt x="10019" y="28579"/>
                </a:lnTo>
                <a:cubicBezTo>
                  <a:pt x="9871" y="28542"/>
                  <a:pt x="9687" y="28394"/>
                  <a:pt x="9539" y="28505"/>
                </a:cubicBezTo>
                <a:cubicBezTo>
                  <a:pt x="9539" y="28320"/>
                  <a:pt x="9243" y="28320"/>
                  <a:pt x="9095" y="28172"/>
                </a:cubicBezTo>
                <a:lnTo>
                  <a:pt x="9058" y="28135"/>
                </a:lnTo>
                <a:cubicBezTo>
                  <a:pt x="8356" y="27765"/>
                  <a:pt x="8060" y="27543"/>
                  <a:pt x="7431" y="27063"/>
                </a:cubicBezTo>
                <a:cubicBezTo>
                  <a:pt x="7394" y="26915"/>
                  <a:pt x="7062" y="26619"/>
                  <a:pt x="6877" y="26693"/>
                </a:cubicBezTo>
                <a:cubicBezTo>
                  <a:pt x="6655" y="26508"/>
                  <a:pt x="6544" y="26250"/>
                  <a:pt x="6285" y="26065"/>
                </a:cubicBezTo>
                <a:cubicBezTo>
                  <a:pt x="6027" y="25880"/>
                  <a:pt x="5842" y="25621"/>
                  <a:pt x="5620" y="25436"/>
                </a:cubicBezTo>
                <a:cubicBezTo>
                  <a:pt x="5546" y="25399"/>
                  <a:pt x="5620" y="25251"/>
                  <a:pt x="5546" y="25325"/>
                </a:cubicBezTo>
                <a:cubicBezTo>
                  <a:pt x="5213" y="25029"/>
                  <a:pt x="5213" y="24697"/>
                  <a:pt x="4843" y="24512"/>
                </a:cubicBezTo>
                <a:cubicBezTo>
                  <a:pt x="4696" y="24290"/>
                  <a:pt x="4326" y="23735"/>
                  <a:pt x="3993" y="23551"/>
                </a:cubicBezTo>
                <a:cubicBezTo>
                  <a:pt x="3956" y="23514"/>
                  <a:pt x="4067" y="23477"/>
                  <a:pt x="3993" y="23403"/>
                </a:cubicBezTo>
                <a:lnTo>
                  <a:pt x="3956" y="23366"/>
                </a:lnTo>
                <a:cubicBezTo>
                  <a:pt x="3882" y="23181"/>
                  <a:pt x="3734" y="23033"/>
                  <a:pt x="3623" y="22848"/>
                </a:cubicBezTo>
                <a:cubicBezTo>
                  <a:pt x="3771" y="22478"/>
                  <a:pt x="3254" y="22405"/>
                  <a:pt x="3328" y="22109"/>
                </a:cubicBezTo>
                <a:lnTo>
                  <a:pt x="3217" y="22183"/>
                </a:lnTo>
                <a:cubicBezTo>
                  <a:pt x="3069" y="22072"/>
                  <a:pt x="3328" y="21924"/>
                  <a:pt x="3180" y="21850"/>
                </a:cubicBezTo>
                <a:lnTo>
                  <a:pt x="3069" y="21628"/>
                </a:lnTo>
                <a:cubicBezTo>
                  <a:pt x="2995" y="21443"/>
                  <a:pt x="2958" y="21295"/>
                  <a:pt x="2847" y="21111"/>
                </a:cubicBezTo>
                <a:lnTo>
                  <a:pt x="2699" y="20704"/>
                </a:lnTo>
                <a:lnTo>
                  <a:pt x="2514" y="20186"/>
                </a:lnTo>
                <a:cubicBezTo>
                  <a:pt x="2440" y="20075"/>
                  <a:pt x="2514" y="19780"/>
                  <a:pt x="2293" y="19817"/>
                </a:cubicBezTo>
                <a:cubicBezTo>
                  <a:pt x="2440" y="19595"/>
                  <a:pt x="2219" y="19447"/>
                  <a:pt x="2145" y="19262"/>
                </a:cubicBezTo>
                <a:cubicBezTo>
                  <a:pt x="2293" y="19225"/>
                  <a:pt x="2256" y="19077"/>
                  <a:pt x="2108" y="19114"/>
                </a:cubicBezTo>
                <a:cubicBezTo>
                  <a:pt x="2256" y="18929"/>
                  <a:pt x="1960" y="18892"/>
                  <a:pt x="2108" y="18597"/>
                </a:cubicBezTo>
                <a:cubicBezTo>
                  <a:pt x="1960" y="18486"/>
                  <a:pt x="2108" y="18301"/>
                  <a:pt x="2034" y="18042"/>
                </a:cubicBezTo>
                <a:cubicBezTo>
                  <a:pt x="2034" y="18005"/>
                  <a:pt x="1886" y="18005"/>
                  <a:pt x="1886" y="17931"/>
                </a:cubicBezTo>
                <a:lnTo>
                  <a:pt x="1886" y="17857"/>
                </a:lnTo>
                <a:cubicBezTo>
                  <a:pt x="1849" y="17635"/>
                  <a:pt x="1701" y="17635"/>
                  <a:pt x="1923" y="17414"/>
                </a:cubicBezTo>
                <a:lnTo>
                  <a:pt x="1849" y="17414"/>
                </a:lnTo>
                <a:lnTo>
                  <a:pt x="1775" y="16859"/>
                </a:lnTo>
                <a:lnTo>
                  <a:pt x="1775" y="16637"/>
                </a:lnTo>
                <a:lnTo>
                  <a:pt x="1775" y="16304"/>
                </a:lnTo>
                <a:lnTo>
                  <a:pt x="1775" y="15454"/>
                </a:lnTo>
                <a:cubicBezTo>
                  <a:pt x="1590" y="15269"/>
                  <a:pt x="1886" y="15195"/>
                  <a:pt x="1775" y="14899"/>
                </a:cubicBezTo>
                <a:cubicBezTo>
                  <a:pt x="1738" y="14789"/>
                  <a:pt x="1923" y="14530"/>
                  <a:pt x="1701" y="14493"/>
                </a:cubicBezTo>
                <a:cubicBezTo>
                  <a:pt x="1923" y="14419"/>
                  <a:pt x="1664" y="14345"/>
                  <a:pt x="1738" y="14160"/>
                </a:cubicBezTo>
                <a:cubicBezTo>
                  <a:pt x="2071" y="14123"/>
                  <a:pt x="1701" y="13975"/>
                  <a:pt x="1664" y="13938"/>
                </a:cubicBezTo>
                <a:cubicBezTo>
                  <a:pt x="2034" y="13938"/>
                  <a:pt x="1886" y="13606"/>
                  <a:pt x="1849" y="13495"/>
                </a:cubicBezTo>
                <a:cubicBezTo>
                  <a:pt x="1960" y="13495"/>
                  <a:pt x="1960" y="13347"/>
                  <a:pt x="1960" y="13310"/>
                </a:cubicBezTo>
                <a:lnTo>
                  <a:pt x="1960" y="13199"/>
                </a:lnTo>
                <a:cubicBezTo>
                  <a:pt x="2071" y="12829"/>
                  <a:pt x="2034" y="12459"/>
                  <a:pt x="2145" y="12238"/>
                </a:cubicBezTo>
                <a:lnTo>
                  <a:pt x="2145" y="12201"/>
                </a:lnTo>
                <a:lnTo>
                  <a:pt x="2293" y="11646"/>
                </a:lnTo>
                <a:lnTo>
                  <a:pt x="2293" y="11572"/>
                </a:lnTo>
                <a:cubicBezTo>
                  <a:pt x="2329" y="11276"/>
                  <a:pt x="2403" y="11165"/>
                  <a:pt x="2514" y="10833"/>
                </a:cubicBezTo>
                <a:lnTo>
                  <a:pt x="2514" y="10796"/>
                </a:lnTo>
                <a:cubicBezTo>
                  <a:pt x="2625" y="10537"/>
                  <a:pt x="2699" y="10278"/>
                  <a:pt x="2810" y="10019"/>
                </a:cubicBezTo>
                <a:lnTo>
                  <a:pt x="2847" y="9908"/>
                </a:lnTo>
                <a:lnTo>
                  <a:pt x="2958" y="9687"/>
                </a:lnTo>
                <a:lnTo>
                  <a:pt x="3032" y="9465"/>
                </a:lnTo>
                <a:lnTo>
                  <a:pt x="3180" y="9169"/>
                </a:lnTo>
                <a:cubicBezTo>
                  <a:pt x="3328" y="9132"/>
                  <a:pt x="3365" y="8688"/>
                  <a:pt x="3550" y="8430"/>
                </a:cubicBezTo>
                <a:lnTo>
                  <a:pt x="3586" y="8356"/>
                </a:lnTo>
                <a:lnTo>
                  <a:pt x="3697" y="8171"/>
                </a:lnTo>
                <a:lnTo>
                  <a:pt x="3734" y="8134"/>
                </a:lnTo>
                <a:cubicBezTo>
                  <a:pt x="3734" y="8023"/>
                  <a:pt x="3771" y="7875"/>
                  <a:pt x="3882" y="7801"/>
                </a:cubicBezTo>
                <a:cubicBezTo>
                  <a:pt x="3919" y="7764"/>
                  <a:pt x="3956" y="7653"/>
                  <a:pt x="3882" y="7653"/>
                </a:cubicBezTo>
                <a:cubicBezTo>
                  <a:pt x="3808" y="7505"/>
                  <a:pt x="4178" y="7505"/>
                  <a:pt x="4104" y="7321"/>
                </a:cubicBezTo>
                <a:lnTo>
                  <a:pt x="4141" y="7284"/>
                </a:lnTo>
                <a:cubicBezTo>
                  <a:pt x="4363" y="7284"/>
                  <a:pt x="4622" y="6914"/>
                  <a:pt x="4548" y="6729"/>
                </a:cubicBezTo>
                <a:cubicBezTo>
                  <a:pt x="4843" y="6581"/>
                  <a:pt x="4843" y="6322"/>
                  <a:pt x="5102" y="6027"/>
                </a:cubicBezTo>
                <a:cubicBezTo>
                  <a:pt x="5102" y="5990"/>
                  <a:pt x="5176" y="5953"/>
                  <a:pt x="5102" y="5916"/>
                </a:cubicBezTo>
                <a:cubicBezTo>
                  <a:pt x="5435" y="5916"/>
                  <a:pt x="5065" y="5620"/>
                  <a:pt x="5287" y="5546"/>
                </a:cubicBezTo>
                <a:cubicBezTo>
                  <a:pt x="5398" y="5620"/>
                  <a:pt x="5361" y="5657"/>
                  <a:pt x="5435" y="5731"/>
                </a:cubicBezTo>
                <a:lnTo>
                  <a:pt x="5620" y="5546"/>
                </a:lnTo>
                <a:lnTo>
                  <a:pt x="5953" y="5213"/>
                </a:lnTo>
                <a:lnTo>
                  <a:pt x="5990" y="5176"/>
                </a:lnTo>
                <a:cubicBezTo>
                  <a:pt x="6137" y="5065"/>
                  <a:pt x="6285" y="4917"/>
                  <a:pt x="6359" y="4843"/>
                </a:cubicBezTo>
                <a:lnTo>
                  <a:pt x="6544" y="4659"/>
                </a:lnTo>
                <a:lnTo>
                  <a:pt x="6729" y="4511"/>
                </a:lnTo>
                <a:cubicBezTo>
                  <a:pt x="6840" y="4511"/>
                  <a:pt x="7210" y="4141"/>
                  <a:pt x="7505" y="3919"/>
                </a:cubicBezTo>
                <a:cubicBezTo>
                  <a:pt x="7801" y="3697"/>
                  <a:pt x="7986" y="3513"/>
                  <a:pt x="7468" y="3734"/>
                </a:cubicBezTo>
                <a:lnTo>
                  <a:pt x="7321" y="3549"/>
                </a:lnTo>
                <a:cubicBezTo>
                  <a:pt x="7468" y="3402"/>
                  <a:pt x="7764" y="3402"/>
                  <a:pt x="7764" y="3180"/>
                </a:cubicBezTo>
                <a:cubicBezTo>
                  <a:pt x="7838" y="3069"/>
                  <a:pt x="7949" y="3254"/>
                  <a:pt x="8023" y="3143"/>
                </a:cubicBezTo>
                <a:lnTo>
                  <a:pt x="7986" y="3032"/>
                </a:lnTo>
                <a:cubicBezTo>
                  <a:pt x="8023" y="3032"/>
                  <a:pt x="8134" y="3069"/>
                  <a:pt x="8171" y="3180"/>
                </a:cubicBezTo>
                <a:cubicBezTo>
                  <a:pt x="8060" y="3217"/>
                  <a:pt x="8023" y="3254"/>
                  <a:pt x="8023" y="3365"/>
                </a:cubicBezTo>
                <a:cubicBezTo>
                  <a:pt x="7653" y="3771"/>
                  <a:pt x="8541" y="3402"/>
                  <a:pt x="8725" y="3217"/>
                </a:cubicBezTo>
                <a:cubicBezTo>
                  <a:pt x="8984" y="3180"/>
                  <a:pt x="9058" y="2884"/>
                  <a:pt x="9280" y="2847"/>
                </a:cubicBezTo>
                <a:cubicBezTo>
                  <a:pt x="9354" y="3069"/>
                  <a:pt x="9502" y="2810"/>
                  <a:pt x="9613" y="2810"/>
                </a:cubicBezTo>
                <a:cubicBezTo>
                  <a:pt x="9613" y="2625"/>
                  <a:pt x="9835" y="2625"/>
                  <a:pt x="9982" y="2514"/>
                </a:cubicBezTo>
                <a:cubicBezTo>
                  <a:pt x="10019" y="2625"/>
                  <a:pt x="10093" y="2625"/>
                  <a:pt x="10167" y="2588"/>
                </a:cubicBezTo>
                <a:lnTo>
                  <a:pt x="10278" y="2514"/>
                </a:lnTo>
                <a:cubicBezTo>
                  <a:pt x="10352" y="2477"/>
                  <a:pt x="10426" y="2477"/>
                  <a:pt x="10389" y="2403"/>
                </a:cubicBezTo>
                <a:cubicBezTo>
                  <a:pt x="10574" y="2440"/>
                  <a:pt x="10796" y="2256"/>
                  <a:pt x="10907" y="2256"/>
                </a:cubicBezTo>
                <a:cubicBezTo>
                  <a:pt x="11387" y="2071"/>
                  <a:pt x="11942" y="1960"/>
                  <a:pt x="12496" y="1849"/>
                </a:cubicBezTo>
                <a:lnTo>
                  <a:pt x="12792" y="1775"/>
                </a:lnTo>
                <a:cubicBezTo>
                  <a:pt x="12829" y="2034"/>
                  <a:pt x="13014" y="1849"/>
                  <a:pt x="13051" y="1738"/>
                </a:cubicBezTo>
                <a:cubicBezTo>
                  <a:pt x="13162" y="2071"/>
                  <a:pt x="13162" y="1590"/>
                  <a:pt x="13236" y="1701"/>
                </a:cubicBezTo>
                <a:lnTo>
                  <a:pt x="13310" y="1701"/>
                </a:lnTo>
                <a:cubicBezTo>
                  <a:pt x="13421" y="1923"/>
                  <a:pt x="13753" y="1701"/>
                  <a:pt x="13975" y="1738"/>
                </a:cubicBezTo>
                <a:lnTo>
                  <a:pt x="14049" y="1738"/>
                </a:lnTo>
                <a:lnTo>
                  <a:pt x="14086" y="1738"/>
                </a:lnTo>
                <a:cubicBezTo>
                  <a:pt x="14345" y="1738"/>
                  <a:pt x="14604" y="1701"/>
                  <a:pt x="14863" y="1701"/>
                </a:cubicBezTo>
                <a:lnTo>
                  <a:pt x="14900" y="1701"/>
                </a:lnTo>
                <a:cubicBezTo>
                  <a:pt x="15380" y="1664"/>
                  <a:pt x="15565" y="1701"/>
                  <a:pt x="16009" y="1701"/>
                </a:cubicBezTo>
                <a:lnTo>
                  <a:pt x="16452" y="1701"/>
                </a:lnTo>
                <a:cubicBezTo>
                  <a:pt x="16711" y="1701"/>
                  <a:pt x="16896" y="1738"/>
                  <a:pt x="17081" y="1886"/>
                </a:cubicBezTo>
                <a:cubicBezTo>
                  <a:pt x="17229" y="1886"/>
                  <a:pt x="17303" y="1738"/>
                  <a:pt x="17450" y="1849"/>
                </a:cubicBezTo>
                <a:cubicBezTo>
                  <a:pt x="17968" y="2108"/>
                  <a:pt x="18523" y="2071"/>
                  <a:pt x="19225" y="2256"/>
                </a:cubicBezTo>
                <a:lnTo>
                  <a:pt x="19299" y="2292"/>
                </a:lnTo>
                <a:cubicBezTo>
                  <a:pt x="19484" y="2329"/>
                  <a:pt x="19669" y="2403"/>
                  <a:pt x="19891" y="2477"/>
                </a:cubicBezTo>
                <a:cubicBezTo>
                  <a:pt x="20186" y="2662"/>
                  <a:pt x="20519" y="2625"/>
                  <a:pt x="20926" y="2810"/>
                </a:cubicBezTo>
                <a:lnTo>
                  <a:pt x="21628" y="3069"/>
                </a:lnTo>
                <a:lnTo>
                  <a:pt x="21702" y="3143"/>
                </a:lnTo>
                <a:lnTo>
                  <a:pt x="22035" y="3254"/>
                </a:lnTo>
                <a:cubicBezTo>
                  <a:pt x="22220" y="3365"/>
                  <a:pt x="22368" y="3402"/>
                  <a:pt x="22552" y="3513"/>
                </a:cubicBezTo>
                <a:cubicBezTo>
                  <a:pt x="22737" y="3586"/>
                  <a:pt x="22811" y="3623"/>
                  <a:pt x="23033" y="3771"/>
                </a:cubicBezTo>
                <a:cubicBezTo>
                  <a:pt x="23329" y="3919"/>
                  <a:pt x="23588" y="3919"/>
                  <a:pt x="23846" y="4178"/>
                </a:cubicBezTo>
                <a:cubicBezTo>
                  <a:pt x="24031" y="4252"/>
                  <a:pt x="24142" y="4548"/>
                  <a:pt x="24327" y="4474"/>
                </a:cubicBezTo>
                <a:lnTo>
                  <a:pt x="24401" y="4511"/>
                </a:lnTo>
                <a:cubicBezTo>
                  <a:pt x="24327" y="4622"/>
                  <a:pt x="24401" y="4659"/>
                  <a:pt x="24438" y="4696"/>
                </a:cubicBezTo>
                <a:cubicBezTo>
                  <a:pt x="24660" y="4659"/>
                  <a:pt x="24808" y="5065"/>
                  <a:pt x="25029" y="4991"/>
                </a:cubicBezTo>
                <a:cubicBezTo>
                  <a:pt x="24993" y="5102"/>
                  <a:pt x="25066" y="5176"/>
                  <a:pt x="25177" y="5250"/>
                </a:cubicBezTo>
                <a:cubicBezTo>
                  <a:pt x="25251" y="5361"/>
                  <a:pt x="25140" y="5435"/>
                  <a:pt x="25325" y="5398"/>
                </a:cubicBezTo>
                <a:lnTo>
                  <a:pt x="25547" y="5620"/>
                </a:lnTo>
                <a:cubicBezTo>
                  <a:pt x="25584" y="5731"/>
                  <a:pt x="25695" y="5620"/>
                  <a:pt x="25732" y="5731"/>
                </a:cubicBezTo>
                <a:lnTo>
                  <a:pt x="26065" y="6100"/>
                </a:lnTo>
                <a:lnTo>
                  <a:pt x="26102" y="6137"/>
                </a:lnTo>
                <a:cubicBezTo>
                  <a:pt x="26250" y="6285"/>
                  <a:pt x="26176" y="6655"/>
                  <a:pt x="26508" y="6507"/>
                </a:cubicBezTo>
                <a:cubicBezTo>
                  <a:pt x="26508" y="6581"/>
                  <a:pt x="26508" y="6692"/>
                  <a:pt x="26619" y="6766"/>
                </a:cubicBezTo>
                <a:cubicBezTo>
                  <a:pt x="26730" y="6914"/>
                  <a:pt x="26841" y="7247"/>
                  <a:pt x="27026" y="7247"/>
                </a:cubicBezTo>
                <a:cubicBezTo>
                  <a:pt x="27100" y="7653"/>
                  <a:pt x="27396" y="7949"/>
                  <a:pt x="27580" y="8060"/>
                </a:cubicBezTo>
                <a:cubicBezTo>
                  <a:pt x="27654" y="8208"/>
                  <a:pt x="27765" y="8319"/>
                  <a:pt x="27654" y="8430"/>
                </a:cubicBezTo>
                <a:cubicBezTo>
                  <a:pt x="27765" y="8578"/>
                  <a:pt x="27802" y="8725"/>
                  <a:pt x="27913" y="8725"/>
                </a:cubicBezTo>
                <a:cubicBezTo>
                  <a:pt x="27765" y="8910"/>
                  <a:pt x="28098" y="9132"/>
                  <a:pt x="28135" y="9132"/>
                </a:cubicBezTo>
                <a:cubicBezTo>
                  <a:pt x="28357" y="9613"/>
                  <a:pt x="28542" y="10056"/>
                  <a:pt x="28764" y="10352"/>
                </a:cubicBezTo>
                <a:cubicBezTo>
                  <a:pt x="28837" y="10426"/>
                  <a:pt x="28727" y="10463"/>
                  <a:pt x="28764" y="10574"/>
                </a:cubicBezTo>
                <a:lnTo>
                  <a:pt x="28874" y="10537"/>
                </a:lnTo>
                <a:lnTo>
                  <a:pt x="29133" y="11202"/>
                </a:lnTo>
                <a:cubicBezTo>
                  <a:pt x="29244" y="11498"/>
                  <a:pt x="29281" y="11831"/>
                  <a:pt x="29466" y="12016"/>
                </a:cubicBezTo>
                <a:cubicBezTo>
                  <a:pt x="29577" y="12238"/>
                  <a:pt x="29614" y="12496"/>
                  <a:pt x="29651" y="12792"/>
                </a:cubicBezTo>
                <a:lnTo>
                  <a:pt x="29688" y="12940"/>
                </a:lnTo>
                <a:cubicBezTo>
                  <a:pt x="29799" y="13199"/>
                  <a:pt x="29762" y="13606"/>
                  <a:pt x="29947" y="13790"/>
                </a:cubicBezTo>
                <a:lnTo>
                  <a:pt x="29984" y="14160"/>
                </a:lnTo>
                <a:cubicBezTo>
                  <a:pt x="30058" y="14345"/>
                  <a:pt x="29984" y="14715"/>
                  <a:pt x="30131" y="14863"/>
                </a:cubicBezTo>
                <a:lnTo>
                  <a:pt x="30168" y="15343"/>
                </a:lnTo>
                <a:cubicBezTo>
                  <a:pt x="30205" y="15454"/>
                  <a:pt x="30131" y="15787"/>
                  <a:pt x="30242" y="15824"/>
                </a:cubicBezTo>
                <a:cubicBezTo>
                  <a:pt x="30168" y="16083"/>
                  <a:pt x="30316" y="16489"/>
                  <a:pt x="30242" y="16859"/>
                </a:cubicBezTo>
                <a:cubicBezTo>
                  <a:pt x="30316" y="16933"/>
                  <a:pt x="30168" y="17118"/>
                  <a:pt x="30316" y="17118"/>
                </a:cubicBezTo>
                <a:lnTo>
                  <a:pt x="30242" y="17487"/>
                </a:lnTo>
                <a:cubicBezTo>
                  <a:pt x="30242" y="17561"/>
                  <a:pt x="30242" y="17598"/>
                  <a:pt x="30316" y="17598"/>
                </a:cubicBezTo>
                <a:cubicBezTo>
                  <a:pt x="30168" y="17672"/>
                  <a:pt x="30353" y="17931"/>
                  <a:pt x="30242" y="18153"/>
                </a:cubicBezTo>
                <a:cubicBezTo>
                  <a:pt x="30168" y="18523"/>
                  <a:pt x="30353" y="18523"/>
                  <a:pt x="30205" y="18781"/>
                </a:cubicBezTo>
                <a:cubicBezTo>
                  <a:pt x="30168" y="19151"/>
                  <a:pt x="30058" y="19595"/>
                  <a:pt x="30021" y="20038"/>
                </a:cubicBezTo>
                <a:lnTo>
                  <a:pt x="29947" y="20334"/>
                </a:lnTo>
                <a:cubicBezTo>
                  <a:pt x="29836" y="20556"/>
                  <a:pt x="29799" y="20778"/>
                  <a:pt x="29762" y="21000"/>
                </a:cubicBezTo>
                <a:cubicBezTo>
                  <a:pt x="29688" y="21258"/>
                  <a:pt x="29503" y="21517"/>
                  <a:pt x="29503" y="21702"/>
                </a:cubicBezTo>
                <a:cubicBezTo>
                  <a:pt x="29466" y="21887"/>
                  <a:pt x="29281" y="22109"/>
                  <a:pt x="29318" y="22220"/>
                </a:cubicBezTo>
                <a:cubicBezTo>
                  <a:pt x="28874" y="23107"/>
                  <a:pt x="28394" y="23883"/>
                  <a:pt x="27802" y="24660"/>
                </a:cubicBezTo>
                <a:lnTo>
                  <a:pt x="27765" y="24697"/>
                </a:lnTo>
                <a:cubicBezTo>
                  <a:pt x="27396" y="25214"/>
                  <a:pt x="26989" y="25695"/>
                  <a:pt x="26508" y="26139"/>
                </a:cubicBezTo>
                <a:lnTo>
                  <a:pt x="26471" y="26176"/>
                </a:lnTo>
                <a:cubicBezTo>
                  <a:pt x="26139" y="26508"/>
                  <a:pt x="25806" y="26841"/>
                  <a:pt x="25510" y="27100"/>
                </a:cubicBezTo>
                <a:cubicBezTo>
                  <a:pt x="25436" y="27211"/>
                  <a:pt x="25325" y="27285"/>
                  <a:pt x="25214" y="27396"/>
                </a:cubicBezTo>
                <a:lnTo>
                  <a:pt x="24105" y="28320"/>
                </a:lnTo>
                <a:lnTo>
                  <a:pt x="23883" y="28505"/>
                </a:lnTo>
                <a:lnTo>
                  <a:pt x="23883" y="28505"/>
                </a:lnTo>
                <a:cubicBezTo>
                  <a:pt x="23846" y="28542"/>
                  <a:pt x="23772" y="28542"/>
                  <a:pt x="23772" y="28542"/>
                </a:cubicBezTo>
                <a:lnTo>
                  <a:pt x="23846" y="28505"/>
                </a:lnTo>
                <a:lnTo>
                  <a:pt x="23846" y="28505"/>
                </a:lnTo>
                <a:lnTo>
                  <a:pt x="23883" y="28468"/>
                </a:lnTo>
                <a:lnTo>
                  <a:pt x="23920" y="28394"/>
                </a:lnTo>
                <a:cubicBezTo>
                  <a:pt x="23957" y="28357"/>
                  <a:pt x="24031" y="28357"/>
                  <a:pt x="24068" y="28320"/>
                </a:cubicBezTo>
                <a:lnTo>
                  <a:pt x="24105" y="28283"/>
                </a:lnTo>
                <a:cubicBezTo>
                  <a:pt x="24771" y="27802"/>
                  <a:pt x="25325" y="27433"/>
                  <a:pt x="25991" y="26841"/>
                </a:cubicBezTo>
                <a:lnTo>
                  <a:pt x="26065" y="26804"/>
                </a:lnTo>
                <a:cubicBezTo>
                  <a:pt x="26360" y="26508"/>
                  <a:pt x="26730" y="26139"/>
                  <a:pt x="26915" y="25991"/>
                </a:cubicBezTo>
                <a:lnTo>
                  <a:pt x="27026" y="25917"/>
                </a:lnTo>
                <a:lnTo>
                  <a:pt x="27396" y="25547"/>
                </a:lnTo>
                <a:cubicBezTo>
                  <a:pt x="28098" y="24808"/>
                  <a:pt x="28542" y="24105"/>
                  <a:pt x="29133" y="23292"/>
                </a:cubicBezTo>
                <a:lnTo>
                  <a:pt x="29207" y="23218"/>
                </a:lnTo>
                <a:lnTo>
                  <a:pt x="29466" y="22811"/>
                </a:lnTo>
                <a:lnTo>
                  <a:pt x="29577" y="22663"/>
                </a:lnTo>
                <a:cubicBezTo>
                  <a:pt x="29614" y="22478"/>
                  <a:pt x="29614" y="22478"/>
                  <a:pt x="29762" y="22405"/>
                </a:cubicBezTo>
                <a:lnTo>
                  <a:pt x="29799" y="22294"/>
                </a:lnTo>
                <a:cubicBezTo>
                  <a:pt x="29873" y="21998"/>
                  <a:pt x="30131" y="21443"/>
                  <a:pt x="30242" y="21185"/>
                </a:cubicBezTo>
                <a:lnTo>
                  <a:pt x="30242" y="21148"/>
                </a:lnTo>
                <a:cubicBezTo>
                  <a:pt x="30242" y="20926"/>
                  <a:pt x="30427" y="20556"/>
                  <a:pt x="30538" y="20260"/>
                </a:cubicBezTo>
                <a:cubicBezTo>
                  <a:pt x="30538" y="20038"/>
                  <a:pt x="30760" y="19632"/>
                  <a:pt x="30723" y="19410"/>
                </a:cubicBezTo>
                <a:lnTo>
                  <a:pt x="30871" y="18892"/>
                </a:lnTo>
                <a:cubicBezTo>
                  <a:pt x="30797" y="18338"/>
                  <a:pt x="31056" y="18153"/>
                  <a:pt x="30945" y="1800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109"/>
          <p:cNvSpPr txBox="1"/>
          <p:nvPr/>
        </p:nvSpPr>
        <p:spPr>
          <a:xfrm flipH="1">
            <a:off x="5002615" y="3249300"/>
            <a:ext cx="85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>
                <a:solidFill>
                  <a:schemeClr val="accent5"/>
                </a:solidFill>
                <a:latin typeface="Gaegu"/>
                <a:ea typeface="Gaegu"/>
                <a:cs typeface="Gaegu"/>
                <a:sym typeface="Gaegu"/>
              </a:rPr>
              <a:t>12</a:t>
            </a:r>
            <a:endParaRPr sz="3200" b="1" dirty="0">
              <a:solidFill>
                <a:schemeClr val="accent5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811" name="Google Shape;3811;p109"/>
          <p:cNvSpPr/>
          <p:nvPr/>
        </p:nvSpPr>
        <p:spPr>
          <a:xfrm>
            <a:off x="4174688" y="1839118"/>
            <a:ext cx="714150" cy="283450"/>
          </a:xfrm>
          <a:custGeom>
            <a:avLst/>
            <a:gdLst/>
            <a:ahLst/>
            <a:cxnLst/>
            <a:rect l="l" t="t" r="r" b="b"/>
            <a:pathLst>
              <a:path w="28566" h="11338" extrusionOk="0">
                <a:moveTo>
                  <a:pt x="0" y="9086"/>
                </a:moveTo>
                <a:cubicBezTo>
                  <a:pt x="2280" y="11366"/>
                  <a:pt x="6463" y="11805"/>
                  <a:pt x="9522" y="10786"/>
                </a:cubicBezTo>
                <a:cubicBezTo>
                  <a:pt x="15487" y="8798"/>
                  <a:pt x="19065" y="1769"/>
                  <a:pt x="25165" y="244"/>
                </a:cubicBezTo>
                <a:cubicBezTo>
                  <a:pt x="26287" y="-36"/>
                  <a:pt x="28199" y="-172"/>
                  <a:pt x="28566" y="92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812" name="Google Shape;3812;p109"/>
          <p:cNvSpPr/>
          <p:nvPr/>
        </p:nvSpPr>
        <p:spPr>
          <a:xfrm>
            <a:off x="4157688" y="3448939"/>
            <a:ext cx="697125" cy="170825"/>
          </a:xfrm>
          <a:custGeom>
            <a:avLst/>
            <a:gdLst/>
            <a:ahLst/>
            <a:cxnLst/>
            <a:rect l="l" t="t" r="r" b="b"/>
            <a:pathLst>
              <a:path w="27885" h="6833" extrusionOk="0">
                <a:moveTo>
                  <a:pt x="27885" y="3864"/>
                </a:moveTo>
                <a:cubicBezTo>
                  <a:pt x="23562" y="776"/>
                  <a:pt x="17201" y="-1103"/>
                  <a:pt x="12242" y="804"/>
                </a:cubicBezTo>
                <a:cubicBezTo>
                  <a:pt x="8030" y="2424"/>
                  <a:pt x="4281" y="8012"/>
                  <a:pt x="0" y="658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813" name="Google Shape;3813;p109"/>
          <p:cNvSpPr txBox="1"/>
          <p:nvPr/>
        </p:nvSpPr>
        <p:spPr>
          <a:xfrm flipH="1">
            <a:off x="713224" y="1889087"/>
            <a:ext cx="2066001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o-RO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Profesor învățământ preșcolar</a:t>
            </a:r>
            <a:endParaRPr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14" name="Google Shape;3814;p109"/>
          <p:cNvSpPr txBox="1"/>
          <p:nvPr/>
        </p:nvSpPr>
        <p:spPr>
          <a:xfrm>
            <a:off x="817309" y="1541163"/>
            <a:ext cx="2094269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didactic</a:t>
            </a:r>
            <a:endParaRPr sz="2200" b="1" dirty="0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815" name="Google Shape;3815;p109"/>
          <p:cNvSpPr txBox="1"/>
          <p:nvPr/>
        </p:nvSpPr>
        <p:spPr>
          <a:xfrm flipH="1">
            <a:off x="759971" y="3448939"/>
            <a:ext cx="2643989" cy="112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o-RO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Administrator financiar</a:t>
            </a:r>
          </a:p>
          <a:p>
            <a:pPr marL="285750" lvl="0" indent="-285750" rtl="0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o-RO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Secretar</a:t>
            </a:r>
          </a:p>
          <a:p>
            <a:pPr marL="285750" lvl="0" indent="-285750" rtl="0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o-RO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Administrator patrimoniu 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</a:pPr>
            <a:endParaRPr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16" name="Google Shape;3816;p109"/>
          <p:cNvSpPr txBox="1"/>
          <p:nvPr/>
        </p:nvSpPr>
        <p:spPr>
          <a:xfrm>
            <a:off x="571501" y="3017275"/>
            <a:ext cx="282178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didactic auxiliar</a:t>
            </a:r>
            <a:endParaRPr sz="2200" b="1" dirty="0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817" name="Google Shape;3817;p109"/>
          <p:cNvSpPr txBox="1"/>
          <p:nvPr/>
        </p:nvSpPr>
        <p:spPr>
          <a:xfrm flipH="1">
            <a:off x="6519775" y="1889087"/>
            <a:ext cx="19110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o-RO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Îngrijitoare</a:t>
            </a:r>
          </a:p>
          <a:p>
            <a:pPr marL="285750" lvl="0" indent="-285750" algn="l" rtl="0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o-RO" dirty="0" err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Bucatăreasă</a:t>
            </a:r>
            <a:endParaRPr lang="ro-RO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o-RO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Muncitor calificat</a:t>
            </a:r>
            <a:endParaRPr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18" name="Google Shape;3818;p109"/>
          <p:cNvSpPr txBox="1"/>
          <p:nvPr/>
        </p:nvSpPr>
        <p:spPr>
          <a:xfrm>
            <a:off x="6043613" y="1541163"/>
            <a:ext cx="2387162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solidFill>
                  <a:srgbClr val="FF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Personal nedidactic</a:t>
            </a:r>
            <a:endParaRPr lang="ro-RO" sz="1800" b="1" dirty="0">
              <a:solidFill>
                <a:srgbClr val="FF3399"/>
              </a:solidFill>
              <a:latin typeface="Cambria" panose="02040503050406030204" pitchFamily="18" charset="0"/>
              <a:cs typeface="Times New Roman" panose="02020603050405020304" pitchFamily="18" charset="0"/>
              <a:sym typeface="Gaegu"/>
            </a:endParaRPr>
          </a:p>
        </p:txBody>
      </p:sp>
      <p:sp>
        <p:nvSpPr>
          <p:cNvPr id="3819" name="Google Shape;3819;p109"/>
          <p:cNvSpPr txBox="1"/>
          <p:nvPr/>
        </p:nvSpPr>
        <p:spPr>
          <a:xfrm flipH="1">
            <a:off x="6519775" y="3365200"/>
            <a:ext cx="19110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o-RO" dirty="0">
                <a:solidFill>
                  <a:schemeClr val="bg2"/>
                </a:solidFill>
                <a:latin typeface="Questrial"/>
                <a:ea typeface="Questrial"/>
                <a:cs typeface="Questrial"/>
                <a:sym typeface="Questrial"/>
              </a:rPr>
              <a:t>Consilier școlar</a:t>
            </a:r>
          </a:p>
          <a:p>
            <a:pPr marL="285750" lvl="0" indent="-285750" algn="l" rtl="0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o-RO" dirty="0">
                <a:solidFill>
                  <a:schemeClr val="bg2"/>
                </a:solidFill>
                <a:latin typeface="Questrial"/>
                <a:ea typeface="Questrial"/>
                <a:cs typeface="Questrial"/>
                <a:sym typeface="Questrial"/>
              </a:rPr>
              <a:t>Logoped</a:t>
            </a:r>
          </a:p>
          <a:p>
            <a:pPr marL="285750" lvl="0" indent="-285750" algn="l" rtl="0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o-RO" dirty="0">
                <a:solidFill>
                  <a:schemeClr val="bg2"/>
                </a:solidFill>
                <a:latin typeface="Questrial"/>
                <a:ea typeface="Questrial"/>
                <a:cs typeface="Questrial"/>
                <a:sym typeface="Questrial"/>
              </a:rPr>
              <a:t>Asistentă medicală</a:t>
            </a:r>
            <a:endParaRPr dirty="0">
              <a:solidFill>
                <a:schemeClr val="bg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20" name="Google Shape;3820;p109"/>
          <p:cNvSpPr txBox="1"/>
          <p:nvPr/>
        </p:nvSpPr>
        <p:spPr>
          <a:xfrm>
            <a:off x="6519775" y="3017275"/>
            <a:ext cx="1911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o-RO" sz="1800" b="1" dirty="0">
                <a:solidFill>
                  <a:srgbClr val="FF3399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Colaboratori :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1" name="Google Shape;3821;p109"/>
          <p:cNvSpPr/>
          <p:nvPr/>
        </p:nvSpPr>
        <p:spPr>
          <a:xfrm>
            <a:off x="3518778" y="2500725"/>
            <a:ext cx="1923575" cy="563775"/>
          </a:xfrm>
          <a:custGeom>
            <a:avLst/>
            <a:gdLst/>
            <a:ahLst/>
            <a:cxnLst/>
            <a:rect l="l" t="t" r="r" b="b"/>
            <a:pathLst>
              <a:path w="76943" h="22551" extrusionOk="0">
                <a:moveTo>
                  <a:pt x="76943" y="0"/>
                </a:moveTo>
                <a:cubicBezTo>
                  <a:pt x="73502" y="3440"/>
                  <a:pt x="69093" y="7452"/>
                  <a:pt x="64235" y="7182"/>
                </a:cubicBezTo>
                <a:cubicBezTo>
                  <a:pt x="52375" y="6523"/>
                  <a:pt x="40399" y="-119"/>
                  <a:pt x="28875" y="2762"/>
                </a:cubicBezTo>
                <a:cubicBezTo>
                  <a:pt x="19419" y="5126"/>
                  <a:pt x="7649" y="6013"/>
                  <a:pt x="1802" y="13812"/>
                </a:cubicBezTo>
                <a:cubicBezTo>
                  <a:pt x="239" y="15896"/>
                  <a:pt x="-468" y="19218"/>
                  <a:pt x="697" y="21548"/>
                </a:cubicBezTo>
                <a:cubicBezTo>
                  <a:pt x="1607" y="23367"/>
                  <a:pt x="4740" y="22100"/>
                  <a:pt x="6774" y="2210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Google Shape;3139;p92"/>
          <p:cNvSpPr/>
          <p:nvPr/>
        </p:nvSpPr>
        <p:spPr>
          <a:xfrm>
            <a:off x="1830441" y="1411204"/>
            <a:ext cx="5054372" cy="27891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92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50"/>
                </a:solidFill>
              </a:rPr>
              <a:t>0</a:t>
            </a:r>
            <a:r>
              <a:rPr lang="ro-RO" dirty="0">
                <a:solidFill>
                  <a:srgbClr val="00B050"/>
                </a:solidFill>
              </a:rPr>
              <a:t>7 </a:t>
            </a:r>
            <a:r>
              <a:rPr lang="ro-RO" sz="3200" dirty="0">
                <a:solidFill>
                  <a:srgbClr val="00B050"/>
                </a:solidFill>
              </a:rPr>
              <a:t> </a:t>
            </a:r>
            <a:r>
              <a:rPr lang="ro-RO" dirty="0"/>
              <a:t>CONCLUZII</a:t>
            </a:r>
          </a:p>
        </p:txBody>
      </p:sp>
      <p:grpSp>
        <p:nvGrpSpPr>
          <p:cNvPr id="3141" name="Google Shape;3141;p92"/>
          <p:cNvGrpSpPr/>
          <p:nvPr/>
        </p:nvGrpSpPr>
        <p:grpSpPr>
          <a:xfrm>
            <a:off x="1547203" y="1225896"/>
            <a:ext cx="5538834" cy="3042897"/>
            <a:chOff x="2879420" y="791956"/>
            <a:chExt cx="3282842" cy="2086892"/>
          </a:xfrm>
        </p:grpSpPr>
        <p:sp>
          <p:nvSpPr>
            <p:cNvPr id="3142" name="Google Shape;3142;p92"/>
            <p:cNvSpPr/>
            <p:nvPr/>
          </p:nvSpPr>
          <p:spPr>
            <a:xfrm rot="-10799805" flipH="1">
              <a:off x="2923271" y="792046"/>
              <a:ext cx="3162282" cy="174725"/>
            </a:xfrm>
            <a:custGeom>
              <a:avLst/>
              <a:gdLst/>
              <a:ahLst/>
              <a:cxnLst/>
              <a:rect l="l" t="t" r="r" b="b"/>
              <a:pathLst>
                <a:path w="71915" h="6989" extrusionOk="0">
                  <a:moveTo>
                    <a:pt x="66830" y="0"/>
                  </a:moveTo>
                  <a:cubicBezTo>
                    <a:pt x="66161" y="0"/>
                    <a:pt x="65491" y="42"/>
                    <a:pt x="64842" y="63"/>
                  </a:cubicBezTo>
                  <a:cubicBezTo>
                    <a:pt x="63336" y="147"/>
                    <a:pt x="61871" y="252"/>
                    <a:pt x="60386" y="356"/>
                  </a:cubicBezTo>
                  <a:cubicBezTo>
                    <a:pt x="59716" y="398"/>
                    <a:pt x="59005" y="461"/>
                    <a:pt x="58314" y="503"/>
                  </a:cubicBezTo>
                  <a:cubicBezTo>
                    <a:pt x="57477" y="565"/>
                    <a:pt x="56640" y="586"/>
                    <a:pt x="55783" y="628"/>
                  </a:cubicBezTo>
                  <a:cubicBezTo>
                    <a:pt x="54381" y="691"/>
                    <a:pt x="52958" y="712"/>
                    <a:pt x="51556" y="733"/>
                  </a:cubicBezTo>
                  <a:cubicBezTo>
                    <a:pt x="49924" y="775"/>
                    <a:pt x="48313" y="816"/>
                    <a:pt x="46702" y="900"/>
                  </a:cubicBezTo>
                  <a:cubicBezTo>
                    <a:pt x="45216" y="984"/>
                    <a:pt x="43731" y="1047"/>
                    <a:pt x="42203" y="1151"/>
                  </a:cubicBezTo>
                  <a:cubicBezTo>
                    <a:pt x="40718" y="1235"/>
                    <a:pt x="39211" y="1340"/>
                    <a:pt x="37705" y="1423"/>
                  </a:cubicBezTo>
                  <a:cubicBezTo>
                    <a:pt x="36177" y="1528"/>
                    <a:pt x="34629" y="1570"/>
                    <a:pt x="33080" y="1653"/>
                  </a:cubicBezTo>
                  <a:lnTo>
                    <a:pt x="30737" y="1737"/>
                  </a:lnTo>
                  <a:cubicBezTo>
                    <a:pt x="30005" y="1758"/>
                    <a:pt x="29272" y="1758"/>
                    <a:pt x="28498" y="1758"/>
                  </a:cubicBezTo>
                  <a:cubicBezTo>
                    <a:pt x="27034" y="1800"/>
                    <a:pt x="25611" y="1800"/>
                    <a:pt x="24146" y="1821"/>
                  </a:cubicBezTo>
                  <a:cubicBezTo>
                    <a:pt x="21217" y="1842"/>
                    <a:pt x="18287" y="1884"/>
                    <a:pt x="15358" y="1946"/>
                  </a:cubicBezTo>
                  <a:cubicBezTo>
                    <a:pt x="13726" y="1967"/>
                    <a:pt x="12136" y="1988"/>
                    <a:pt x="10504" y="2030"/>
                  </a:cubicBezTo>
                  <a:cubicBezTo>
                    <a:pt x="9709" y="2051"/>
                    <a:pt x="8872" y="2072"/>
                    <a:pt x="8056" y="2093"/>
                  </a:cubicBezTo>
                  <a:cubicBezTo>
                    <a:pt x="7344" y="2135"/>
                    <a:pt x="6633" y="2177"/>
                    <a:pt x="5943" y="2197"/>
                  </a:cubicBezTo>
                  <a:cubicBezTo>
                    <a:pt x="5168" y="2239"/>
                    <a:pt x="4436" y="2281"/>
                    <a:pt x="3683" y="2344"/>
                  </a:cubicBezTo>
                  <a:lnTo>
                    <a:pt x="2344" y="2407"/>
                  </a:lnTo>
                  <a:cubicBezTo>
                    <a:pt x="2176" y="2407"/>
                    <a:pt x="1967" y="2449"/>
                    <a:pt x="1779" y="2449"/>
                  </a:cubicBezTo>
                  <a:cubicBezTo>
                    <a:pt x="1590" y="2449"/>
                    <a:pt x="1444" y="2469"/>
                    <a:pt x="1256" y="2469"/>
                  </a:cubicBezTo>
                  <a:cubicBezTo>
                    <a:pt x="1130" y="2469"/>
                    <a:pt x="984" y="2490"/>
                    <a:pt x="879" y="2532"/>
                  </a:cubicBezTo>
                  <a:cubicBezTo>
                    <a:pt x="753" y="2553"/>
                    <a:pt x="628" y="2595"/>
                    <a:pt x="461" y="2658"/>
                  </a:cubicBezTo>
                  <a:cubicBezTo>
                    <a:pt x="398" y="2700"/>
                    <a:pt x="335" y="2783"/>
                    <a:pt x="314" y="2888"/>
                  </a:cubicBezTo>
                  <a:cubicBezTo>
                    <a:pt x="251" y="3013"/>
                    <a:pt x="230" y="3139"/>
                    <a:pt x="251" y="3285"/>
                  </a:cubicBezTo>
                  <a:cubicBezTo>
                    <a:pt x="251" y="3411"/>
                    <a:pt x="293" y="3537"/>
                    <a:pt x="314" y="3662"/>
                  </a:cubicBezTo>
                  <a:lnTo>
                    <a:pt x="398" y="3829"/>
                  </a:lnTo>
                  <a:cubicBezTo>
                    <a:pt x="440" y="3913"/>
                    <a:pt x="502" y="3955"/>
                    <a:pt x="607" y="3955"/>
                  </a:cubicBezTo>
                  <a:cubicBezTo>
                    <a:pt x="753" y="4018"/>
                    <a:pt x="921" y="4039"/>
                    <a:pt x="1067" y="4060"/>
                  </a:cubicBezTo>
                  <a:cubicBezTo>
                    <a:pt x="1151" y="4060"/>
                    <a:pt x="1235" y="4018"/>
                    <a:pt x="1277" y="3934"/>
                  </a:cubicBezTo>
                  <a:cubicBezTo>
                    <a:pt x="1297" y="3913"/>
                    <a:pt x="1297" y="3892"/>
                    <a:pt x="1339" y="3850"/>
                  </a:cubicBezTo>
                  <a:lnTo>
                    <a:pt x="2323" y="3850"/>
                  </a:lnTo>
                  <a:cubicBezTo>
                    <a:pt x="2762" y="3850"/>
                    <a:pt x="3243" y="3829"/>
                    <a:pt x="3683" y="3829"/>
                  </a:cubicBezTo>
                  <a:cubicBezTo>
                    <a:pt x="4130" y="3829"/>
                    <a:pt x="4577" y="3813"/>
                    <a:pt x="5009" y="3809"/>
                  </a:cubicBezTo>
                  <a:lnTo>
                    <a:pt x="5009" y="3809"/>
                  </a:lnTo>
                  <a:cubicBezTo>
                    <a:pt x="3842" y="3872"/>
                    <a:pt x="2695" y="3976"/>
                    <a:pt x="1507" y="4081"/>
                  </a:cubicBezTo>
                  <a:cubicBezTo>
                    <a:pt x="1339" y="4122"/>
                    <a:pt x="1172" y="4185"/>
                    <a:pt x="1067" y="4374"/>
                  </a:cubicBezTo>
                  <a:cubicBezTo>
                    <a:pt x="921" y="4583"/>
                    <a:pt x="837" y="4813"/>
                    <a:pt x="816" y="5085"/>
                  </a:cubicBezTo>
                  <a:lnTo>
                    <a:pt x="189" y="5085"/>
                  </a:lnTo>
                  <a:cubicBezTo>
                    <a:pt x="21" y="5085"/>
                    <a:pt x="0" y="5336"/>
                    <a:pt x="0" y="5420"/>
                  </a:cubicBezTo>
                  <a:cubicBezTo>
                    <a:pt x="0" y="5524"/>
                    <a:pt x="21" y="5754"/>
                    <a:pt x="189" y="5754"/>
                  </a:cubicBezTo>
                  <a:lnTo>
                    <a:pt x="774" y="5754"/>
                  </a:lnTo>
                  <a:cubicBezTo>
                    <a:pt x="816" y="5985"/>
                    <a:pt x="837" y="6194"/>
                    <a:pt x="921" y="6382"/>
                  </a:cubicBezTo>
                  <a:lnTo>
                    <a:pt x="1067" y="6696"/>
                  </a:lnTo>
                  <a:cubicBezTo>
                    <a:pt x="1172" y="6863"/>
                    <a:pt x="1297" y="6968"/>
                    <a:pt x="1507" y="6989"/>
                  </a:cubicBezTo>
                  <a:cubicBezTo>
                    <a:pt x="2678" y="6842"/>
                    <a:pt x="3766" y="6759"/>
                    <a:pt x="4875" y="6675"/>
                  </a:cubicBezTo>
                  <a:cubicBezTo>
                    <a:pt x="5147" y="6654"/>
                    <a:pt x="5461" y="6633"/>
                    <a:pt x="5754" y="6612"/>
                  </a:cubicBezTo>
                  <a:cubicBezTo>
                    <a:pt x="6047" y="6612"/>
                    <a:pt x="6298" y="6570"/>
                    <a:pt x="6591" y="6570"/>
                  </a:cubicBezTo>
                  <a:cubicBezTo>
                    <a:pt x="8119" y="6529"/>
                    <a:pt x="9625" y="6445"/>
                    <a:pt x="11132" y="6424"/>
                  </a:cubicBezTo>
                  <a:cubicBezTo>
                    <a:pt x="12743" y="6382"/>
                    <a:pt x="14333" y="6361"/>
                    <a:pt x="15902" y="6340"/>
                  </a:cubicBezTo>
                  <a:lnTo>
                    <a:pt x="20756" y="6340"/>
                  </a:lnTo>
                  <a:cubicBezTo>
                    <a:pt x="23937" y="6361"/>
                    <a:pt x="27096" y="6361"/>
                    <a:pt x="30256" y="6361"/>
                  </a:cubicBezTo>
                  <a:lnTo>
                    <a:pt x="39671" y="6361"/>
                  </a:lnTo>
                  <a:cubicBezTo>
                    <a:pt x="41241" y="6361"/>
                    <a:pt x="42789" y="6319"/>
                    <a:pt x="44358" y="6278"/>
                  </a:cubicBezTo>
                  <a:cubicBezTo>
                    <a:pt x="45907" y="6257"/>
                    <a:pt x="47413" y="6215"/>
                    <a:pt x="48941" y="6152"/>
                  </a:cubicBezTo>
                  <a:cubicBezTo>
                    <a:pt x="49275" y="6152"/>
                    <a:pt x="49610" y="6131"/>
                    <a:pt x="49945" y="6110"/>
                  </a:cubicBezTo>
                  <a:cubicBezTo>
                    <a:pt x="50301" y="6068"/>
                    <a:pt x="50614" y="6068"/>
                    <a:pt x="50949" y="6047"/>
                  </a:cubicBezTo>
                  <a:cubicBezTo>
                    <a:pt x="51807" y="6006"/>
                    <a:pt x="52644" y="5922"/>
                    <a:pt x="53481" y="5838"/>
                  </a:cubicBezTo>
                  <a:cubicBezTo>
                    <a:pt x="54967" y="5713"/>
                    <a:pt x="56431" y="5524"/>
                    <a:pt x="57938" y="5420"/>
                  </a:cubicBezTo>
                  <a:cubicBezTo>
                    <a:pt x="59465" y="5315"/>
                    <a:pt x="61034" y="5231"/>
                    <a:pt x="62583" y="5127"/>
                  </a:cubicBezTo>
                  <a:cubicBezTo>
                    <a:pt x="63294" y="5085"/>
                    <a:pt x="64006" y="5022"/>
                    <a:pt x="64675" y="4959"/>
                  </a:cubicBezTo>
                  <a:cubicBezTo>
                    <a:pt x="65470" y="4855"/>
                    <a:pt x="66265" y="4708"/>
                    <a:pt x="67060" y="4562"/>
                  </a:cubicBezTo>
                  <a:lnTo>
                    <a:pt x="69341" y="4081"/>
                  </a:lnTo>
                  <a:cubicBezTo>
                    <a:pt x="69697" y="4018"/>
                    <a:pt x="70073" y="3955"/>
                    <a:pt x="70429" y="3913"/>
                  </a:cubicBezTo>
                  <a:cubicBezTo>
                    <a:pt x="70848" y="3850"/>
                    <a:pt x="71266" y="3767"/>
                    <a:pt x="71684" y="3704"/>
                  </a:cubicBezTo>
                  <a:cubicBezTo>
                    <a:pt x="71894" y="3641"/>
                    <a:pt x="71915" y="3390"/>
                    <a:pt x="71915" y="3223"/>
                  </a:cubicBezTo>
                  <a:cubicBezTo>
                    <a:pt x="71915" y="3118"/>
                    <a:pt x="71894" y="3034"/>
                    <a:pt x="71873" y="2930"/>
                  </a:cubicBezTo>
                  <a:cubicBezTo>
                    <a:pt x="71854" y="2875"/>
                    <a:pt x="71804" y="2755"/>
                    <a:pt x="71721" y="2755"/>
                  </a:cubicBezTo>
                  <a:cubicBezTo>
                    <a:pt x="71709" y="2755"/>
                    <a:pt x="71697" y="2757"/>
                    <a:pt x="71684" y="2762"/>
                  </a:cubicBezTo>
                  <a:cubicBezTo>
                    <a:pt x="70952" y="2783"/>
                    <a:pt x="70199" y="2804"/>
                    <a:pt x="69467" y="2825"/>
                  </a:cubicBezTo>
                  <a:cubicBezTo>
                    <a:pt x="68713" y="2867"/>
                    <a:pt x="67981" y="2888"/>
                    <a:pt x="67207" y="2909"/>
                  </a:cubicBezTo>
                  <a:cubicBezTo>
                    <a:pt x="66947" y="2913"/>
                    <a:pt x="66688" y="2914"/>
                    <a:pt x="66429" y="2914"/>
                  </a:cubicBezTo>
                  <a:cubicBezTo>
                    <a:pt x="65225" y="2914"/>
                    <a:pt x="64026" y="2877"/>
                    <a:pt x="62855" y="2825"/>
                  </a:cubicBezTo>
                  <a:cubicBezTo>
                    <a:pt x="63085" y="2804"/>
                    <a:pt x="63336" y="2762"/>
                    <a:pt x="63587" y="2721"/>
                  </a:cubicBezTo>
                  <a:cubicBezTo>
                    <a:pt x="64466" y="2595"/>
                    <a:pt x="65366" y="2469"/>
                    <a:pt x="66244" y="2386"/>
                  </a:cubicBezTo>
                  <a:cubicBezTo>
                    <a:pt x="66726" y="2344"/>
                    <a:pt x="67207" y="2302"/>
                    <a:pt x="67688" y="2260"/>
                  </a:cubicBezTo>
                  <a:cubicBezTo>
                    <a:pt x="67918" y="2239"/>
                    <a:pt x="68148" y="2197"/>
                    <a:pt x="68399" y="2156"/>
                  </a:cubicBezTo>
                  <a:cubicBezTo>
                    <a:pt x="68651" y="2093"/>
                    <a:pt x="68881" y="2030"/>
                    <a:pt x="69153" y="1967"/>
                  </a:cubicBezTo>
                  <a:cubicBezTo>
                    <a:pt x="69236" y="1967"/>
                    <a:pt x="69278" y="1925"/>
                    <a:pt x="69341" y="1842"/>
                  </a:cubicBezTo>
                  <a:cubicBezTo>
                    <a:pt x="69404" y="1737"/>
                    <a:pt x="69446" y="1612"/>
                    <a:pt x="69467" y="1486"/>
                  </a:cubicBezTo>
                  <a:cubicBezTo>
                    <a:pt x="69718" y="1402"/>
                    <a:pt x="69780" y="1026"/>
                    <a:pt x="69780" y="796"/>
                  </a:cubicBezTo>
                  <a:cubicBezTo>
                    <a:pt x="69780" y="670"/>
                    <a:pt x="69760" y="524"/>
                    <a:pt x="69697" y="377"/>
                  </a:cubicBezTo>
                  <a:cubicBezTo>
                    <a:pt x="69655" y="272"/>
                    <a:pt x="69571" y="84"/>
                    <a:pt x="69404" y="84"/>
                  </a:cubicBezTo>
                  <a:cubicBezTo>
                    <a:pt x="68630" y="84"/>
                    <a:pt x="67876" y="42"/>
                    <a:pt x="67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92"/>
            <p:cNvSpPr/>
            <p:nvPr/>
          </p:nvSpPr>
          <p:spPr>
            <a:xfrm rot="5536979">
              <a:off x="1980111" y="1812936"/>
              <a:ext cx="2003373" cy="125050"/>
            </a:xfrm>
            <a:custGeom>
              <a:avLst/>
              <a:gdLst/>
              <a:ahLst/>
              <a:cxnLst/>
              <a:rect l="l" t="t" r="r" b="b"/>
              <a:pathLst>
                <a:path w="70158" h="5002" extrusionOk="0">
                  <a:moveTo>
                    <a:pt x="63671" y="1738"/>
                  </a:moveTo>
                  <a:cubicBezTo>
                    <a:pt x="63713" y="1821"/>
                    <a:pt x="63755" y="1863"/>
                    <a:pt x="63818" y="1905"/>
                  </a:cubicBezTo>
                  <a:cubicBezTo>
                    <a:pt x="63671" y="1905"/>
                    <a:pt x="63546" y="1947"/>
                    <a:pt x="63441" y="1947"/>
                  </a:cubicBezTo>
                  <a:cubicBezTo>
                    <a:pt x="63211" y="1947"/>
                    <a:pt x="62981" y="1968"/>
                    <a:pt x="62751" y="1968"/>
                  </a:cubicBezTo>
                  <a:cubicBezTo>
                    <a:pt x="61705" y="1989"/>
                    <a:pt x="60679" y="2051"/>
                    <a:pt x="59633" y="2072"/>
                  </a:cubicBezTo>
                  <a:cubicBezTo>
                    <a:pt x="59152" y="2093"/>
                    <a:pt x="58692" y="2114"/>
                    <a:pt x="58210" y="2114"/>
                  </a:cubicBezTo>
                  <a:cubicBezTo>
                    <a:pt x="57478" y="2114"/>
                    <a:pt x="56725" y="2156"/>
                    <a:pt x="55992" y="2156"/>
                  </a:cubicBezTo>
                  <a:cubicBezTo>
                    <a:pt x="54298" y="2177"/>
                    <a:pt x="52624" y="2198"/>
                    <a:pt x="50929" y="2219"/>
                  </a:cubicBezTo>
                  <a:cubicBezTo>
                    <a:pt x="47623" y="2282"/>
                    <a:pt x="44359" y="2323"/>
                    <a:pt x="41053" y="2386"/>
                  </a:cubicBezTo>
                  <a:cubicBezTo>
                    <a:pt x="38710" y="2407"/>
                    <a:pt x="36345" y="2491"/>
                    <a:pt x="34002" y="2574"/>
                  </a:cubicBezTo>
                  <a:cubicBezTo>
                    <a:pt x="30466" y="2679"/>
                    <a:pt x="26909" y="2742"/>
                    <a:pt x="23373" y="2846"/>
                  </a:cubicBezTo>
                  <a:cubicBezTo>
                    <a:pt x="22682" y="2888"/>
                    <a:pt x="21971" y="2909"/>
                    <a:pt x="21259" y="2951"/>
                  </a:cubicBezTo>
                  <a:cubicBezTo>
                    <a:pt x="19251" y="3056"/>
                    <a:pt x="17242" y="3139"/>
                    <a:pt x="15212" y="3244"/>
                  </a:cubicBezTo>
                  <a:cubicBezTo>
                    <a:pt x="13266" y="3349"/>
                    <a:pt x="11279" y="3432"/>
                    <a:pt x="9312" y="3537"/>
                  </a:cubicBezTo>
                  <a:cubicBezTo>
                    <a:pt x="9124" y="3537"/>
                    <a:pt x="8935" y="3558"/>
                    <a:pt x="8768" y="3558"/>
                  </a:cubicBezTo>
                  <a:cubicBezTo>
                    <a:pt x="9291" y="3516"/>
                    <a:pt x="9835" y="3474"/>
                    <a:pt x="10358" y="3432"/>
                  </a:cubicBezTo>
                  <a:cubicBezTo>
                    <a:pt x="12220" y="3307"/>
                    <a:pt x="14062" y="3139"/>
                    <a:pt x="15924" y="3014"/>
                  </a:cubicBezTo>
                  <a:cubicBezTo>
                    <a:pt x="16572" y="2951"/>
                    <a:pt x="17242" y="2909"/>
                    <a:pt x="17870" y="2846"/>
                  </a:cubicBezTo>
                  <a:cubicBezTo>
                    <a:pt x="18204" y="2826"/>
                    <a:pt x="18539" y="2805"/>
                    <a:pt x="18853" y="2805"/>
                  </a:cubicBezTo>
                  <a:cubicBezTo>
                    <a:pt x="20799" y="2700"/>
                    <a:pt x="22724" y="2574"/>
                    <a:pt x="24670" y="2470"/>
                  </a:cubicBezTo>
                  <a:cubicBezTo>
                    <a:pt x="25026" y="2428"/>
                    <a:pt x="25423" y="2407"/>
                    <a:pt x="25779" y="2386"/>
                  </a:cubicBezTo>
                  <a:cubicBezTo>
                    <a:pt x="26344" y="2365"/>
                    <a:pt x="26888" y="2323"/>
                    <a:pt x="27411" y="2323"/>
                  </a:cubicBezTo>
                  <a:lnTo>
                    <a:pt x="33374" y="2093"/>
                  </a:lnTo>
                  <a:cubicBezTo>
                    <a:pt x="33813" y="2072"/>
                    <a:pt x="34253" y="2072"/>
                    <a:pt x="34671" y="2051"/>
                  </a:cubicBezTo>
                  <a:lnTo>
                    <a:pt x="35027" y="2051"/>
                  </a:lnTo>
                  <a:cubicBezTo>
                    <a:pt x="35341" y="2051"/>
                    <a:pt x="35655" y="2051"/>
                    <a:pt x="35927" y="2010"/>
                  </a:cubicBezTo>
                  <a:cubicBezTo>
                    <a:pt x="37914" y="1968"/>
                    <a:pt x="39944" y="1947"/>
                    <a:pt x="41932" y="1884"/>
                  </a:cubicBezTo>
                  <a:cubicBezTo>
                    <a:pt x="42832" y="1863"/>
                    <a:pt x="43752" y="1842"/>
                    <a:pt x="44673" y="1842"/>
                  </a:cubicBezTo>
                  <a:cubicBezTo>
                    <a:pt x="47623" y="1800"/>
                    <a:pt x="50615" y="1779"/>
                    <a:pt x="53565" y="1758"/>
                  </a:cubicBezTo>
                  <a:cubicBezTo>
                    <a:pt x="56683" y="1758"/>
                    <a:pt x="59675" y="1738"/>
                    <a:pt x="62709" y="1738"/>
                  </a:cubicBezTo>
                  <a:close/>
                  <a:moveTo>
                    <a:pt x="57248" y="1"/>
                  </a:moveTo>
                  <a:cubicBezTo>
                    <a:pt x="54549" y="1"/>
                    <a:pt x="51891" y="43"/>
                    <a:pt x="49192" y="64"/>
                  </a:cubicBezTo>
                  <a:cubicBezTo>
                    <a:pt x="47184" y="85"/>
                    <a:pt x="45154" y="105"/>
                    <a:pt x="43145" y="105"/>
                  </a:cubicBezTo>
                  <a:cubicBezTo>
                    <a:pt x="42267" y="105"/>
                    <a:pt x="41346" y="147"/>
                    <a:pt x="40446" y="168"/>
                  </a:cubicBezTo>
                  <a:cubicBezTo>
                    <a:pt x="38438" y="210"/>
                    <a:pt x="36429" y="252"/>
                    <a:pt x="34420" y="294"/>
                  </a:cubicBezTo>
                  <a:cubicBezTo>
                    <a:pt x="33834" y="294"/>
                    <a:pt x="33269" y="315"/>
                    <a:pt x="32684" y="315"/>
                  </a:cubicBezTo>
                  <a:cubicBezTo>
                    <a:pt x="32349" y="315"/>
                    <a:pt x="32035" y="336"/>
                    <a:pt x="31700" y="336"/>
                  </a:cubicBezTo>
                  <a:lnTo>
                    <a:pt x="25737" y="587"/>
                  </a:lnTo>
                  <a:cubicBezTo>
                    <a:pt x="25130" y="608"/>
                    <a:pt x="24523" y="629"/>
                    <a:pt x="23896" y="670"/>
                  </a:cubicBezTo>
                  <a:cubicBezTo>
                    <a:pt x="23561" y="670"/>
                    <a:pt x="23226" y="691"/>
                    <a:pt x="22870" y="712"/>
                  </a:cubicBezTo>
                  <a:cubicBezTo>
                    <a:pt x="20883" y="817"/>
                    <a:pt x="18937" y="922"/>
                    <a:pt x="16949" y="1026"/>
                  </a:cubicBezTo>
                  <a:cubicBezTo>
                    <a:pt x="15924" y="1068"/>
                    <a:pt x="14898" y="1131"/>
                    <a:pt x="13873" y="1214"/>
                  </a:cubicBezTo>
                  <a:cubicBezTo>
                    <a:pt x="12137" y="1319"/>
                    <a:pt x="10379" y="1424"/>
                    <a:pt x="8642" y="1549"/>
                  </a:cubicBezTo>
                  <a:cubicBezTo>
                    <a:pt x="7136" y="1654"/>
                    <a:pt x="5608" y="1738"/>
                    <a:pt x="4102" y="1800"/>
                  </a:cubicBezTo>
                  <a:cubicBezTo>
                    <a:pt x="3872" y="1842"/>
                    <a:pt x="3621" y="1842"/>
                    <a:pt x="3370" y="1863"/>
                  </a:cubicBezTo>
                  <a:cubicBezTo>
                    <a:pt x="2972" y="1884"/>
                    <a:pt x="2574" y="1884"/>
                    <a:pt x="2198" y="1905"/>
                  </a:cubicBezTo>
                  <a:cubicBezTo>
                    <a:pt x="1842" y="1947"/>
                    <a:pt x="1507" y="1947"/>
                    <a:pt x="1152" y="1947"/>
                  </a:cubicBezTo>
                  <a:cubicBezTo>
                    <a:pt x="1110" y="1863"/>
                    <a:pt x="1005" y="1779"/>
                    <a:pt x="942" y="1779"/>
                  </a:cubicBezTo>
                  <a:cubicBezTo>
                    <a:pt x="691" y="1800"/>
                    <a:pt x="482" y="1842"/>
                    <a:pt x="252" y="1863"/>
                  </a:cubicBezTo>
                  <a:cubicBezTo>
                    <a:pt x="147" y="1863"/>
                    <a:pt x="43" y="1905"/>
                    <a:pt x="22" y="2051"/>
                  </a:cubicBezTo>
                  <a:cubicBezTo>
                    <a:pt x="1" y="2177"/>
                    <a:pt x="64" y="2302"/>
                    <a:pt x="168" y="2323"/>
                  </a:cubicBezTo>
                  <a:cubicBezTo>
                    <a:pt x="273" y="2365"/>
                    <a:pt x="357" y="2386"/>
                    <a:pt x="461" y="2407"/>
                  </a:cubicBezTo>
                  <a:cubicBezTo>
                    <a:pt x="566" y="2428"/>
                    <a:pt x="650" y="2428"/>
                    <a:pt x="754" y="2428"/>
                  </a:cubicBezTo>
                  <a:cubicBezTo>
                    <a:pt x="984" y="2554"/>
                    <a:pt x="1256" y="2574"/>
                    <a:pt x="1507" y="2574"/>
                  </a:cubicBezTo>
                  <a:cubicBezTo>
                    <a:pt x="2072" y="2574"/>
                    <a:pt x="2637" y="2554"/>
                    <a:pt x="3181" y="2512"/>
                  </a:cubicBezTo>
                  <a:cubicBezTo>
                    <a:pt x="3432" y="2512"/>
                    <a:pt x="3642" y="2491"/>
                    <a:pt x="3872" y="2491"/>
                  </a:cubicBezTo>
                  <a:lnTo>
                    <a:pt x="6843" y="2344"/>
                  </a:lnTo>
                  <a:cubicBezTo>
                    <a:pt x="8056" y="2282"/>
                    <a:pt x="9228" y="2198"/>
                    <a:pt x="10442" y="2156"/>
                  </a:cubicBezTo>
                  <a:cubicBezTo>
                    <a:pt x="12137" y="2051"/>
                    <a:pt x="13831" y="1968"/>
                    <a:pt x="15526" y="1863"/>
                  </a:cubicBezTo>
                  <a:cubicBezTo>
                    <a:pt x="15924" y="1842"/>
                    <a:pt x="16321" y="1842"/>
                    <a:pt x="16719" y="1821"/>
                  </a:cubicBezTo>
                  <a:cubicBezTo>
                    <a:pt x="17702" y="1758"/>
                    <a:pt x="18707" y="1717"/>
                    <a:pt x="19690" y="1675"/>
                  </a:cubicBezTo>
                  <a:cubicBezTo>
                    <a:pt x="20694" y="1633"/>
                    <a:pt x="21678" y="1570"/>
                    <a:pt x="22682" y="1549"/>
                  </a:cubicBezTo>
                  <a:cubicBezTo>
                    <a:pt x="23059" y="1528"/>
                    <a:pt x="23456" y="1507"/>
                    <a:pt x="23854" y="1507"/>
                  </a:cubicBezTo>
                  <a:cubicBezTo>
                    <a:pt x="25423" y="1445"/>
                    <a:pt x="27013" y="1403"/>
                    <a:pt x="28583" y="1340"/>
                  </a:cubicBezTo>
                  <a:cubicBezTo>
                    <a:pt x="29545" y="1319"/>
                    <a:pt x="30528" y="1298"/>
                    <a:pt x="31512" y="1235"/>
                  </a:cubicBezTo>
                  <a:cubicBezTo>
                    <a:pt x="31909" y="1235"/>
                    <a:pt x="32265" y="1214"/>
                    <a:pt x="32663" y="1214"/>
                  </a:cubicBezTo>
                  <a:cubicBezTo>
                    <a:pt x="34190" y="1194"/>
                    <a:pt x="35717" y="1152"/>
                    <a:pt x="37245" y="1131"/>
                  </a:cubicBezTo>
                  <a:cubicBezTo>
                    <a:pt x="38751" y="1110"/>
                    <a:pt x="40258" y="1089"/>
                    <a:pt x="41764" y="1047"/>
                  </a:cubicBezTo>
                  <a:lnTo>
                    <a:pt x="45928" y="1047"/>
                  </a:lnTo>
                  <a:cubicBezTo>
                    <a:pt x="47477" y="1047"/>
                    <a:pt x="48983" y="1047"/>
                    <a:pt x="50531" y="1026"/>
                  </a:cubicBezTo>
                  <a:lnTo>
                    <a:pt x="55428" y="1026"/>
                  </a:lnTo>
                  <a:cubicBezTo>
                    <a:pt x="53063" y="1047"/>
                    <a:pt x="50678" y="1089"/>
                    <a:pt x="48334" y="1131"/>
                  </a:cubicBezTo>
                  <a:cubicBezTo>
                    <a:pt x="47330" y="1152"/>
                    <a:pt x="46368" y="1152"/>
                    <a:pt x="45384" y="1194"/>
                  </a:cubicBezTo>
                  <a:cubicBezTo>
                    <a:pt x="44966" y="1194"/>
                    <a:pt x="44505" y="1194"/>
                    <a:pt x="44087" y="1214"/>
                  </a:cubicBezTo>
                  <a:cubicBezTo>
                    <a:pt x="42664" y="1235"/>
                    <a:pt x="41241" y="1298"/>
                    <a:pt x="39798" y="1319"/>
                  </a:cubicBezTo>
                  <a:cubicBezTo>
                    <a:pt x="38166" y="1361"/>
                    <a:pt x="36513" y="1403"/>
                    <a:pt x="34860" y="1445"/>
                  </a:cubicBezTo>
                  <a:cubicBezTo>
                    <a:pt x="34567" y="1445"/>
                    <a:pt x="34316" y="1466"/>
                    <a:pt x="34023" y="1466"/>
                  </a:cubicBezTo>
                  <a:cubicBezTo>
                    <a:pt x="33144" y="1528"/>
                    <a:pt x="32265" y="1549"/>
                    <a:pt x="31386" y="1612"/>
                  </a:cubicBezTo>
                  <a:lnTo>
                    <a:pt x="26051" y="1842"/>
                  </a:lnTo>
                  <a:cubicBezTo>
                    <a:pt x="25779" y="1842"/>
                    <a:pt x="25528" y="1863"/>
                    <a:pt x="25256" y="1884"/>
                  </a:cubicBezTo>
                  <a:cubicBezTo>
                    <a:pt x="24398" y="1947"/>
                    <a:pt x="23519" y="2030"/>
                    <a:pt x="22640" y="2072"/>
                  </a:cubicBezTo>
                  <a:cubicBezTo>
                    <a:pt x="21071" y="2177"/>
                    <a:pt x="19544" y="2282"/>
                    <a:pt x="17974" y="2386"/>
                  </a:cubicBezTo>
                  <a:cubicBezTo>
                    <a:pt x="17556" y="2407"/>
                    <a:pt x="17095" y="2470"/>
                    <a:pt x="16677" y="2491"/>
                  </a:cubicBezTo>
                  <a:cubicBezTo>
                    <a:pt x="15694" y="2574"/>
                    <a:pt x="14689" y="2658"/>
                    <a:pt x="13706" y="2763"/>
                  </a:cubicBezTo>
                  <a:cubicBezTo>
                    <a:pt x="12450" y="2867"/>
                    <a:pt x="11153" y="2972"/>
                    <a:pt x="9898" y="3077"/>
                  </a:cubicBezTo>
                  <a:cubicBezTo>
                    <a:pt x="8161" y="3223"/>
                    <a:pt x="6383" y="3391"/>
                    <a:pt x="4625" y="3537"/>
                  </a:cubicBezTo>
                  <a:cubicBezTo>
                    <a:pt x="4207" y="3558"/>
                    <a:pt x="3788" y="3621"/>
                    <a:pt x="3349" y="3642"/>
                  </a:cubicBezTo>
                  <a:lnTo>
                    <a:pt x="1068" y="3872"/>
                  </a:lnTo>
                  <a:cubicBezTo>
                    <a:pt x="984" y="3872"/>
                    <a:pt x="901" y="3935"/>
                    <a:pt x="901" y="4039"/>
                  </a:cubicBezTo>
                  <a:cubicBezTo>
                    <a:pt x="901" y="4123"/>
                    <a:pt x="984" y="4186"/>
                    <a:pt x="1068" y="4186"/>
                  </a:cubicBezTo>
                  <a:cubicBezTo>
                    <a:pt x="1361" y="4186"/>
                    <a:pt x="1612" y="4227"/>
                    <a:pt x="1905" y="4227"/>
                  </a:cubicBezTo>
                  <a:cubicBezTo>
                    <a:pt x="1884" y="4290"/>
                    <a:pt x="1842" y="4374"/>
                    <a:pt x="1842" y="4458"/>
                  </a:cubicBezTo>
                  <a:cubicBezTo>
                    <a:pt x="1842" y="4751"/>
                    <a:pt x="2093" y="5002"/>
                    <a:pt x="2407" y="5002"/>
                  </a:cubicBezTo>
                  <a:cubicBezTo>
                    <a:pt x="4562" y="4876"/>
                    <a:pt x="6717" y="4709"/>
                    <a:pt x="8893" y="4604"/>
                  </a:cubicBezTo>
                  <a:cubicBezTo>
                    <a:pt x="10777" y="4541"/>
                    <a:pt x="12660" y="4437"/>
                    <a:pt x="14543" y="4353"/>
                  </a:cubicBezTo>
                  <a:cubicBezTo>
                    <a:pt x="16593" y="4248"/>
                    <a:pt x="18686" y="4144"/>
                    <a:pt x="20757" y="4060"/>
                  </a:cubicBezTo>
                  <a:cubicBezTo>
                    <a:pt x="21406" y="4039"/>
                    <a:pt x="22075" y="4018"/>
                    <a:pt x="22724" y="3955"/>
                  </a:cubicBezTo>
                  <a:cubicBezTo>
                    <a:pt x="22912" y="3955"/>
                    <a:pt x="23080" y="3935"/>
                    <a:pt x="23289" y="3935"/>
                  </a:cubicBezTo>
                  <a:cubicBezTo>
                    <a:pt x="26637" y="3851"/>
                    <a:pt x="29984" y="3746"/>
                    <a:pt x="33332" y="3663"/>
                  </a:cubicBezTo>
                  <a:cubicBezTo>
                    <a:pt x="35132" y="3621"/>
                    <a:pt x="36931" y="3558"/>
                    <a:pt x="38710" y="3537"/>
                  </a:cubicBezTo>
                  <a:cubicBezTo>
                    <a:pt x="39358" y="3516"/>
                    <a:pt x="39986" y="3516"/>
                    <a:pt x="40635" y="3495"/>
                  </a:cubicBezTo>
                  <a:lnTo>
                    <a:pt x="50908" y="3328"/>
                  </a:lnTo>
                  <a:lnTo>
                    <a:pt x="55302" y="3244"/>
                  </a:lnTo>
                  <a:cubicBezTo>
                    <a:pt x="56578" y="3223"/>
                    <a:pt x="57834" y="3223"/>
                    <a:pt x="59068" y="3181"/>
                  </a:cubicBezTo>
                  <a:cubicBezTo>
                    <a:pt x="60114" y="3139"/>
                    <a:pt x="61140" y="3098"/>
                    <a:pt x="62186" y="3077"/>
                  </a:cubicBezTo>
                  <a:cubicBezTo>
                    <a:pt x="62709" y="3035"/>
                    <a:pt x="63232" y="3035"/>
                    <a:pt x="63734" y="3014"/>
                  </a:cubicBezTo>
                  <a:lnTo>
                    <a:pt x="67270" y="2784"/>
                  </a:lnTo>
                  <a:lnTo>
                    <a:pt x="67270" y="2784"/>
                  </a:lnTo>
                  <a:cubicBezTo>
                    <a:pt x="67187" y="2888"/>
                    <a:pt x="67187" y="3035"/>
                    <a:pt x="67208" y="3139"/>
                  </a:cubicBezTo>
                  <a:cubicBezTo>
                    <a:pt x="67228" y="3286"/>
                    <a:pt x="67312" y="3391"/>
                    <a:pt x="67438" y="3432"/>
                  </a:cubicBezTo>
                  <a:cubicBezTo>
                    <a:pt x="67513" y="3478"/>
                    <a:pt x="67621" y="3512"/>
                    <a:pt x="67715" y="3512"/>
                  </a:cubicBezTo>
                  <a:cubicBezTo>
                    <a:pt x="67751" y="3512"/>
                    <a:pt x="67785" y="3507"/>
                    <a:pt x="67814" y="3495"/>
                  </a:cubicBezTo>
                  <a:cubicBezTo>
                    <a:pt x="68065" y="3391"/>
                    <a:pt x="68337" y="3286"/>
                    <a:pt x="68568" y="3181"/>
                  </a:cubicBezTo>
                  <a:lnTo>
                    <a:pt x="68547" y="3181"/>
                  </a:lnTo>
                  <a:cubicBezTo>
                    <a:pt x="68568" y="3181"/>
                    <a:pt x="68568" y="3139"/>
                    <a:pt x="68588" y="3139"/>
                  </a:cubicBezTo>
                  <a:cubicBezTo>
                    <a:pt x="68630" y="3139"/>
                    <a:pt x="68651" y="3118"/>
                    <a:pt x="68651" y="3118"/>
                  </a:cubicBezTo>
                  <a:lnTo>
                    <a:pt x="68630" y="3118"/>
                  </a:lnTo>
                  <a:cubicBezTo>
                    <a:pt x="68756" y="3077"/>
                    <a:pt x="68881" y="3014"/>
                    <a:pt x="69049" y="2930"/>
                  </a:cubicBezTo>
                  <a:cubicBezTo>
                    <a:pt x="69174" y="2888"/>
                    <a:pt x="69321" y="2805"/>
                    <a:pt x="69467" y="2763"/>
                  </a:cubicBezTo>
                  <a:cubicBezTo>
                    <a:pt x="69614" y="2679"/>
                    <a:pt x="69739" y="2595"/>
                    <a:pt x="69907" y="2512"/>
                  </a:cubicBezTo>
                  <a:cubicBezTo>
                    <a:pt x="70053" y="2449"/>
                    <a:pt x="70158" y="2240"/>
                    <a:pt x="70158" y="2051"/>
                  </a:cubicBezTo>
                  <a:cubicBezTo>
                    <a:pt x="70158" y="1947"/>
                    <a:pt x="70137" y="1863"/>
                    <a:pt x="70095" y="1758"/>
                  </a:cubicBezTo>
                  <a:cubicBezTo>
                    <a:pt x="70011" y="1654"/>
                    <a:pt x="69907" y="1528"/>
                    <a:pt x="69781" y="1507"/>
                  </a:cubicBezTo>
                  <a:cubicBezTo>
                    <a:pt x="69635" y="1466"/>
                    <a:pt x="69509" y="1445"/>
                    <a:pt x="69384" y="1445"/>
                  </a:cubicBezTo>
                  <a:lnTo>
                    <a:pt x="69300" y="1445"/>
                  </a:lnTo>
                  <a:cubicBezTo>
                    <a:pt x="69216" y="1445"/>
                    <a:pt x="69112" y="1445"/>
                    <a:pt x="69049" y="1466"/>
                  </a:cubicBezTo>
                  <a:cubicBezTo>
                    <a:pt x="68840" y="1507"/>
                    <a:pt x="68651" y="1528"/>
                    <a:pt x="68442" y="1528"/>
                  </a:cubicBezTo>
                  <a:cubicBezTo>
                    <a:pt x="68275" y="1528"/>
                    <a:pt x="68128" y="1549"/>
                    <a:pt x="67940" y="1549"/>
                  </a:cubicBezTo>
                  <a:cubicBezTo>
                    <a:pt x="67500" y="1570"/>
                    <a:pt x="67082" y="1612"/>
                    <a:pt x="66643" y="1654"/>
                  </a:cubicBezTo>
                  <a:cubicBezTo>
                    <a:pt x="66538" y="1654"/>
                    <a:pt x="66392" y="1675"/>
                    <a:pt x="66287" y="1675"/>
                  </a:cubicBezTo>
                  <a:cubicBezTo>
                    <a:pt x="66350" y="1633"/>
                    <a:pt x="66371" y="1570"/>
                    <a:pt x="66371" y="1528"/>
                  </a:cubicBezTo>
                  <a:cubicBezTo>
                    <a:pt x="66392" y="1466"/>
                    <a:pt x="66392" y="1424"/>
                    <a:pt x="66392" y="1361"/>
                  </a:cubicBezTo>
                  <a:cubicBezTo>
                    <a:pt x="66392" y="1340"/>
                    <a:pt x="66392" y="1298"/>
                    <a:pt x="66433" y="1256"/>
                  </a:cubicBezTo>
                  <a:cubicBezTo>
                    <a:pt x="66433" y="1214"/>
                    <a:pt x="66433" y="1152"/>
                    <a:pt x="66392" y="1131"/>
                  </a:cubicBezTo>
                  <a:cubicBezTo>
                    <a:pt x="66392" y="1131"/>
                    <a:pt x="66433" y="1131"/>
                    <a:pt x="66433" y="1110"/>
                  </a:cubicBezTo>
                  <a:cubicBezTo>
                    <a:pt x="66496" y="1047"/>
                    <a:pt x="66580" y="1005"/>
                    <a:pt x="66643" y="901"/>
                  </a:cubicBezTo>
                  <a:cubicBezTo>
                    <a:pt x="66684" y="817"/>
                    <a:pt x="66705" y="712"/>
                    <a:pt x="66705" y="608"/>
                  </a:cubicBezTo>
                  <a:cubicBezTo>
                    <a:pt x="66705" y="503"/>
                    <a:pt x="66684" y="419"/>
                    <a:pt x="66643" y="315"/>
                  </a:cubicBezTo>
                  <a:cubicBezTo>
                    <a:pt x="66601" y="294"/>
                    <a:pt x="66580" y="252"/>
                    <a:pt x="66559" y="210"/>
                  </a:cubicBezTo>
                  <a:cubicBezTo>
                    <a:pt x="66475" y="147"/>
                    <a:pt x="66392" y="105"/>
                    <a:pt x="66329" y="85"/>
                  </a:cubicBezTo>
                  <a:cubicBezTo>
                    <a:pt x="66161" y="43"/>
                    <a:pt x="65973" y="1"/>
                    <a:pt x="65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92"/>
            <p:cNvSpPr/>
            <p:nvPr/>
          </p:nvSpPr>
          <p:spPr>
            <a:xfrm>
              <a:off x="2923275" y="2771050"/>
              <a:ext cx="3238987" cy="80767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92"/>
            <p:cNvSpPr/>
            <p:nvPr/>
          </p:nvSpPr>
          <p:spPr>
            <a:xfrm rot="5400000">
              <a:off x="5129393" y="1768166"/>
              <a:ext cx="1928348" cy="137365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6" name="Google Shape;3146;p92"/>
          <p:cNvSpPr txBox="1"/>
          <p:nvPr/>
        </p:nvSpPr>
        <p:spPr>
          <a:xfrm>
            <a:off x="2218621" y="1548559"/>
            <a:ext cx="4080279" cy="104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Grădiniţa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noastră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resursă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educaţie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valori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oferite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comunităţii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îşi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propune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ofere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tuturor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preşcolarilor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accesul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o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educaţie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calitate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promovând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valorile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educaţiei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europene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asigurând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climat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socio-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educaţional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emoţional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optim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dezvoltării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acestora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mediu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democratic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creativ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dezvoltare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fiecare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copil</a:t>
            </a:r>
            <a:r>
              <a:rPr lang="en-US" sz="1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o-RO" sz="1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147" name="Google Shape;3147;p92"/>
          <p:cNvGrpSpPr/>
          <p:nvPr/>
        </p:nvGrpSpPr>
        <p:grpSpPr>
          <a:xfrm>
            <a:off x="1939961" y="1964835"/>
            <a:ext cx="244688" cy="259564"/>
            <a:chOff x="2638525" y="4006350"/>
            <a:chExt cx="342125" cy="362875"/>
          </a:xfrm>
        </p:grpSpPr>
        <p:sp>
          <p:nvSpPr>
            <p:cNvPr id="3148" name="Google Shape;3148;p92"/>
            <p:cNvSpPr/>
            <p:nvPr/>
          </p:nvSpPr>
          <p:spPr>
            <a:xfrm>
              <a:off x="2751525" y="4006350"/>
              <a:ext cx="107900" cy="153550"/>
            </a:xfrm>
            <a:custGeom>
              <a:avLst/>
              <a:gdLst/>
              <a:ahLst/>
              <a:cxnLst/>
              <a:rect l="l" t="t" r="r" b="b"/>
              <a:pathLst>
                <a:path w="4316" h="6142" extrusionOk="0">
                  <a:moveTo>
                    <a:pt x="804" y="1"/>
                  </a:moveTo>
                  <a:cubicBezTo>
                    <a:pt x="666" y="1"/>
                    <a:pt x="542" y="60"/>
                    <a:pt x="439" y="193"/>
                  </a:cubicBezTo>
                  <a:cubicBezTo>
                    <a:pt x="0" y="758"/>
                    <a:pt x="188" y="1867"/>
                    <a:pt x="230" y="2516"/>
                  </a:cubicBezTo>
                  <a:cubicBezTo>
                    <a:pt x="314" y="3625"/>
                    <a:pt x="314" y="4796"/>
                    <a:pt x="398" y="5905"/>
                  </a:cubicBezTo>
                  <a:cubicBezTo>
                    <a:pt x="398" y="6063"/>
                    <a:pt x="519" y="6142"/>
                    <a:pt x="634" y="6142"/>
                  </a:cubicBezTo>
                  <a:cubicBezTo>
                    <a:pt x="733" y="6142"/>
                    <a:pt x="827" y="6084"/>
                    <a:pt x="837" y="5968"/>
                  </a:cubicBezTo>
                  <a:cubicBezTo>
                    <a:pt x="942" y="4482"/>
                    <a:pt x="816" y="3039"/>
                    <a:pt x="753" y="1553"/>
                  </a:cubicBezTo>
                  <a:cubicBezTo>
                    <a:pt x="753" y="1410"/>
                    <a:pt x="692" y="688"/>
                    <a:pt x="935" y="688"/>
                  </a:cubicBezTo>
                  <a:cubicBezTo>
                    <a:pt x="976" y="688"/>
                    <a:pt x="1027" y="709"/>
                    <a:pt x="1088" y="758"/>
                  </a:cubicBezTo>
                  <a:cubicBezTo>
                    <a:pt x="1402" y="1030"/>
                    <a:pt x="1716" y="1574"/>
                    <a:pt x="1988" y="1888"/>
                  </a:cubicBezTo>
                  <a:cubicBezTo>
                    <a:pt x="2741" y="2808"/>
                    <a:pt x="2971" y="4085"/>
                    <a:pt x="3892" y="4859"/>
                  </a:cubicBezTo>
                  <a:cubicBezTo>
                    <a:pt x="3940" y="4902"/>
                    <a:pt x="3992" y="4920"/>
                    <a:pt x="4042" y="4920"/>
                  </a:cubicBezTo>
                  <a:cubicBezTo>
                    <a:pt x="4188" y="4920"/>
                    <a:pt x="4315" y="4764"/>
                    <a:pt x="4268" y="4608"/>
                  </a:cubicBezTo>
                  <a:cubicBezTo>
                    <a:pt x="4045" y="3956"/>
                    <a:pt x="1929" y="1"/>
                    <a:pt x="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92"/>
            <p:cNvSpPr/>
            <p:nvPr/>
          </p:nvSpPr>
          <p:spPr>
            <a:xfrm>
              <a:off x="2638525" y="4152650"/>
              <a:ext cx="149700" cy="96650"/>
            </a:xfrm>
            <a:custGeom>
              <a:avLst/>
              <a:gdLst/>
              <a:ahLst/>
              <a:cxnLst/>
              <a:rect l="l" t="t" r="r" b="b"/>
              <a:pathLst>
                <a:path w="5988" h="3866" extrusionOk="0">
                  <a:moveTo>
                    <a:pt x="4733" y="0"/>
                  </a:moveTo>
                  <a:cubicBezTo>
                    <a:pt x="4699" y="0"/>
                    <a:pt x="4663" y="10"/>
                    <a:pt x="4625" y="32"/>
                  </a:cubicBezTo>
                  <a:cubicBezTo>
                    <a:pt x="3579" y="660"/>
                    <a:pt x="1" y="1183"/>
                    <a:pt x="147" y="2962"/>
                  </a:cubicBezTo>
                  <a:cubicBezTo>
                    <a:pt x="231" y="3757"/>
                    <a:pt x="1695" y="3757"/>
                    <a:pt x="2198" y="3757"/>
                  </a:cubicBezTo>
                  <a:cubicBezTo>
                    <a:pt x="2817" y="3757"/>
                    <a:pt x="3388" y="3714"/>
                    <a:pt x="3966" y="3714"/>
                  </a:cubicBezTo>
                  <a:cubicBezTo>
                    <a:pt x="4462" y="3714"/>
                    <a:pt x="4963" y="3745"/>
                    <a:pt x="5503" y="3861"/>
                  </a:cubicBezTo>
                  <a:cubicBezTo>
                    <a:pt x="5524" y="3864"/>
                    <a:pt x="5543" y="3866"/>
                    <a:pt x="5561" y="3866"/>
                  </a:cubicBezTo>
                  <a:cubicBezTo>
                    <a:pt x="5910" y="3866"/>
                    <a:pt x="5988" y="3331"/>
                    <a:pt x="5650" y="3192"/>
                  </a:cubicBezTo>
                  <a:cubicBezTo>
                    <a:pt x="5110" y="3017"/>
                    <a:pt x="4570" y="2943"/>
                    <a:pt x="4024" y="2943"/>
                  </a:cubicBezTo>
                  <a:cubicBezTo>
                    <a:pt x="3786" y="2943"/>
                    <a:pt x="3547" y="2957"/>
                    <a:pt x="3307" y="2982"/>
                  </a:cubicBezTo>
                  <a:cubicBezTo>
                    <a:pt x="3214" y="2998"/>
                    <a:pt x="2779" y="3031"/>
                    <a:pt x="2303" y="3031"/>
                  </a:cubicBezTo>
                  <a:cubicBezTo>
                    <a:pt x="1493" y="3031"/>
                    <a:pt x="562" y="2936"/>
                    <a:pt x="984" y="2501"/>
                  </a:cubicBezTo>
                  <a:cubicBezTo>
                    <a:pt x="1465" y="1999"/>
                    <a:pt x="2218" y="1727"/>
                    <a:pt x="2846" y="1476"/>
                  </a:cubicBezTo>
                  <a:cubicBezTo>
                    <a:pt x="3495" y="1183"/>
                    <a:pt x="4353" y="974"/>
                    <a:pt x="4876" y="451"/>
                  </a:cubicBezTo>
                  <a:cubicBezTo>
                    <a:pt x="5036" y="309"/>
                    <a:pt x="4924" y="0"/>
                    <a:pt x="4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92"/>
            <p:cNvSpPr/>
            <p:nvPr/>
          </p:nvSpPr>
          <p:spPr>
            <a:xfrm>
              <a:off x="2761450" y="4236700"/>
              <a:ext cx="91050" cy="132525"/>
            </a:xfrm>
            <a:custGeom>
              <a:avLst/>
              <a:gdLst/>
              <a:ahLst/>
              <a:cxnLst/>
              <a:rect l="l" t="t" r="r" b="b"/>
              <a:pathLst>
                <a:path w="3642" h="5301" extrusionOk="0">
                  <a:moveTo>
                    <a:pt x="179" y="1"/>
                  </a:moveTo>
                  <a:cubicBezTo>
                    <a:pt x="117" y="1"/>
                    <a:pt x="63" y="39"/>
                    <a:pt x="63" y="123"/>
                  </a:cubicBezTo>
                  <a:cubicBezTo>
                    <a:pt x="1" y="1148"/>
                    <a:pt x="126" y="2152"/>
                    <a:pt x="335" y="3178"/>
                  </a:cubicBezTo>
                  <a:cubicBezTo>
                    <a:pt x="461" y="3847"/>
                    <a:pt x="649" y="4705"/>
                    <a:pt x="1193" y="5144"/>
                  </a:cubicBezTo>
                  <a:cubicBezTo>
                    <a:pt x="1331" y="5255"/>
                    <a:pt x="1469" y="5301"/>
                    <a:pt x="1601" y="5301"/>
                  </a:cubicBezTo>
                  <a:cubicBezTo>
                    <a:pt x="1970" y="5301"/>
                    <a:pt x="2295" y="4939"/>
                    <a:pt x="2449" y="4600"/>
                  </a:cubicBezTo>
                  <a:cubicBezTo>
                    <a:pt x="2637" y="4224"/>
                    <a:pt x="2721" y="3784"/>
                    <a:pt x="2742" y="3366"/>
                  </a:cubicBezTo>
                  <a:cubicBezTo>
                    <a:pt x="2825" y="2508"/>
                    <a:pt x="3369" y="1713"/>
                    <a:pt x="3579" y="876"/>
                  </a:cubicBezTo>
                  <a:cubicBezTo>
                    <a:pt x="3642" y="611"/>
                    <a:pt x="3431" y="438"/>
                    <a:pt x="3222" y="438"/>
                  </a:cubicBezTo>
                  <a:cubicBezTo>
                    <a:pt x="3084" y="438"/>
                    <a:pt x="2946" y="513"/>
                    <a:pt x="2888" y="688"/>
                  </a:cubicBezTo>
                  <a:cubicBezTo>
                    <a:pt x="2658" y="1420"/>
                    <a:pt x="2114" y="2403"/>
                    <a:pt x="2114" y="3178"/>
                  </a:cubicBezTo>
                  <a:cubicBezTo>
                    <a:pt x="2114" y="3572"/>
                    <a:pt x="1933" y="4676"/>
                    <a:pt x="1582" y="4676"/>
                  </a:cubicBezTo>
                  <a:cubicBezTo>
                    <a:pt x="1486" y="4676"/>
                    <a:pt x="1377" y="4593"/>
                    <a:pt x="1256" y="4391"/>
                  </a:cubicBezTo>
                  <a:cubicBezTo>
                    <a:pt x="566" y="3282"/>
                    <a:pt x="440" y="1399"/>
                    <a:pt x="356" y="165"/>
                  </a:cubicBezTo>
                  <a:cubicBezTo>
                    <a:pt x="345" y="60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92"/>
            <p:cNvSpPr/>
            <p:nvPr/>
          </p:nvSpPr>
          <p:spPr>
            <a:xfrm>
              <a:off x="2835725" y="4095025"/>
              <a:ext cx="144925" cy="102475"/>
            </a:xfrm>
            <a:custGeom>
              <a:avLst/>
              <a:gdLst/>
              <a:ahLst/>
              <a:cxnLst/>
              <a:rect l="l" t="t" r="r" b="b"/>
              <a:pathLst>
                <a:path w="5797" h="4099" extrusionOk="0">
                  <a:moveTo>
                    <a:pt x="4327" y="1"/>
                  </a:moveTo>
                  <a:cubicBezTo>
                    <a:pt x="4079" y="1"/>
                    <a:pt x="3837" y="27"/>
                    <a:pt x="3641" y="57"/>
                  </a:cubicBezTo>
                  <a:cubicBezTo>
                    <a:pt x="3118" y="140"/>
                    <a:pt x="2637" y="433"/>
                    <a:pt x="2114" y="433"/>
                  </a:cubicBezTo>
                  <a:cubicBezTo>
                    <a:pt x="1465" y="454"/>
                    <a:pt x="838" y="475"/>
                    <a:pt x="210" y="538"/>
                  </a:cubicBezTo>
                  <a:cubicBezTo>
                    <a:pt x="1" y="580"/>
                    <a:pt x="64" y="935"/>
                    <a:pt x="273" y="935"/>
                  </a:cubicBezTo>
                  <a:cubicBezTo>
                    <a:pt x="1026" y="977"/>
                    <a:pt x="1758" y="998"/>
                    <a:pt x="2512" y="1019"/>
                  </a:cubicBezTo>
                  <a:cubicBezTo>
                    <a:pt x="2700" y="1019"/>
                    <a:pt x="3118" y="873"/>
                    <a:pt x="3223" y="852"/>
                  </a:cubicBezTo>
                  <a:cubicBezTo>
                    <a:pt x="3549" y="761"/>
                    <a:pt x="3858" y="710"/>
                    <a:pt x="4171" y="710"/>
                  </a:cubicBezTo>
                  <a:cubicBezTo>
                    <a:pt x="4361" y="710"/>
                    <a:pt x="4553" y="728"/>
                    <a:pt x="4750" y="768"/>
                  </a:cubicBezTo>
                  <a:cubicBezTo>
                    <a:pt x="5483" y="935"/>
                    <a:pt x="3955" y="2233"/>
                    <a:pt x="3788" y="2337"/>
                  </a:cubicBezTo>
                  <a:cubicBezTo>
                    <a:pt x="3369" y="2693"/>
                    <a:pt x="2972" y="3300"/>
                    <a:pt x="2407" y="3404"/>
                  </a:cubicBezTo>
                  <a:cubicBezTo>
                    <a:pt x="2007" y="3484"/>
                    <a:pt x="2085" y="4099"/>
                    <a:pt x="2476" y="4099"/>
                  </a:cubicBezTo>
                  <a:cubicBezTo>
                    <a:pt x="2494" y="4099"/>
                    <a:pt x="2513" y="4098"/>
                    <a:pt x="2533" y="4095"/>
                  </a:cubicBezTo>
                  <a:cubicBezTo>
                    <a:pt x="3244" y="3969"/>
                    <a:pt x="3767" y="3342"/>
                    <a:pt x="4290" y="2860"/>
                  </a:cubicBezTo>
                  <a:cubicBezTo>
                    <a:pt x="4897" y="2316"/>
                    <a:pt x="5797" y="1793"/>
                    <a:pt x="5692" y="873"/>
                  </a:cubicBezTo>
                  <a:cubicBezTo>
                    <a:pt x="5617" y="168"/>
                    <a:pt x="4952" y="1"/>
                    <a:pt x="4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92"/>
            <p:cNvSpPr/>
            <p:nvPr/>
          </p:nvSpPr>
          <p:spPr>
            <a:xfrm>
              <a:off x="2834675" y="4180075"/>
              <a:ext cx="136050" cy="127975"/>
            </a:xfrm>
            <a:custGeom>
              <a:avLst/>
              <a:gdLst/>
              <a:ahLst/>
              <a:cxnLst/>
              <a:rect l="l" t="t" r="r" b="b"/>
              <a:pathLst>
                <a:path w="5442" h="5119" extrusionOk="0">
                  <a:moveTo>
                    <a:pt x="2526" y="1"/>
                  </a:moveTo>
                  <a:cubicBezTo>
                    <a:pt x="2316" y="1"/>
                    <a:pt x="2101" y="247"/>
                    <a:pt x="2219" y="484"/>
                  </a:cubicBezTo>
                  <a:cubicBezTo>
                    <a:pt x="2533" y="1237"/>
                    <a:pt x="2909" y="2011"/>
                    <a:pt x="3495" y="2639"/>
                  </a:cubicBezTo>
                  <a:cubicBezTo>
                    <a:pt x="3638" y="2822"/>
                    <a:pt x="4634" y="4316"/>
                    <a:pt x="4106" y="4316"/>
                  </a:cubicBezTo>
                  <a:cubicBezTo>
                    <a:pt x="4092" y="4316"/>
                    <a:pt x="4076" y="4315"/>
                    <a:pt x="4060" y="4313"/>
                  </a:cubicBezTo>
                  <a:cubicBezTo>
                    <a:pt x="3516" y="4250"/>
                    <a:pt x="3119" y="3831"/>
                    <a:pt x="2637" y="3664"/>
                  </a:cubicBezTo>
                  <a:cubicBezTo>
                    <a:pt x="1842" y="3455"/>
                    <a:pt x="1173" y="2911"/>
                    <a:pt x="357" y="2785"/>
                  </a:cubicBezTo>
                  <a:cubicBezTo>
                    <a:pt x="147" y="2785"/>
                    <a:pt x="1" y="3099"/>
                    <a:pt x="210" y="3204"/>
                  </a:cubicBezTo>
                  <a:cubicBezTo>
                    <a:pt x="1173" y="3664"/>
                    <a:pt x="2135" y="4229"/>
                    <a:pt x="3077" y="4752"/>
                  </a:cubicBezTo>
                  <a:cubicBezTo>
                    <a:pt x="3420" y="4943"/>
                    <a:pt x="3810" y="5118"/>
                    <a:pt x="4185" y="5118"/>
                  </a:cubicBezTo>
                  <a:cubicBezTo>
                    <a:pt x="4427" y="5118"/>
                    <a:pt x="4663" y="5045"/>
                    <a:pt x="4876" y="4857"/>
                  </a:cubicBezTo>
                  <a:cubicBezTo>
                    <a:pt x="5441" y="4375"/>
                    <a:pt x="4960" y="3538"/>
                    <a:pt x="4667" y="3036"/>
                  </a:cubicBezTo>
                  <a:cubicBezTo>
                    <a:pt x="4458" y="2702"/>
                    <a:pt x="4248" y="2388"/>
                    <a:pt x="3997" y="2095"/>
                  </a:cubicBezTo>
                  <a:cubicBezTo>
                    <a:pt x="3474" y="1551"/>
                    <a:pt x="3160" y="797"/>
                    <a:pt x="2763" y="149"/>
                  </a:cubicBezTo>
                  <a:cubicBezTo>
                    <a:pt x="2701" y="44"/>
                    <a:pt x="2614" y="1"/>
                    <a:pt x="2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4" name="Google Shape;3154;p92"/>
          <p:cNvGrpSpPr/>
          <p:nvPr/>
        </p:nvGrpSpPr>
        <p:grpSpPr>
          <a:xfrm>
            <a:off x="1915887" y="3123034"/>
            <a:ext cx="244688" cy="259564"/>
            <a:chOff x="2638525" y="4006350"/>
            <a:chExt cx="342125" cy="362875"/>
          </a:xfrm>
        </p:grpSpPr>
        <p:sp>
          <p:nvSpPr>
            <p:cNvPr id="3155" name="Google Shape;3155;p92"/>
            <p:cNvSpPr/>
            <p:nvPr/>
          </p:nvSpPr>
          <p:spPr>
            <a:xfrm>
              <a:off x="2751525" y="4006350"/>
              <a:ext cx="107900" cy="153550"/>
            </a:xfrm>
            <a:custGeom>
              <a:avLst/>
              <a:gdLst/>
              <a:ahLst/>
              <a:cxnLst/>
              <a:rect l="l" t="t" r="r" b="b"/>
              <a:pathLst>
                <a:path w="4316" h="6142" extrusionOk="0">
                  <a:moveTo>
                    <a:pt x="804" y="1"/>
                  </a:moveTo>
                  <a:cubicBezTo>
                    <a:pt x="666" y="1"/>
                    <a:pt x="542" y="60"/>
                    <a:pt x="439" y="193"/>
                  </a:cubicBezTo>
                  <a:cubicBezTo>
                    <a:pt x="0" y="758"/>
                    <a:pt x="188" y="1867"/>
                    <a:pt x="230" y="2516"/>
                  </a:cubicBezTo>
                  <a:cubicBezTo>
                    <a:pt x="314" y="3625"/>
                    <a:pt x="314" y="4796"/>
                    <a:pt x="398" y="5905"/>
                  </a:cubicBezTo>
                  <a:cubicBezTo>
                    <a:pt x="398" y="6063"/>
                    <a:pt x="519" y="6142"/>
                    <a:pt x="634" y="6142"/>
                  </a:cubicBezTo>
                  <a:cubicBezTo>
                    <a:pt x="733" y="6142"/>
                    <a:pt x="827" y="6084"/>
                    <a:pt x="837" y="5968"/>
                  </a:cubicBezTo>
                  <a:cubicBezTo>
                    <a:pt x="942" y="4482"/>
                    <a:pt x="816" y="3039"/>
                    <a:pt x="753" y="1553"/>
                  </a:cubicBezTo>
                  <a:cubicBezTo>
                    <a:pt x="753" y="1410"/>
                    <a:pt x="692" y="688"/>
                    <a:pt x="935" y="688"/>
                  </a:cubicBezTo>
                  <a:cubicBezTo>
                    <a:pt x="976" y="688"/>
                    <a:pt x="1027" y="709"/>
                    <a:pt x="1088" y="758"/>
                  </a:cubicBezTo>
                  <a:cubicBezTo>
                    <a:pt x="1402" y="1030"/>
                    <a:pt x="1716" y="1574"/>
                    <a:pt x="1988" y="1888"/>
                  </a:cubicBezTo>
                  <a:cubicBezTo>
                    <a:pt x="2741" y="2808"/>
                    <a:pt x="2971" y="4085"/>
                    <a:pt x="3892" y="4859"/>
                  </a:cubicBezTo>
                  <a:cubicBezTo>
                    <a:pt x="3940" y="4902"/>
                    <a:pt x="3992" y="4920"/>
                    <a:pt x="4042" y="4920"/>
                  </a:cubicBezTo>
                  <a:cubicBezTo>
                    <a:pt x="4188" y="4920"/>
                    <a:pt x="4315" y="4764"/>
                    <a:pt x="4268" y="4608"/>
                  </a:cubicBezTo>
                  <a:cubicBezTo>
                    <a:pt x="4045" y="3956"/>
                    <a:pt x="1929" y="1"/>
                    <a:pt x="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92"/>
            <p:cNvSpPr/>
            <p:nvPr/>
          </p:nvSpPr>
          <p:spPr>
            <a:xfrm>
              <a:off x="2638525" y="4152650"/>
              <a:ext cx="149700" cy="96650"/>
            </a:xfrm>
            <a:custGeom>
              <a:avLst/>
              <a:gdLst/>
              <a:ahLst/>
              <a:cxnLst/>
              <a:rect l="l" t="t" r="r" b="b"/>
              <a:pathLst>
                <a:path w="5988" h="3866" extrusionOk="0">
                  <a:moveTo>
                    <a:pt x="4733" y="0"/>
                  </a:moveTo>
                  <a:cubicBezTo>
                    <a:pt x="4699" y="0"/>
                    <a:pt x="4663" y="10"/>
                    <a:pt x="4625" y="32"/>
                  </a:cubicBezTo>
                  <a:cubicBezTo>
                    <a:pt x="3579" y="660"/>
                    <a:pt x="1" y="1183"/>
                    <a:pt x="147" y="2962"/>
                  </a:cubicBezTo>
                  <a:cubicBezTo>
                    <a:pt x="231" y="3757"/>
                    <a:pt x="1695" y="3757"/>
                    <a:pt x="2198" y="3757"/>
                  </a:cubicBezTo>
                  <a:cubicBezTo>
                    <a:pt x="2817" y="3757"/>
                    <a:pt x="3388" y="3714"/>
                    <a:pt x="3966" y="3714"/>
                  </a:cubicBezTo>
                  <a:cubicBezTo>
                    <a:pt x="4462" y="3714"/>
                    <a:pt x="4963" y="3745"/>
                    <a:pt x="5503" y="3861"/>
                  </a:cubicBezTo>
                  <a:cubicBezTo>
                    <a:pt x="5524" y="3864"/>
                    <a:pt x="5543" y="3866"/>
                    <a:pt x="5561" y="3866"/>
                  </a:cubicBezTo>
                  <a:cubicBezTo>
                    <a:pt x="5910" y="3866"/>
                    <a:pt x="5988" y="3331"/>
                    <a:pt x="5650" y="3192"/>
                  </a:cubicBezTo>
                  <a:cubicBezTo>
                    <a:pt x="5110" y="3017"/>
                    <a:pt x="4570" y="2943"/>
                    <a:pt x="4024" y="2943"/>
                  </a:cubicBezTo>
                  <a:cubicBezTo>
                    <a:pt x="3786" y="2943"/>
                    <a:pt x="3547" y="2957"/>
                    <a:pt x="3307" y="2982"/>
                  </a:cubicBezTo>
                  <a:cubicBezTo>
                    <a:pt x="3214" y="2998"/>
                    <a:pt x="2779" y="3031"/>
                    <a:pt x="2303" y="3031"/>
                  </a:cubicBezTo>
                  <a:cubicBezTo>
                    <a:pt x="1493" y="3031"/>
                    <a:pt x="562" y="2936"/>
                    <a:pt x="984" y="2501"/>
                  </a:cubicBezTo>
                  <a:cubicBezTo>
                    <a:pt x="1465" y="1999"/>
                    <a:pt x="2218" y="1727"/>
                    <a:pt x="2846" y="1476"/>
                  </a:cubicBezTo>
                  <a:cubicBezTo>
                    <a:pt x="3495" y="1183"/>
                    <a:pt x="4353" y="974"/>
                    <a:pt x="4876" y="451"/>
                  </a:cubicBezTo>
                  <a:cubicBezTo>
                    <a:pt x="5036" y="309"/>
                    <a:pt x="4924" y="0"/>
                    <a:pt x="4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92"/>
            <p:cNvSpPr/>
            <p:nvPr/>
          </p:nvSpPr>
          <p:spPr>
            <a:xfrm>
              <a:off x="2761450" y="4236700"/>
              <a:ext cx="91050" cy="132525"/>
            </a:xfrm>
            <a:custGeom>
              <a:avLst/>
              <a:gdLst/>
              <a:ahLst/>
              <a:cxnLst/>
              <a:rect l="l" t="t" r="r" b="b"/>
              <a:pathLst>
                <a:path w="3642" h="5301" extrusionOk="0">
                  <a:moveTo>
                    <a:pt x="179" y="1"/>
                  </a:moveTo>
                  <a:cubicBezTo>
                    <a:pt x="117" y="1"/>
                    <a:pt x="63" y="39"/>
                    <a:pt x="63" y="123"/>
                  </a:cubicBezTo>
                  <a:cubicBezTo>
                    <a:pt x="1" y="1148"/>
                    <a:pt x="126" y="2152"/>
                    <a:pt x="335" y="3178"/>
                  </a:cubicBezTo>
                  <a:cubicBezTo>
                    <a:pt x="461" y="3847"/>
                    <a:pt x="649" y="4705"/>
                    <a:pt x="1193" y="5144"/>
                  </a:cubicBezTo>
                  <a:cubicBezTo>
                    <a:pt x="1331" y="5255"/>
                    <a:pt x="1469" y="5301"/>
                    <a:pt x="1601" y="5301"/>
                  </a:cubicBezTo>
                  <a:cubicBezTo>
                    <a:pt x="1970" y="5301"/>
                    <a:pt x="2295" y="4939"/>
                    <a:pt x="2449" y="4600"/>
                  </a:cubicBezTo>
                  <a:cubicBezTo>
                    <a:pt x="2637" y="4224"/>
                    <a:pt x="2721" y="3784"/>
                    <a:pt x="2742" y="3366"/>
                  </a:cubicBezTo>
                  <a:cubicBezTo>
                    <a:pt x="2825" y="2508"/>
                    <a:pt x="3369" y="1713"/>
                    <a:pt x="3579" y="876"/>
                  </a:cubicBezTo>
                  <a:cubicBezTo>
                    <a:pt x="3642" y="611"/>
                    <a:pt x="3431" y="438"/>
                    <a:pt x="3222" y="438"/>
                  </a:cubicBezTo>
                  <a:cubicBezTo>
                    <a:pt x="3084" y="438"/>
                    <a:pt x="2946" y="513"/>
                    <a:pt x="2888" y="688"/>
                  </a:cubicBezTo>
                  <a:cubicBezTo>
                    <a:pt x="2658" y="1420"/>
                    <a:pt x="2114" y="2403"/>
                    <a:pt x="2114" y="3178"/>
                  </a:cubicBezTo>
                  <a:cubicBezTo>
                    <a:pt x="2114" y="3572"/>
                    <a:pt x="1933" y="4676"/>
                    <a:pt x="1582" y="4676"/>
                  </a:cubicBezTo>
                  <a:cubicBezTo>
                    <a:pt x="1486" y="4676"/>
                    <a:pt x="1377" y="4593"/>
                    <a:pt x="1256" y="4391"/>
                  </a:cubicBezTo>
                  <a:cubicBezTo>
                    <a:pt x="566" y="3282"/>
                    <a:pt x="440" y="1399"/>
                    <a:pt x="356" y="165"/>
                  </a:cubicBezTo>
                  <a:cubicBezTo>
                    <a:pt x="345" y="60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92"/>
            <p:cNvSpPr/>
            <p:nvPr/>
          </p:nvSpPr>
          <p:spPr>
            <a:xfrm>
              <a:off x="2835725" y="4095025"/>
              <a:ext cx="144925" cy="102475"/>
            </a:xfrm>
            <a:custGeom>
              <a:avLst/>
              <a:gdLst/>
              <a:ahLst/>
              <a:cxnLst/>
              <a:rect l="l" t="t" r="r" b="b"/>
              <a:pathLst>
                <a:path w="5797" h="4099" extrusionOk="0">
                  <a:moveTo>
                    <a:pt x="4327" y="1"/>
                  </a:moveTo>
                  <a:cubicBezTo>
                    <a:pt x="4079" y="1"/>
                    <a:pt x="3837" y="27"/>
                    <a:pt x="3641" y="57"/>
                  </a:cubicBezTo>
                  <a:cubicBezTo>
                    <a:pt x="3118" y="140"/>
                    <a:pt x="2637" y="433"/>
                    <a:pt x="2114" y="433"/>
                  </a:cubicBezTo>
                  <a:cubicBezTo>
                    <a:pt x="1465" y="454"/>
                    <a:pt x="838" y="475"/>
                    <a:pt x="210" y="538"/>
                  </a:cubicBezTo>
                  <a:cubicBezTo>
                    <a:pt x="1" y="580"/>
                    <a:pt x="64" y="935"/>
                    <a:pt x="273" y="935"/>
                  </a:cubicBezTo>
                  <a:cubicBezTo>
                    <a:pt x="1026" y="977"/>
                    <a:pt x="1758" y="998"/>
                    <a:pt x="2512" y="1019"/>
                  </a:cubicBezTo>
                  <a:cubicBezTo>
                    <a:pt x="2700" y="1019"/>
                    <a:pt x="3118" y="873"/>
                    <a:pt x="3223" y="852"/>
                  </a:cubicBezTo>
                  <a:cubicBezTo>
                    <a:pt x="3549" y="761"/>
                    <a:pt x="3858" y="710"/>
                    <a:pt x="4171" y="710"/>
                  </a:cubicBezTo>
                  <a:cubicBezTo>
                    <a:pt x="4361" y="710"/>
                    <a:pt x="4553" y="728"/>
                    <a:pt x="4750" y="768"/>
                  </a:cubicBezTo>
                  <a:cubicBezTo>
                    <a:pt x="5483" y="935"/>
                    <a:pt x="3955" y="2233"/>
                    <a:pt x="3788" y="2337"/>
                  </a:cubicBezTo>
                  <a:cubicBezTo>
                    <a:pt x="3369" y="2693"/>
                    <a:pt x="2972" y="3300"/>
                    <a:pt x="2407" y="3404"/>
                  </a:cubicBezTo>
                  <a:cubicBezTo>
                    <a:pt x="2007" y="3484"/>
                    <a:pt x="2085" y="4099"/>
                    <a:pt x="2476" y="4099"/>
                  </a:cubicBezTo>
                  <a:cubicBezTo>
                    <a:pt x="2494" y="4099"/>
                    <a:pt x="2513" y="4098"/>
                    <a:pt x="2533" y="4095"/>
                  </a:cubicBezTo>
                  <a:cubicBezTo>
                    <a:pt x="3244" y="3969"/>
                    <a:pt x="3767" y="3342"/>
                    <a:pt x="4290" y="2860"/>
                  </a:cubicBezTo>
                  <a:cubicBezTo>
                    <a:pt x="4897" y="2316"/>
                    <a:pt x="5797" y="1793"/>
                    <a:pt x="5692" y="873"/>
                  </a:cubicBezTo>
                  <a:cubicBezTo>
                    <a:pt x="5617" y="168"/>
                    <a:pt x="4952" y="1"/>
                    <a:pt x="4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92"/>
            <p:cNvSpPr/>
            <p:nvPr/>
          </p:nvSpPr>
          <p:spPr>
            <a:xfrm>
              <a:off x="2834675" y="4180075"/>
              <a:ext cx="136050" cy="127975"/>
            </a:xfrm>
            <a:custGeom>
              <a:avLst/>
              <a:gdLst/>
              <a:ahLst/>
              <a:cxnLst/>
              <a:rect l="l" t="t" r="r" b="b"/>
              <a:pathLst>
                <a:path w="5442" h="5119" extrusionOk="0">
                  <a:moveTo>
                    <a:pt x="2526" y="1"/>
                  </a:moveTo>
                  <a:cubicBezTo>
                    <a:pt x="2316" y="1"/>
                    <a:pt x="2101" y="247"/>
                    <a:pt x="2219" y="484"/>
                  </a:cubicBezTo>
                  <a:cubicBezTo>
                    <a:pt x="2533" y="1237"/>
                    <a:pt x="2909" y="2011"/>
                    <a:pt x="3495" y="2639"/>
                  </a:cubicBezTo>
                  <a:cubicBezTo>
                    <a:pt x="3638" y="2822"/>
                    <a:pt x="4634" y="4316"/>
                    <a:pt x="4106" y="4316"/>
                  </a:cubicBezTo>
                  <a:cubicBezTo>
                    <a:pt x="4092" y="4316"/>
                    <a:pt x="4076" y="4315"/>
                    <a:pt x="4060" y="4313"/>
                  </a:cubicBezTo>
                  <a:cubicBezTo>
                    <a:pt x="3516" y="4250"/>
                    <a:pt x="3119" y="3831"/>
                    <a:pt x="2637" y="3664"/>
                  </a:cubicBezTo>
                  <a:cubicBezTo>
                    <a:pt x="1842" y="3455"/>
                    <a:pt x="1173" y="2911"/>
                    <a:pt x="357" y="2785"/>
                  </a:cubicBezTo>
                  <a:cubicBezTo>
                    <a:pt x="147" y="2785"/>
                    <a:pt x="1" y="3099"/>
                    <a:pt x="210" y="3204"/>
                  </a:cubicBezTo>
                  <a:cubicBezTo>
                    <a:pt x="1173" y="3664"/>
                    <a:pt x="2135" y="4229"/>
                    <a:pt x="3077" y="4752"/>
                  </a:cubicBezTo>
                  <a:cubicBezTo>
                    <a:pt x="3420" y="4943"/>
                    <a:pt x="3810" y="5118"/>
                    <a:pt x="4185" y="5118"/>
                  </a:cubicBezTo>
                  <a:cubicBezTo>
                    <a:pt x="4427" y="5118"/>
                    <a:pt x="4663" y="5045"/>
                    <a:pt x="4876" y="4857"/>
                  </a:cubicBezTo>
                  <a:cubicBezTo>
                    <a:pt x="5441" y="4375"/>
                    <a:pt x="4960" y="3538"/>
                    <a:pt x="4667" y="3036"/>
                  </a:cubicBezTo>
                  <a:cubicBezTo>
                    <a:pt x="4458" y="2702"/>
                    <a:pt x="4248" y="2388"/>
                    <a:pt x="3997" y="2095"/>
                  </a:cubicBezTo>
                  <a:cubicBezTo>
                    <a:pt x="3474" y="1551"/>
                    <a:pt x="3160" y="797"/>
                    <a:pt x="2763" y="149"/>
                  </a:cubicBezTo>
                  <a:cubicBezTo>
                    <a:pt x="2701" y="44"/>
                    <a:pt x="2614" y="1"/>
                    <a:pt x="2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0" name="Google Shape;3160;p92"/>
          <p:cNvSpPr/>
          <p:nvPr/>
        </p:nvSpPr>
        <p:spPr>
          <a:xfrm rot="-5400000">
            <a:off x="1640652" y="1358880"/>
            <a:ext cx="368052" cy="760376"/>
          </a:xfrm>
          <a:custGeom>
            <a:avLst/>
            <a:gdLst/>
            <a:ahLst/>
            <a:cxnLst/>
            <a:rect l="l" t="t" r="r" b="b"/>
            <a:pathLst>
              <a:path w="4363" h="9014" extrusionOk="0">
                <a:moveTo>
                  <a:pt x="2181" y="0"/>
                </a:moveTo>
                <a:cubicBezTo>
                  <a:pt x="977" y="0"/>
                  <a:pt x="1" y="976"/>
                  <a:pt x="1" y="2180"/>
                </a:cubicBezTo>
                <a:lnTo>
                  <a:pt x="1" y="5820"/>
                </a:lnTo>
                <a:cubicBezTo>
                  <a:pt x="3" y="5930"/>
                  <a:pt x="95" y="6018"/>
                  <a:pt x="204" y="6018"/>
                </a:cubicBezTo>
                <a:cubicBezTo>
                  <a:pt x="316" y="6018"/>
                  <a:pt x="407" y="5930"/>
                  <a:pt x="410" y="5820"/>
                </a:cubicBezTo>
                <a:lnTo>
                  <a:pt x="410" y="2180"/>
                </a:lnTo>
                <a:cubicBezTo>
                  <a:pt x="410" y="1203"/>
                  <a:pt x="1204" y="409"/>
                  <a:pt x="2181" y="409"/>
                </a:cubicBezTo>
                <a:cubicBezTo>
                  <a:pt x="3160" y="409"/>
                  <a:pt x="3954" y="1203"/>
                  <a:pt x="3954" y="2180"/>
                </a:cubicBezTo>
                <a:lnTo>
                  <a:pt x="3954" y="7380"/>
                </a:lnTo>
                <a:cubicBezTo>
                  <a:pt x="3954" y="8057"/>
                  <a:pt x="3406" y="8603"/>
                  <a:pt x="2730" y="8603"/>
                </a:cubicBezTo>
                <a:cubicBezTo>
                  <a:pt x="2054" y="8603"/>
                  <a:pt x="1506" y="8057"/>
                  <a:pt x="1506" y="7380"/>
                </a:cubicBezTo>
                <a:lnTo>
                  <a:pt x="1506" y="2204"/>
                </a:lnTo>
                <a:cubicBezTo>
                  <a:pt x="1500" y="1797"/>
                  <a:pt x="1827" y="1465"/>
                  <a:pt x="2233" y="1465"/>
                </a:cubicBezTo>
                <a:cubicBezTo>
                  <a:pt x="2638" y="1465"/>
                  <a:pt x="2966" y="1797"/>
                  <a:pt x="2959" y="2204"/>
                </a:cubicBezTo>
                <a:lnTo>
                  <a:pt x="2959" y="6525"/>
                </a:lnTo>
                <a:cubicBezTo>
                  <a:pt x="2956" y="6641"/>
                  <a:pt x="3049" y="6737"/>
                  <a:pt x="3164" y="6737"/>
                </a:cubicBezTo>
                <a:cubicBezTo>
                  <a:pt x="3280" y="6737"/>
                  <a:pt x="3372" y="6641"/>
                  <a:pt x="3370" y="6525"/>
                </a:cubicBezTo>
                <a:lnTo>
                  <a:pt x="3370" y="2204"/>
                </a:lnTo>
                <a:cubicBezTo>
                  <a:pt x="3361" y="1580"/>
                  <a:pt x="2855" y="1082"/>
                  <a:pt x="2233" y="1082"/>
                </a:cubicBezTo>
                <a:cubicBezTo>
                  <a:pt x="1611" y="1082"/>
                  <a:pt x="1104" y="1580"/>
                  <a:pt x="1097" y="2204"/>
                </a:cubicBezTo>
                <a:lnTo>
                  <a:pt x="1097" y="7380"/>
                </a:lnTo>
                <a:cubicBezTo>
                  <a:pt x="1098" y="8282"/>
                  <a:pt x="1828" y="9012"/>
                  <a:pt x="2730" y="9014"/>
                </a:cubicBezTo>
                <a:cubicBezTo>
                  <a:pt x="3631" y="9012"/>
                  <a:pt x="4363" y="8282"/>
                  <a:pt x="4363" y="7380"/>
                </a:cubicBezTo>
                <a:lnTo>
                  <a:pt x="4363" y="2180"/>
                </a:lnTo>
                <a:cubicBezTo>
                  <a:pt x="4363" y="976"/>
                  <a:pt x="3387" y="0"/>
                  <a:pt x="2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1" name="Google Shape;3161;p92"/>
          <p:cNvGrpSpPr/>
          <p:nvPr/>
        </p:nvGrpSpPr>
        <p:grpSpPr>
          <a:xfrm rot="899918">
            <a:off x="6346820" y="3363841"/>
            <a:ext cx="941286" cy="1133386"/>
            <a:chOff x="2071450" y="3065200"/>
            <a:chExt cx="471000" cy="567150"/>
          </a:xfrm>
        </p:grpSpPr>
        <p:sp>
          <p:nvSpPr>
            <p:cNvPr id="3162" name="Google Shape;3162;p92"/>
            <p:cNvSpPr/>
            <p:nvPr/>
          </p:nvSpPr>
          <p:spPr>
            <a:xfrm>
              <a:off x="2071450" y="3065200"/>
              <a:ext cx="471000" cy="567150"/>
            </a:xfrm>
            <a:custGeom>
              <a:avLst/>
              <a:gdLst/>
              <a:ahLst/>
              <a:cxnLst/>
              <a:rect l="l" t="t" r="r" b="b"/>
              <a:pathLst>
                <a:path w="18840" h="22686" extrusionOk="0">
                  <a:moveTo>
                    <a:pt x="12619" y="3750"/>
                  </a:moveTo>
                  <a:lnTo>
                    <a:pt x="4485" y="15356"/>
                  </a:lnTo>
                  <a:lnTo>
                    <a:pt x="2981" y="5316"/>
                  </a:lnTo>
                  <a:lnTo>
                    <a:pt x="12619" y="3750"/>
                  </a:lnTo>
                  <a:close/>
                  <a:moveTo>
                    <a:pt x="18840" y="0"/>
                  </a:moveTo>
                  <a:lnTo>
                    <a:pt x="1" y="3063"/>
                  </a:lnTo>
                  <a:lnTo>
                    <a:pt x="2940" y="22685"/>
                  </a:lnTo>
                  <a:lnTo>
                    <a:pt x="188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92"/>
            <p:cNvSpPr/>
            <p:nvPr/>
          </p:nvSpPr>
          <p:spPr>
            <a:xfrm>
              <a:off x="2074350" y="3154025"/>
              <a:ext cx="43400" cy="11500"/>
            </a:xfrm>
            <a:custGeom>
              <a:avLst/>
              <a:gdLst/>
              <a:ahLst/>
              <a:cxnLst/>
              <a:rect l="l" t="t" r="r" b="b"/>
              <a:pathLst>
                <a:path w="1736" h="460" extrusionOk="0">
                  <a:moveTo>
                    <a:pt x="1708" y="0"/>
                  </a:moveTo>
                  <a:lnTo>
                    <a:pt x="0" y="278"/>
                  </a:lnTo>
                  <a:lnTo>
                    <a:pt x="28" y="460"/>
                  </a:lnTo>
                  <a:lnTo>
                    <a:pt x="1736" y="182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92"/>
            <p:cNvSpPr/>
            <p:nvPr/>
          </p:nvSpPr>
          <p:spPr>
            <a:xfrm>
              <a:off x="2077325" y="3173925"/>
              <a:ext cx="43425" cy="11525"/>
            </a:xfrm>
            <a:custGeom>
              <a:avLst/>
              <a:gdLst/>
              <a:ahLst/>
              <a:cxnLst/>
              <a:rect l="l" t="t" r="r" b="b"/>
              <a:pathLst>
                <a:path w="1737" h="461" extrusionOk="0">
                  <a:moveTo>
                    <a:pt x="1709" y="1"/>
                  </a:moveTo>
                  <a:lnTo>
                    <a:pt x="0" y="278"/>
                  </a:lnTo>
                  <a:lnTo>
                    <a:pt x="28" y="461"/>
                  </a:lnTo>
                  <a:lnTo>
                    <a:pt x="1737" y="183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92"/>
            <p:cNvSpPr/>
            <p:nvPr/>
          </p:nvSpPr>
          <p:spPr>
            <a:xfrm>
              <a:off x="2080325" y="3193875"/>
              <a:ext cx="43400" cy="11525"/>
            </a:xfrm>
            <a:custGeom>
              <a:avLst/>
              <a:gdLst/>
              <a:ahLst/>
              <a:cxnLst/>
              <a:rect l="l" t="t" r="r" b="b"/>
              <a:pathLst>
                <a:path w="1736" h="461" extrusionOk="0">
                  <a:moveTo>
                    <a:pt x="1708" y="1"/>
                  </a:moveTo>
                  <a:lnTo>
                    <a:pt x="0" y="277"/>
                  </a:lnTo>
                  <a:lnTo>
                    <a:pt x="28" y="461"/>
                  </a:lnTo>
                  <a:lnTo>
                    <a:pt x="1735" y="183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92"/>
            <p:cNvSpPr/>
            <p:nvPr/>
          </p:nvSpPr>
          <p:spPr>
            <a:xfrm>
              <a:off x="2083325" y="3213800"/>
              <a:ext cx="43400" cy="11525"/>
            </a:xfrm>
            <a:custGeom>
              <a:avLst/>
              <a:gdLst/>
              <a:ahLst/>
              <a:cxnLst/>
              <a:rect l="l" t="t" r="r" b="b"/>
              <a:pathLst>
                <a:path w="1736" h="461" extrusionOk="0">
                  <a:moveTo>
                    <a:pt x="1708" y="1"/>
                  </a:moveTo>
                  <a:lnTo>
                    <a:pt x="0" y="278"/>
                  </a:lnTo>
                  <a:lnTo>
                    <a:pt x="26" y="460"/>
                  </a:lnTo>
                  <a:lnTo>
                    <a:pt x="1735" y="183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92"/>
            <p:cNvSpPr/>
            <p:nvPr/>
          </p:nvSpPr>
          <p:spPr>
            <a:xfrm>
              <a:off x="2086275" y="3233725"/>
              <a:ext cx="43400" cy="11525"/>
            </a:xfrm>
            <a:custGeom>
              <a:avLst/>
              <a:gdLst/>
              <a:ahLst/>
              <a:cxnLst/>
              <a:rect l="l" t="t" r="r" b="b"/>
              <a:pathLst>
                <a:path w="1736" h="461" extrusionOk="0">
                  <a:moveTo>
                    <a:pt x="1710" y="0"/>
                  </a:moveTo>
                  <a:lnTo>
                    <a:pt x="1" y="278"/>
                  </a:lnTo>
                  <a:lnTo>
                    <a:pt x="28" y="460"/>
                  </a:lnTo>
                  <a:lnTo>
                    <a:pt x="1736" y="182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92"/>
            <p:cNvSpPr/>
            <p:nvPr/>
          </p:nvSpPr>
          <p:spPr>
            <a:xfrm>
              <a:off x="2089275" y="3253675"/>
              <a:ext cx="43400" cy="11525"/>
            </a:xfrm>
            <a:custGeom>
              <a:avLst/>
              <a:gdLst/>
              <a:ahLst/>
              <a:cxnLst/>
              <a:rect l="l" t="t" r="r" b="b"/>
              <a:pathLst>
                <a:path w="1736" h="461" extrusionOk="0">
                  <a:moveTo>
                    <a:pt x="1708" y="0"/>
                  </a:moveTo>
                  <a:lnTo>
                    <a:pt x="1" y="278"/>
                  </a:lnTo>
                  <a:lnTo>
                    <a:pt x="27" y="460"/>
                  </a:lnTo>
                  <a:lnTo>
                    <a:pt x="1736" y="183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92"/>
            <p:cNvSpPr/>
            <p:nvPr/>
          </p:nvSpPr>
          <p:spPr>
            <a:xfrm>
              <a:off x="2092250" y="3273600"/>
              <a:ext cx="43400" cy="11500"/>
            </a:xfrm>
            <a:custGeom>
              <a:avLst/>
              <a:gdLst/>
              <a:ahLst/>
              <a:cxnLst/>
              <a:rect l="l" t="t" r="r" b="b"/>
              <a:pathLst>
                <a:path w="1736" h="460" extrusionOk="0">
                  <a:moveTo>
                    <a:pt x="1709" y="0"/>
                  </a:moveTo>
                  <a:lnTo>
                    <a:pt x="0" y="278"/>
                  </a:lnTo>
                  <a:lnTo>
                    <a:pt x="28" y="460"/>
                  </a:lnTo>
                  <a:lnTo>
                    <a:pt x="1735" y="182"/>
                  </a:lnTo>
                  <a:lnTo>
                    <a:pt x="17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92"/>
            <p:cNvSpPr/>
            <p:nvPr/>
          </p:nvSpPr>
          <p:spPr>
            <a:xfrm>
              <a:off x="2095250" y="3293550"/>
              <a:ext cx="43400" cy="11525"/>
            </a:xfrm>
            <a:custGeom>
              <a:avLst/>
              <a:gdLst/>
              <a:ahLst/>
              <a:cxnLst/>
              <a:rect l="l" t="t" r="r" b="b"/>
              <a:pathLst>
                <a:path w="1736" h="461" extrusionOk="0">
                  <a:moveTo>
                    <a:pt x="1708" y="0"/>
                  </a:moveTo>
                  <a:lnTo>
                    <a:pt x="0" y="278"/>
                  </a:lnTo>
                  <a:lnTo>
                    <a:pt x="28" y="460"/>
                  </a:lnTo>
                  <a:lnTo>
                    <a:pt x="1735" y="182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92"/>
            <p:cNvSpPr/>
            <p:nvPr/>
          </p:nvSpPr>
          <p:spPr>
            <a:xfrm>
              <a:off x="2098200" y="3313450"/>
              <a:ext cx="43450" cy="11525"/>
            </a:xfrm>
            <a:custGeom>
              <a:avLst/>
              <a:gdLst/>
              <a:ahLst/>
              <a:cxnLst/>
              <a:rect l="l" t="t" r="r" b="b"/>
              <a:pathLst>
                <a:path w="1738" h="461" extrusionOk="0">
                  <a:moveTo>
                    <a:pt x="1710" y="1"/>
                  </a:moveTo>
                  <a:lnTo>
                    <a:pt x="1" y="279"/>
                  </a:lnTo>
                  <a:lnTo>
                    <a:pt x="28" y="461"/>
                  </a:lnTo>
                  <a:lnTo>
                    <a:pt x="1737" y="183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92"/>
            <p:cNvSpPr/>
            <p:nvPr/>
          </p:nvSpPr>
          <p:spPr>
            <a:xfrm>
              <a:off x="2101200" y="3333425"/>
              <a:ext cx="43400" cy="11475"/>
            </a:xfrm>
            <a:custGeom>
              <a:avLst/>
              <a:gdLst/>
              <a:ahLst/>
              <a:cxnLst/>
              <a:rect l="l" t="t" r="r" b="b"/>
              <a:pathLst>
                <a:path w="1736" h="459" extrusionOk="0">
                  <a:moveTo>
                    <a:pt x="1708" y="0"/>
                  </a:moveTo>
                  <a:lnTo>
                    <a:pt x="1" y="278"/>
                  </a:lnTo>
                  <a:lnTo>
                    <a:pt x="28" y="458"/>
                  </a:lnTo>
                  <a:lnTo>
                    <a:pt x="1736" y="182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92"/>
            <p:cNvSpPr/>
            <p:nvPr/>
          </p:nvSpPr>
          <p:spPr>
            <a:xfrm>
              <a:off x="2104200" y="3353325"/>
              <a:ext cx="43400" cy="11525"/>
            </a:xfrm>
            <a:custGeom>
              <a:avLst/>
              <a:gdLst/>
              <a:ahLst/>
              <a:cxnLst/>
              <a:rect l="l" t="t" r="r" b="b"/>
              <a:pathLst>
                <a:path w="1736" h="461" extrusionOk="0">
                  <a:moveTo>
                    <a:pt x="1708" y="1"/>
                  </a:moveTo>
                  <a:lnTo>
                    <a:pt x="1" y="278"/>
                  </a:lnTo>
                  <a:lnTo>
                    <a:pt x="27" y="461"/>
                  </a:lnTo>
                  <a:lnTo>
                    <a:pt x="1736" y="183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92"/>
            <p:cNvSpPr/>
            <p:nvPr/>
          </p:nvSpPr>
          <p:spPr>
            <a:xfrm>
              <a:off x="2107175" y="3373250"/>
              <a:ext cx="43400" cy="11525"/>
            </a:xfrm>
            <a:custGeom>
              <a:avLst/>
              <a:gdLst/>
              <a:ahLst/>
              <a:cxnLst/>
              <a:rect l="l" t="t" r="r" b="b"/>
              <a:pathLst>
                <a:path w="1736" h="461" extrusionOk="0">
                  <a:moveTo>
                    <a:pt x="1709" y="0"/>
                  </a:moveTo>
                  <a:lnTo>
                    <a:pt x="0" y="278"/>
                  </a:lnTo>
                  <a:lnTo>
                    <a:pt x="28" y="460"/>
                  </a:lnTo>
                  <a:lnTo>
                    <a:pt x="1735" y="183"/>
                  </a:lnTo>
                  <a:lnTo>
                    <a:pt x="17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92"/>
            <p:cNvSpPr/>
            <p:nvPr/>
          </p:nvSpPr>
          <p:spPr>
            <a:xfrm>
              <a:off x="2110175" y="3393200"/>
              <a:ext cx="43400" cy="11525"/>
            </a:xfrm>
            <a:custGeom>
              <a:avLst/>
              <a:gdLst/>
              <a:ahLst/>
              <a:cxnLst/>
              <a:rect l="l" t="t" r="r" b="b"/>
              <a:pathLst>
                <a:path w="1736" h="461" extrusionOk="0">
                  <a:moveTo>
                    <a:pt x="1708" y="1"/>
                  </a:moveTo>
                  <a:lnTo>
                    <a:pt x="0" y="278"/>
                  </a:lnTo>
                  <a:lnTo>
                    <a:pt x="28" y="460"/>
                  </a:lnTo>
                  <a:lnTo>
                    <a:pt x="1735" y="183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92"/>
            <p:cNvSpPr/>
            <p:nvPr/>
          </p:nvSpPr>
          <p:spPr>
            <a:xfrm>
              <a:off x="2113125" y="3413125"/>
              <a:ext cx="43450" cy="11525"/>
            </a:xfrm>
            <a:custGeom>
              <a:avLst/>
              <a:gdLst/>
              <a:ahLst/>
              <a:cxnLst/>
              <a:rect l="l" t="t" r="r" b="b"/>
              <a:pathLst>
                <a:path w="1738" h="461" extrusionOk="0">
                  <a:moveTo>
                    <a:pt x="1710" y="0"/>
                  </a:moveTo>
                  <a:lnTo>
                    <a:pt x="1" y="278"/>
                  </a:lnTo>
                  <a:lnTo>
                    <a:pt x="28" y="460"/>
                  </a:lnTo>
                  <a:lnTo>
                    <a:pt x="1737" y="182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92"/>
            <p:cNvSpPr/>
            <p:nvPr/>
          </p:nvSpPr>
          <p:spPr>
            <a:xfrm>
              <a:off x="2116125" y="3433075"/>
              <a:ext cx="43425" cy="11525"/>
            </a:xfrm>
            <a:custGeom>
              <a:avLst/>
              <a:gdLst/>
              <a:ahLst/>
              <a:cxnLst/>
              <a:rect l="l" t="t" r="r" b="b"/>
              <a:pathLst>
                <a:path w="1737" h="461" extrusionOk="0">
                  <a:moveTo>
                    <a:pt x="1709" y="0"/>
                  </a:moveTo>
                  <a:lnTo>
                    <a:pt x="1" y="278"/>
                  </a:lnTo>
                  <a:lnTo>
                    <a:pt x="28" y="460"/>
                  </a:lnTo>
                  <a:lnTo>
                    <a:pt x="1736" y="183"/>
                  </a:lnTo>
                  <a:lnTo>
                    <a:pt x="17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92"/>
            <p:cNvSpPr/>
            <p:nvPr/>
          </p:nvSpPr>
          <p:spPr>
            <a:xfrm>
              <a:off x="2119125" y="3453000"/>
              <a:ext cx="43425" cy="11500"/>
            </a:xfrm>
            <a:custGeom>
              <a:avLst/>
              <a:gdLst/>
              <a:ahLst/>
              <a:cxnLst/>
              <a:rect l="l" t="t" r="r" b="b"/>
              <a:pathLst>
                <a:path w="1737" h="460" extrusionOk="0">
                  <a:moveTo>
                    <a:pt x="1709" y="0"/>
                  </a:moveTo>
                  <a:lnTo>
                    <a:pt x="1" y="278"/>
                  </a:lnTo>
                  <a:lnTo>
                    <a:pt x="27" y="460"/>
                  </a:lnTo>
                  <a:lnTo>
                    <a:pt x="1736" y="182"/>
                  </a:lnTo>
                  <a:lnTo>
                    <a:pt x="17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92"/>
            <p:cNvSpPr/>
            <p:nvPr/>
          </p:nvSpPr>
          <p:spPr>
            <a:xfrm>
              <a:off x="2122100" y="3472950"/>
              <a:ext cx="43400" cy="11475"/>
            </a:xfrm>
            <a:custGeom>
              <a:avLst/>
              <a:gdLst/>
              <a:ahLst/>
              <a:cxnLst/>
              <a:rect l="l" t="t" r="r" b="b"/>
              <a:pathLst>
                <a:path w="1736" h="459" extrusionOk="0">
                  <a:moveTo>
                    <a:pt x="1710" y="0"/>
                  </a:moveTo>
                  <a:lnTo>
                    <a:pt x="1" y="278"/>
                  </a:lnTo>
                  <a:lnTo>
                    <a:pt x="28" y="459"/>
                  </a:lnTo>
                  <a:lnTo>
                    <a:pt x="1736" y="181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92"/>
            <p:cNvSpPr/>
            <p:nvPr/>
          </p:nvSpPr>
          <p:spPr>
            <a:xfrm>
              <a:off x="2125100" y="3492850"/>
              <a:ext cx="43400" cy="11525"/>
            </a:xfrm>
            <a:custGeom>
              <a:avLst/>
              <a:gdLst/>
              <a:ahLst/>
              <a:cxnLst/>
              <a:rect l="l" t="t" r="r" b="b"/>
              <a:pathLst>
                <a:path w="1736" h="461" extrusionOk="0">
                  <a:moveTo>
                    <a:pt x="1708" y="1"/>
                  </a:moveTo>
                  <a:lnTo>
                    <a:pt x="1" y="279"/>
                  </a:lnTo>
                  <a:lnTo>
                    <a:pt x="28" y="461"/>
                  </a:lnTo>
                  <a:lnTo>
                    <a:pt x="1736" y="183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92"/>
            <p:cNvSpPr/>
            <p:nvPr/>
          </p:nvSpPr>
          <p:spPr>
            <a:xfrm>
              <a:off x="2128075" y="3512775"/>
              <a:ext cx="43425" cy="11525"/>
            </a:xfrm>
            <a:custGeom>
              <a:avLst/>
              <a:gdLst/>
              <a:ahLst/>
              <a:cxnLst/>
              <a:rect l="l" t="t" r="r" b="b"/>
              <a:pathLst>
                <a:path w="1737" h="461" extrusionOk="0">
                  <a:moveTo>
                    <a:pt x="1709" y="1"/>
                  </a:moveTo>
                  <a:lnTo>
                    <a:pt x="0" y="278"/>
                  </a:lnTo>
                  <a:lnTo>
                    <a:pt x="28" y="460"/>
                  </a:lnTo>
                  <a:lnTo>
                    <a:pt x="1737" y="183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92"/>
            <p:cNvSpPr/>
            <p:nvPr/>
          </p:nvSpPr>
          <p:spPr>
            <a:xfrm>
              <a:off x="2131075" y="3532725"/>
              <a:ext cx="43400" cy="11525"/>
            </a:xfrm>
            <a:custGeom>
              <a:avLst/>
              <a:gdLst/>
              <a:ahLst/>
              <a:cxnLst/>
              <a:rect l="l" t="t" r="r" b="b"/>
              <a:pathLst>
                <a:path w="1736" h="461" extrusionOk="0">
                  <a:moveTo>
                    <a:pt x="1708" y="1"/>
                  </a:moveTo>
                  <a:lnTo>
                    <a:pt x="0" y="278"/>
                  </a:lnTo>
                  <a:lnTo>
                    <a:pt x="28" y="461"/>
                  </a:lnTo>
                  <a:lnTo>
                    <a:pt x="1735" y="183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92"/>
            <p:cNvSpPr/>
            <p:nvPr/>
          </p:nvSpPr>
          <p:spPr>
            <a:xfrm>
              <a:off x="2461700" y="3077550"/>
              <a:ext cx="11050" cy="45225"/>
            </a:xfrm>
            <a:custGeom>
              <a:avLst/>
              <a:gdLst/>
              <a:ahLst/>
              <a:cxnLst/>
              <a:rect l="l" t="t" r="r" b="b"/>
              <a:pathLst>
                <a:path w="442" h="1809" extrusionOk="0">
                  <a:moveTo>
                    <a:pt x="176" y="1"/>
                  </a:moveTo>
                  <a:lnTo>
                    <a:pt x="1" y="30"/>
                  </a:lnTo>
                  <a:lnTo>
                    <a:pt x="267" y="1808"/>
                  </a:lnTo>
                  <a:lnTo>
                    <a:pt x="442" y="17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92"/>
            <p:cNvSpPr/>
            <p:nvPr/>
          </p:nvSpPr>
          <p:spPr>
            <a:xfrm>
              <a:off x="2442550" y="3080675"/>
              <a:ext cx="11100" cy="45200"/>
            </a:xfrm>
            <a:custGeom>
              <a:avLst/>
              <a:gdLst/>
              <a:ahLst/>
              <a:cxnLst/>
              <a:rect l="l" t="t" r="r" b="b"/>
              <a:pathLst>
                <a:path w="444" h="1808" extrusionOk="0">
                  <a:moveTo>
                    <a:pt x="176" y="0"/>
                  </a:moveTo>
                  <a:lnTo>
                    <a:pt x="1" y="29"/>
                  </a:lnTo>
                  <a:lnTo>
                    <a:pt x="268" y="1808"/>
                  </a:lnTo>
                  <a:lnTo>
                    <a:pt x="443" y="178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92"/>
            <p:cNvSpPr/>
            <p:nvPr/>
          </p:nvSpPr>
          <p:spPr>
            <a:xfrm>
              <a:off x="2423425" y="3083775"/>
              <a:ext cx="11050" cy="45250"/>
            </a:xfrm>
            <a:custGeom>
              <a:avLst/>
              <a:gdLst/>
              <a:ahLst/>
              <a:cxnLst/>
              <a:rect l="l" t="t" r="r" b="b"/>
              <a:pathLst>
                <a:path w="442" h="1810" extrusionOk="0">
                  <a:moveTo>
                    <a:pt x="176" y="1"/>
                  </a:moveTo>
                  <a:lnTo>
                    <a:pt x="1" y="30"/>
                  </a:lnTo>
                  <a:lnTo>
                    <a:pt x="267" y="1809"/>
                  </a:lnTo>
                  <a:lnTo>
                    <a:pt x="442" y="17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92"/>
            <p:cNvSpPr/>
            <p:nvPr/>
          </p:nvSpPr>
          <p:spPr>
            <a:xfrm>
              <a:off x="2404300" y="3086875"/>
              <a:ext cx="11050" cy="45250"/>
            </a:xfrm>
            <a:custGeom>
              <a:avLst/>
              <a:gdLst/>
              <a:ahLst/>
              <a:cxnLst/>
              <a:rect l="l" t="t" r="r" b="b"/>
              <a:pathLst>
                <a:path w="442" h="1810" extrusionOk="0">
                  <a:moveTo>
                    <a:pt x="176" y="1"/>
                  </a:moveTo>
                  <a:lnTo>
                    <a:pt x="1" y="30"/>
                  </a:lnTo>
                  <a:lnTo>
                    <a:pt x="267" y="1810"/>
                  </a:lnTo>
                  <a:lnTo>
                    <a:pt x="442" y="17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92"/>
            <p:cNvSpPr/>
            <p:nvPr/>
          </p:nvSpPr>
          <p:spPr>
            <a:xfrm>
              <a:off x="2385150" y="3090000"/>
              <a:ext cx="11075" cy="45250"/>
            </a:xfrm>
            <a:custGeom>
              <a:avLst/>
              <a:gdLst/>
              <a:ahLst/>
              <a:cxnLst/>
              <a:rect l="l" t="t" r="r" b="b"/>
              <a:pathLst>
                <a:path w="443" h="1810" extrusionOk="0">
                  <a:moveTo>
                    <a:pt x="175" y="0"/>
                  </a:moveTo>
                  <a:lnTo>
                    <a:pt x="0" y="29"/>
                  </a:lnTo>
                  <a:lnTo>
                    <a:pt x="268" y="1809"/>
                  </a:lnTo>
                  <a:lnTo>
                    <a:pt x="443" y="178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92"/>
            <p:cNvSpPr/>
            <p:nvPr/>
          </p:nvSpPr>
          <p:spPr>
            <a:xfrm>
              <a:off x="2366025" y="3093100"/>
              <a:ext cx="11050" cy="45250"/>
            </a:xfrm>
            <a:custGeom>
              <a:avLst/>
              <a:gdLst/>
              <a:ahLst/>
              <a:cxnLst/>
              <a:rect l="l" t="t" r="r" b="b"/>
              <a:pathLst>
                <a:path w="442" h="1810" extrusionOk="0">
                  <a:moveTo>
                    <a:pt x="176" y="1"/>
                  </a:moveTo>
                  <a:lnTo>
                    <a:pt x="1" y="30"/>
                  </a:lnTo>
                  <a:lnTo>
                    <a:pt x="267" y="1809"/>
                  </a:lnTo>
                  <a:lnTo>
                    <a:pt x="442" y="17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92"/>
            <p:cNvSpPr/>
            <p:nvPr/>
          </p:nvSpPr>
          <p:spPr>
            <a:xfrm>
              <a:off x="2346900" y="3096225"/>
              <a:ext cx="11050" cy="45225"/>
            </a:xfrm>
            <a:custGeom>
              <a:avLst/>
              <a:gdLst/>
              <a:ahLst/>
              <a:cxnLst/>
              <a:rect l="l" t="t" r="r" b="b"/>
              <a:pathLst>
                <a:path w="442" h="1809" extrusionOk="0">
                  <a:moveTo>
                    <a:pt x="176" y="0"/>
                  </a:moveTo>
                  <a:lnTo>
                    <a:pt x="1" y="29"/>
                  </a:lnTo>
                  <a:lnTo>
                    <a:pt x="267" y="1809"/>
                  </a:lnTo>
                  <a:lnTo>
                    <a:pt x="442" y="178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92"/>
            <p:cNvSpPr/>
            <p:nvPr/>
          </p:nvSpPr>
          <p:spPr>
            <a:xfrm>
              <a:off x="2327750" y="3099325"/>
              <a:ext cx="11050" cy="45200"/>
            </a:xfrm>
            <a:custGeom>
              <a:avLst/>
              <a:gdLst/>
              <a:ahLst/>
              <a:cxnLst/>
              <a:rect l="l" t="t" r="r" b="b"/>
              <a:pathLst>
                <a:path w="442" h="1808" extrusionOk="0">
                  <a:moveTo>
                    <a:pt x="175" y="0"/>
                  </a:moveTo>
                  <a:lnTo>
                    <a:pt x="0" y="29"/>
                  </a:lnTo>
                  <a:lnTo>
                    <a:pt x="266" y="1808"/>
                  </a:lnTo>
                  <a:lnTo>
                    <a:pt x="441" y="178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92"/>
            <p:cNvSpPr/>
            <p:nvPr/>
          </p:nvSpPr>
          <p:spPr>
            <a:xfrm>
              <a:off x="2308625" y="3102425"/>
              <a:ext cx="11050" cy="45250"/>
            </a:xfrm>
            <a:custGeom>
              <a:avLst/>
              <a:gdLst/>
              <a:ahLst/>
              <a:cxnLst/>
              <a:rect l="l" t="t" r="r" b="b"/>
              <a:pathLst>
                <a:path w="442" h="1810" extrusionOk="0">
                  <a:moveTo>
                    <a:pt x="175" y="1"/>
                  </a:moveTo>
                  <a:lnTo>
                    <a:pt x="0" y="30"/>
                  </a:lnTo>
                  <a:lnTo>
                    <a:pt x="267" y="1810"/>
                  </a:lnTo>
                  <a:lnTo>
                    <a:pt x="441" y="178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92"/>
            <p:cNvSpPr/>
            <p:nvPr/>
          </p:nvSpPr>
          <p:spPr>
            <a:xfrm>
              <a:off x="2289475" y="3105550"/>
              <a:ext cx="11075" cy="45225"/>
            </a:xfrm>
            <a:custGeom>
              <a:avLst/>
              <a:gdLst/>
              <a:ahLst/>
              <a:cxnLst/>
              <a:rect l="l" t="t" r="r" b="b"/>
              <a:pathLst>
                <a:path w="443" h="1809" extrusionOk="0">
                  <a:moveTo>
                    <a:pt x="175" y="0"/>
                  </a:moveTo>
                  <a:lnTo>
                    <a:pt x="0" y="29"/>
                  </a:lnTo>
                  <a:lnTo>
                    <a:pt x="268" y="1809"/>
                  </a:lnTo>
                  <a:lnTo>
                    <a:pt x="443" y="178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92"/>
            <p:cNvSpPr/>
            <p:nvPr/>
          </p:nvSpPr>
          <p:spPr>
            <a:xfrm>
              <a:off x="2270350" y="3108650"/>
              <a:ext cx="11050" cy="45250"/>
            </a:xfrm>
            <a:custGeom>
              <a:avLst/>
              <a:gdLst/>
              <a:ahLst/>
              <a:cxnLst/>
              <a:rect l="l" t="t" r="r" b="b"/>
              <a:pathLst>
                <a:path w="442" h="1810" extrusionOk="0">
                  <a:moveTo>
                    <a:pt x="175" y="0"/>
                  </a:moveTo>
                  <a:lnTo>
                    <a:pt x="0" y="29"/>
                  </a:lnTo>
                  <a:lnTo>
                    <a:pt x="266" y="1809"/>
                  </a:lnTo>
                  <a:lnTo>
                    <a:pt x="441" y="178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92"/>
            <p:cNvSpPr/>
            <p:nvPr/>
          </p:nvSpPr>
          <p:spPr>
            <a:xfrm>
              <a:off x="2251225" y="3111750"/>
              <a:ext cx="11050" cy="45250"/>
            </a:xfrm>
            <a:custGeom>
              <a:avLst/>
              <a:gdLst/>
              <a:ahLst/>
              <a:cxnLst/>
              <a:rect l="l" t="t" r="r" b="b"/>
              <a:pathLst>
                <a:path w="442" h="1810" extrusionOk="0">
                  <a:moveTo>
                    <a:pt x="175" y="1"/>
                  </a:moveTo>
                  <a:lnTo>
                    <a:pt x="0" y="30"/>
                  </a:lnTo>
                  <a:lnTo>
                    <a:pt x="266" y="1810"/>
                  </a:lnTo>
                  <a:lnTo>
                    <a:pt x="441" y="178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92"/>
            <p:cNvSpPr/>
            <p:nvPr/>
          </p:nvSpPr>
          <p:spPr>
            <a:xfrm>
              <a:off x="2232075" y="3114875"/>
              <a:ext cx="11075" cy="45225"/>
            </a:xfrm>
            <a:custGeom>
              <a:avLst/>
              <a:gdLst/>
              <a:ahLst/>
              <a:cxnLst/>
              <a:rect l="l" t="t" r="r" b="b"/>
              <a:pathLst>
                <a:path w="443" h="1809" extrusionOk="0">
                  <a:moveTo>
                    <a:pt x="175" y="0"/>
                  </a:moveTo>
                  <a:lnTo>
                    <a:pt x="0" y="29"/>
                  </a:lnTo>
                  <a:lnTo>
                    <a:pt x="268" y="1809"/>
                  </a:lnTo>
                  <a:lnTo>
                    <a:pt x="442" y="178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92"/>
            <p:cNvSpPr/>
            <p:nvPr/>
          </p:nvSpPr>
          <p:spPr>
            <a:xfrm>
              <a:off x="2212950" y="3117975"/>
              <a:ext cx="11050" cy="45250"/>
            </a:xfrm>
            <a:custGeom>
              <a:avLst/>
              <a:gdLst/>
              <a:ahLst/>
              <a:cxnLst/>
              <a:rect l="l" t="t" r="r" b="b"/>
              <a:pathLst>
                <a:path w="442" h="1810" extrusionOk="0">
                  <a:moveTo>
                    <a:pt x="175" y="0"/>
                  </a:moveTo>
                  <a:lnTo>
                    <a:pt x="0" y="29"/>
                  </a:lnTo>
                  <a:lnTo>
                    <a:pt x="266" y="1809"/>
                  </a:lnTo>
                  <a:lnTo>
                    <a:pt x="441" y="178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92"/>
            <p:cNvSpPr/>
            <p:nvPr/>
          </p:nvSpPr>
          <p:spPr>
            <a:xfrm>
              <a:off x="2193825" y="3121125"/>
              <a:ext cx="11050" cy="45200"/>
            </a:xfrm>
            <a:custGeom>
              <a:avLst/>
              <a:gdLst/>
              <a:ahLst/>
              <a:cxnLst/>
              <a:rect l="l" t="t" r="r" b="b"/>
              <a:pathLst>
                <a:path w="442" h="1808" extrusionOk="0">
                  <a:moveTo>
                    <a:pt x="175" y="0"/>
                  </a:moveTo>
                  <a:lnTo>
                    <a:pt x="0" y="28"/>
                  </a:lnTo>
                  <a:lnTo>
                    <a:pt x="266" y="1808"/>
                  </a:lnTo>
                  <a:lnTo>
                    <a:pt x="441" y="1779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92"/>
            <p:cNvSpPr/>
            <p:nvPr/>
          </p:nvSpPr>
          <p:spPr>
            <a:xfrm>
              <a:off x="2174650" y="3124200"/>
              <a:ext cx="11050" cy="45225"/>
            </a:xfrm>
            <a:custGeom>
              <a:avLst/>
              <a:gdLst/>
              <a:ahLst/>
              <a:cxnLst/>
              <a:rect l="l" t="t" r="r" b="b"/>
              <a:pathLst>
                <a:path w="442" h="1809" extrusionOk="0">
                  <a:moveTo>
                    <a:pt x="176" y="0"/>
                  </a:moveTo>
                  <a:lnTo>
                    <a:pt x="1" y="29"/>
                  </a:lnTo>
                  <a:lnTo>
                    <a:pt x="268" y="1809"/>
                  </a:lnTo>
                  <a:lnTo>
                    <a:pt x="442" y="178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92"/>
            <p:cNvSpPr/>
            <p:nvPr/>
          </p:nvSpPr>
          <p:spPr>
            <a:xfrm>
              <a:off x="2155550" y="3127325"/>
              <a:ext cx="11050" cy="45225"/>
            </a:xfrm>
            <a:custGeom>
              <a:avLst/>
              <a:gdLst/>
              <a:ahLst/>
              <a:cxnLst/>
              <a:rect l="l" t="t" r="r" b="b"/>
              <a:pathLst>
                <a:path w="442" h="1809" extrusionOk="0">
                  <a:moveTo>
                    <a:pt x="175" y="1"/>
                  </a:moveTo>
                  <a:lnTo>
                    <a:pt x="0" y="28"/>
                  </a:lnTo>
                  <a:lnTo>
                    <a:pt x="266" y="1808"/>
                  </a:lnTo>
                  <a:lnTo>
                    <a:pt x="441" y="1779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92"/>
            <p:cNvSpPr/>
            <p:nvPr/>
          </p:nvSpPr>
          <p:spPr>
            <a:xfrm>
              <a:off x="2136425" y="3130450"/>
              <a:ext cx="11050" cy="45200"/>
            </a:xfrm>
            <a:custGeom>
              <a:avLst/>
              <a:gdLst/>
              <a:ahLst/>
              <a:cxnLst/>
              <a:rect l="l" t="t" r="r" b="b"/>
              <a:pathLst>
                <a:path w="442" h="1808" extrusionOk="0">
                  <a:moveTo>
                    <a:pt x="174" y="0"/>
                  </a:moveTo>
                  <a:lnTo>
                    <a:pt x="0" y="28"/>
                  </a:lnTo>
                  <a:lnTo>
                    <a:pt x="266" y="1808"/>
                  </a:lnTo>
                  <a:lnTo>
                    <a:pt x="441" y="177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92"/>
            <p:cNvSpPr/>
            <p:nvPr/>
          </p:nvSpPr>
          <p:spPr>
            <a:xfrm>
              <a:off x="2144950" y="3065200"/>
              <a:ext cx="397500" cy="567150"/>
            </a:xfrm>
            <a:custGeom>
              <a:avLst/>
              <a:gdLst/>
              <a:ahLst/>
              <a:cxnLst/>
              <a:rect l="l" t="t" r="r" b="b"/>
              <a:pathLst>
                <a:path w="15900" h="22686" extrusionOk="0">
                  <a:moveTo>
                    <a:pt x="15900" y="0"/>
                  </a:moveTo>
                  <a:lnTo>
                    <a:pt x="1545" y="15356"/>
                  </a:lnTo>
                  <a:lnTo>
                    <a:pt x="0" y="22685"/>
                  </a:lnTo>
                  <a:lnTo>
                    <a:pt x="15900" y="0"/>
                  </a:lnTo>
                  <a:close/>
                </a:path>
              </a:pathLst>
            </a:custGeom>
            <a:solidFill>
              <a:schemeClr val="lt1">
                <a:alpha val="111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92"/>
            <p:cNvSpPr/>
            <p:nvPr/>
          </p:nvSpPr>
          <p:spPr>
            <a:xfrm>
              <a:off x="2409500" y="3174725"/>
              <a:ext cx="37525" cy="30325"/>
            </a:xfrm>
            <a:custGeom>
              <a:avLst/>
              <a:gdLst/>
              <a:ahLst/>
              <a:cxnLst/>
              <a:rect l="l" t="t" r="r" b="b"/>
              <a:pathLst>
                <a:path w="1501" h="1213" extrusionOk="0">
                  <a:moveTo>
                    <a:pt x="107" y="1"/>
                  </a:moveTo>
                  <a:lnTo>
                    <a:pt x="1" y="148"/>
                  </a:lnTo>
                  <a:lnTo>
                    <a:pt x="1396" y="1212"/>
                  </a:lnTo>
                  <a:lnTo>
                    <a:pt x="1500" y="1063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92"/>
            <p:cNvSpPr/>
            <p:nvPr/>
          </p:nvSpPr>
          <p:spPr>
            <a:xfrm>
              <a:off x="2420250" y="3159400"/>
              <a:ext cx="37500" cy="30350"/>
            </a:xfrm>
            <a:custGeom>
              <a:avLst/>
              <a:gdLst/>
              <a:ahLst/>
              <a:cxnLst/>
              <a:rect l="l" t="t" r="r" b="b"/>
              <a:pathLst>
                <a:path w="1500" h="1214" extrusionOk="0">
                  <a:moveTo>
                    <a:pt x="105" y="0"/>
                  </a:moveTo>
                  <a:lnTo>
                    <a:pt x="0" y="149"/>
                  </a:lnTo>
                  <a:lnTo>
                    <a:pt x="1396" y="1214"/>
                  </a:lnTo>
                  <a:lnTo>
                    <a:pt x="1500" y="106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92"/>
            <p:cNvSpPr/>
            <p:nvPr/>
          </p:nvSpPr>
          <p:spPr>
            <a:xfrm>
              <a:off x="2430975" y="3144100"/>
              <a:ext cx="37525" cy="30350"/>
            </a:xfrm>
            <a:custGeom>
              <a:avLst/>
              <a:gdLst/>
              <a:ahLst/>
              <a:cxnLst/>
              <a:rect l="l" t="t" r="r" b="b"/>
              <a:pathLst>
                <a:path w="1501" h="1214" extrusionOk="0">
                  <a:moveTo>
                    <a:pt x="105" y="1"/>
                  </a:moveTo>
                  <a:lnTo>
                    <a:pt x="1" y="150"/>
                  </a:lnTo>
                  <a:lnTo>
                    <a:pt x="1395" y="1214"/>
                  </a:lnTo>
                  <a:lnTo>
                    <a:pt x="1500" y="106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92"/>
            <p:cNvSpPr/>
            <p:nvPr/>
          </p:nvSpPr>
          <p:spPr>
            <a:xfrm>
              <a:off x="2398125" y="3191000"/>
              <a:ext cx="37500" cy="30350"/>
            </a:xfrm>
            <a:custGeom>
              <a:avLst/>
              <a:gdLst/>
              <a:ahLst/>
              <a:cxnLst/>
              <a:rect l="l" t="t" r="r" b="b"/>
              <a:pathLst>
                <a:path w="1500" h="1214" extrusionOk="0">
                  <a:moveTo>
                    <a:pt x="105" y="0"/>
                  </a:moveTo>
                  <a:lnTo>
                    <a:pt x="1" y="149"/>
                  </a:lnTo>
                  <a:lnTo>
                    <a:pt x="1396" y="1213"/>
                  </a:lnTo>
                  <a:lnTo>
                    <a:pt x="1500" y="106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92"/>
            <p:cNvSpPr/>
            <p:nvPr/>
          </p:nvSpPr>
          <p:spPr>
            <a:xfrm>
              <a:off x="2386700" y="3207300"/>
              <a:ext cx="37525" cy="30350"/>
            </a:xfrm>
            <a:custGeom>
              <a:avLst/>
              <a:gdLst/>
              <a:ahLst/>
              <a:cxnLst/>
              <a:rect l="l" t="t" r="r" b="b"/>
              <a:pathLst>
                <a:path w="1501" h="1214" extrusionOk="0">
                  <a:moveTo>
                    <a:pt x="105" y="0"/>
                  </a:moveTo>
                  <a:lnTo>
                    <a:pt x="1" y="149"/>
                  </a:lnTo>
                  <a:lnTo>
                    <a:pt x="1396" y="1213"/>
                  </a:lnTo>
                  <a:lnTo>
                    <a:pt x="1500" y="106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92"/>
            <p:cNvSpPr/>
            <p:nvPr/>
          </p:nvSpPr>
          <p:spPr>
            <a:xfrm>
              <a:off x="2375275" y="3223600"/>
              <a:ext cx="37525" cy="30350"/>
            </a:xfrm>
            <a:custGeom>
              <a:avLst/>
              <a:gdLst/>
              <a:ahLst/>
              <a:cxnLst/>
              <a:rect l="l" t="t" r="r" b="b"/>
              <a:pathLst>
                <a:path w="1501" h="1214" extrusionOk="0">
                  <a:moveTo>
                    <a:pt x="105" y="0"/>
                  </a:moveTo>
                  <a:lnTo>
                    <a:pt x="1" y="149"/>
                  </a:lnTo>
                  <a:lnTo>
                    <a:pt x="1395" y="1214"/>
                  </a:lnTo>
                  <a:lnTo>
                    <a:pt x="1500" y="106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92"/>
            <p:cNvSpPr/>
            <p:nvPr/>
          </p:nvSpPr>
          <p:spPr>
            <a:xfrm>
              <a:off x="2363900" y="3239900"/>
              <a:ext cx="37500" cy="30350"/>
            </a:xfrm>
            <a:custGeom>
              <a:avLst/>
              <a:gdLst/>
              <a:ahLst/>
              <a:cxnLst/>
              <a:rect l="l" t="t" r="r" b="b"/>
              <a:pathLst>
                <a:path w="1500" h="1214" extrusionOk="0">
                  <a:moveTo>
                    <a:pt x="104" y="1"/>
                  </a:moveTo>
                  <a:lnTo>
                    <a:pt x="0" y="149"/>
                  </a:lnTo>
                  <a:lnTo>
                    <a:pt x="1394" y="1214"/>
                  </a:lnTo>
                  <a:lnTo>
                    <a:pt x="1500" y="1065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92"/>
            <p:cNvSpPr/>
            <p:nvPr/>
          </p:nvSpPr>
          <p:spPr>
            <a:xfrm>
              <a:off x="2352425" y="3256200"/>
              <a:ext cx="37525" cy="30325"/>
            </a:xfrm>
            <a:custGeom>
              <a:avLst/>
              <a:gdLst/>
              <a:ahLst/>
              <a:cxnLst/>
              <a:rect l="l" t="t" r="r" b="b"/>
              <a:pathLst>
                <a:path w="1501" h="1213" extrusionOk="0">
                  <a:moveTo>
                    <a:pt x="106" y="1"/>
                  </a:moveTo>
                  <a:lnTo>
                    <a:pt x="1" y="148"/>
                  </a:lnTo>
                  <a:lnTo>
                    <a:pt x="1396" y="1212"/>
                  </a:lnTo>
                  <a:lnTo>
                    <a:pt x="1500" y="1065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92"/>
            <p:cNvSpPr/>
            <p:nvPr/>
          </p:nvSpPr>
          <p:spPr>
            <a:xfrm>
              <a:off x="2341050" y="3272475"/>
              <a:ext cx="37475" cy="30350"/>
            </a:xfrm>
            <a:custGeom>
              <a:avLst/>
              <a:gdLst/>
              <a:ahLst/>
              <a:cxnLst/>
              <a:rect l="l" t="t" r="r" b="b"/>
              <a:pathLst>
                <a:path w="1499" h="1214" extrusionOk="0">
                  <a:moveTo>
                    <a:pt x="105" y="0"/>
                  </a:moveTo>
                  <a:lnTo>
                    <a:pt x="0" y="149"/>
                  </a:lnTo>
                  <a:lnTo>
                    <a:pt x="1394" y="1213"/>
                  </a:lnTo>
                  <a:lnTo>
                    <a:pt x="1498" y="106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92"/>
            <p:cNvSpPr/>
            <p:nvPr/>
          </p:nvSpPr>
          <p:spPr>
            <a:xfrm>
              <a:off x="2329600" y="3288775"/>
              <a:ext cx="37500" cy="30350"/>
            </a:xfrm>
            <a:custGeom>
              <a:avLst/>
              <a:gdLst/>
              <a:ahLst/>
              <a:cxnLst/>
              <a:rect l="l" t="t" r="r" b="b"/>
              <a:pathLst>
                <a:path w="1500" h="1214" extrusionOk="0">
                  <a:moveTo>
                    <a:pt x="104" y="0"/>
                  </a:moveTo>
                  <a:lnTo>
                    <a:pt x="0" y="149"/>
                  </a:lnTo>
                  <a:lnTo>
                    <a:pt x="1395" y="1213"/>
                  </a:lnTo>
                  <a:lnTo>
                    <a:pt x="1499" y="106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92"/>
            <p:cNvSpPr/>
            <p:nvPr/>
          </p:nvSpPr>
          <p:spPr>
            <a:xfrm>
              <a:off x="2318175" y="3305075"/>
              <a:ext cx="37500" cy="30325"/>
            </a:xfrm>
            <a:custGeom>
              <a:avLst/>
              <a:gdLst/>
              <a:ahLst/>
              <a:cxnLst/>
              <a:rect l="l" t="t" r="r" b="b"/>
              <a:pathLst>
                <a:path w="1500" h="1213" extrusionOk="0">
                  <a:moveTo>
                    <a:pt x="106" y="0"/>
                  </a:moveTo>
                  <a:lnTo>
                    <a:pt x="0" y="149"/>
                  </a:lnTo>
                  <a:lnTo>
                    <a:pt x="1395" y="1212"/>
                  </a:lnTo>
                  <a:lnTo>
                    <a:pt x="1500" y="106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92"/>
            <p:cNvSpPr/>
            <p:nvPr/>
          </p:nvSpPr>
          <p:spPr>
            <a:xfrm>
              <a:off x="2306750" y="3321350"/>
              <a:ext cx="37500" cy="30350"/>
            </a:xfrm>
            <a:custGeom>
              <a:avLst/>
              <a:gdLst/>
              <a:ahLst/>
              <a:cxnLst/>
              <a:rect l="l" t="t" r="r" b="b"/>
              <a:pathLst>
                <a:path w="1500" h="1214" extrusionOk="0">
                  <a:moveTo>
                    <a:pt x="104" y="0"/>
                  </a:moveTo>
                  <a:lnTo>
                    <a:pt x="0" y="149"/>
                  </a:lnTo>
                  <a:lnTo>
                    <a:pt x="1396" y="1213"/>
                  </a:lnTo>
                  <a:lnTo>
                    <a:pt x="1500" y="106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92"/>
            <p:cNvSpPr/>
            <p:nvPr/>
          </p:nvSpPr>
          <p:spPr>
            <a:xfrm>
              <a:off x="2295325" y="3337650"/>
              <a:ext cx="37500" cy="30300"/>
            </a:xfrm>
            <a:custGeom>
              <a:avLst/>
              <a:gdLst/>
              <a:ahLst/>
              <a:cxnLst/>
              <a:rect l="l" t="t" r="r" b="b"/>
              <a:pathLst>
                <a:path w="1500" h="1212" extrusionOk="0">
                  <a:moveTo>
                    <a:pt x="104" y="0"/>
                  </a:moveTo>
                  <a:lnTo>
                    <a:pt x="0" y="149"/>
                  </a:lnTo>
                  <a:lnTo>
                    <a:pt x="1396" y="1212"/>
                  </a:lnTo>
                  <a:lnTo>
                    <a:pt x="1500" y="106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92"/>
            <p:cNvSpPr/>
            <p:nvPr/>
          </p:nvSpPr>
          <p:spPr>
            <a:xfrm>
              <a:off x="2283925" y="3353950"/>
              <a:ext cx="37525" cy="30350"/>
            </a:xfrm>
            <a:custGeom>
              <a:avLst/>
              <a:gdLst/>
              <a:ahLst/>
              <a:cxnLst/>
              <a:rect l="l" t="t" r="r" b="b"/>
              <a:pathLst>
                <a:path w="1501" h="1214" extrusionOk="0">
                  <a:moveTo>
                    <a:pt x="105" y="0"/>
                  </a:moveTo>
                  <a:lnTo>
                    <a:pt x="1" y="149"/>
                  </a:lnTo>
                  <a:lnTo>
                    <a:pt x="1395" y="1213"/>
                  </a:lnTo>
                  <a:lnTo>
                    <a:pt x="1500" y="106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92"/>
            <p:cNvSpPr/>
            <p:nvPr/>
          </p:nvSpPr>
          <p:spPr>
            <a:xfrm>
              <a:off x="2272500" y="3370250"/>
              <a:ext cx="37525" cy="30350"/>
            </a:xfrm>
            <a:custGeom>
              <a:avLst/>
              <a:gdLst/>
              <a:ahLst/>
              <a:cxnLst/>
              <a:rect l="l" t="t" r="r" b="b"/>
              <a:pathLst>
                <a:path w="1501" h="1214" extrusionOk="0">
                  <a:moveTo>
                    <a:pt x="105" y="0"/>
                  </a:moveTo>
                  <a:lnTo>
                    <a:pt x="1" y="149"/>
                  </a:lnTo>
                  <a:lnTo>
                    <a:pt x="1396" y="1214"/>
                  </a:lnTo>
                  <a:lnTo>
                    <a:pt x="1500" y="106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92"/>
            <p:cNvSpPr/>
            <p:nvPr/>
          </p:nvSpPr>
          <p:spPr>
            <a:xfrm>
              <a:off x="2261100" y="3386525"/>
              <a:ext cx="37475" cy="30350"/>
            </a:xfrm>
            <a:custGeom>
              <a:avLst/>
              <a:gdLst/>
              <a:ahLst/>
              <a:cxnLst/>
              <a:rect l="l" t="t" r="r" b="b"/>
              <a:pathLst>
                <a:path w="1499" h="1214" extrusionOk="0">
                  <a:moveTo>
                    <a:pt x="104" y="0"/>
                  </a:moveTo>
                  <a:lnTo>
                    <a:pt x="0" y="149"/>
                  </a:lnTo>
                  <a:lnTo>
                    <a:pt x="1394" y="1213"/>
                  </a:lnTo>
                  <a:lnTo>
                    <a:pt x="1498" y="106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92"/>
            <p:cNvSpPr/>
            <p:nvPr/>
          </p:nvSpPr>
          <p:spPr>
            <a:xfrm>
              <a:off x="2249625" y="3402775"/>
              <a:ext cx="37475" cy="30350"/>
            </a:xfrm>
            <a:custGeom>
              <a:avLst/>
              <a:gdLst/>
              <a:ahLst/>
              <a:cxnLst/>
              <a:rect l="l" t="t" r="r" b="b"/>
              <a:pathLst>
                <a:path w="1499" h="1214" extrusionOk="0">
                  <a:moveTo>
                    <a:pt x="105" y="1"/>
                  </a:moveTo>
                  <a:lnTo>
                    <a:pt x="1" y="150"/>
                  </a:lnTo>
                  <a:lnTo>
                    <a:pt x="1395" y="1214"/>
                  </a:lnTo>
                  <a:lnTo>
                    <a:pt x="1499" y="106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92"/>
            <p:cNvSpPr/>
            <p:nvPr/>
          </p:nvSpPr>
          <p:spPr>
            <a:xfrm>
              <a:off x="2238250" y="3419125"/>
              <a:ext cx="37500" cy="30350"/>
            </a:xfrm>
            <a:custGeom>
              <a:avLst/>
              <a:gdLst/>
              <a:ahLst/>
              <a:cxnLst/>
              <a:rect l="l" t="t" r="r" b="b"/>
              <a:pathLst>
                <a:path w="1500" h="1214" extrusionOk="0">
                  <a:moveTo>
                    <a:pt x="104" y="0"/>
                  </a:moveTo>
                  <a:lnTo>
                    <a:pt x="0" y="149"/>
                  </a:lnTo>
                  <a:lnTo>
                    <a:pt x="1394" y="1213"/>
                  </a:lnTo>
                  <a:lnTo>
                    <a:pt x="1500" y="106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92"/>
            <p:cNvSpPr/>
            <p:nvPr/>
          </p:nvSpPr>
          <p:spPr>
            <a:xfrm>
              <a:off x="2226825" y="3435425"/>
              <a:ext cx="37500" cy="30350"/>
            </a:xfrm>
            <a:custGeom>
              <a:avLst/>
              <a:gdLst/>
              <a:ahLst/>
              <a:cxnLst/>
              <a:rect l="l" t="t" r="r" b="b"/>
              <a:pathLst>
                <a:path w="1500" h="1214" extrusionOk="0">
                  <a:moveTo>
                    <a:pt x="104" y="0"/>
                  </a:moveTo>
                  <a:lnTo>
                    <a:pt x="0" y="149"/>
                  </a:lnTo>
                  <a:lnTo>
                    <a:pt x="1396" y="1214"/>
                  </a:lnTo>
                  <a:lnTo>
                    <a:pt x="1500" y="106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92"/>
            <p:cNvSpPr/>
            <p:nvPr/>
          </p:nvSpPr>
          <p:spPr>
            <a:xfrm>
              <a:off x="2215425" y="3451725"/>
              <a:ext cx="37525" cy="30350"/>
            </a:xfrm>
            <a:custGeom>
              <a:avLst/>
              <a:gdLst/>
              <a:ahLst/>
              <a:cxnLst/>
              <a:rect l="l" t="t" r="r" b="b"/>
              <a:pathLst>
                <a:path w="1501" h="1214" extrusionOk="0">
                  <a:moveTo>
                    <a:pt x="105" y="1"/>
                  </a:moveTo>
                  <a:lnTo>
                    <a:pt x="1" y="149"/>
                  </a:lnTo>
                  <a:lnTo>
                    <a:pt x="1396" y="1214"/>
                  </a:lnTo>
                  <a:lnTo>
                    <a:pt x="1500" y="106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92"/>
            <p:cNvSpPr/>
            <p:nvPr/>
          </p:nvSpPr>
          <p:spPr>
            <a:xfrm>
              <a:off x="2203975" y="3468000"/>
              <a:ext cx="37500" cy="30350"/>
            </a:xfrm>
            <a:custGeom>
              <a:avLst/>
              <a:gdLst/>
              <a:ahLst/>
              <a:cxnLst/>
              <a:rect l="l" t="t" r="r" b="b"/>
              <a:pathLst>
                <a:path w="1500" h="1214" extrusionOk="0">
                  <a:moveTo>
                    <a:pt x="106" y="0"/>
                  </a:moveTo>
                  <a:lnTo>
                    <a:pt x="1" y="149"/>
                  </a:lnTo>
                  <a:lnTo>
                    <a:pt x="1396" y="1213"/>
                  </a:lnTo>
                  <a:lnTo>
                    <a:pt x="1500" y="106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92"/>
            <p:cNvSpPr/>
            <p:nvPr/>
          </p:nvSpPr>
          <p:spPr>
            <a:xfrm>
              <a:off x="2192550" y="3484300"/>
              <a:ext cx="37525" cy="30300"/>
            </a:xfrm>
            <a:custGeom>
              <a:avLst/>
              <a:gdLst/>
              <a:ahLst/>
              <a:cxnLst/>
              <a:rect l="l" t="t" r="r" b="b"/>
              <a:pathLst>
                <a:path w="1501" h="1212" extrusionOk="0">
                  <a:moveTo>
                    <a:pt x="105" y="0"/>
                  </a:moveTo>
                  <a:lnTo>
                    <a:pt x="1" y="148"/>
                  </a:lnTo>
                  <a:lnTo>
                    <a:pt x="1396" y="1212"/>
                  </a:lnTo>
                  <a:lnTo>
                    <a:pt x="1500" y="106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4" name="Google Shape;3224;p92"/>
          <p:cNvSpPr/>
          <p:nvPr/>
        </p:nvSpPr>
        <p:spPr>
          <a:xfrm>
            <a:off x="7600175" y="1969157"/>
            <a:ext cx="823819" cy="762325"/>
          </a:xfrm>
          <a:custGeom>
            <a:avLst/>
            <a:gdLst/>
            <a:ahLst/>
            <a:cxnLst/>
            <a:rect l="l" t="t" r="r" b="b"/>
            <a:pathLst>
              <a:path w="29808" h="27583" extrusionOk="0">
                <a:moveTo>
                  <a:pt x="16819" y="4188"/>
                </a:moveTo>
                <a:cubicBezTo>
                  <a:pt x="18627" y="3811"/>
                  <a:pt x="20450" y="3392"/>
                  <a:pt x="22301" y="3304"/>
                </a:cubicBezTo>
                <a:cubicBezTo>
                  <a:pt x="23563" y="3245"/>
                  <a:pt x="24483" y="3373"/>
                  <a:pt x="25000" y="4615"/>
                </a:cubicBezTo>
                <a:cubicBezTo>
                  <a:pt x="25998" y="6636"/>
                  <a:pt x="26572" y="8861"/>
                  <a:pt x="27161" y="11026"/>
                </a:cubicBezTo>
                <a:cubicBezTo>
                  <a:pt x="27746" y="13170"/>
                  <a:pt x="28467" y="15276"/>
                  <a:pt x="29053" y="17420"/>
                </a:cubicBezTo>
                <a:cubicBezTo>
                  <a:pt x="29372" y="18590"/>
                  <a:pt x="29808" y="20497"/>
                  <a:pt x="28829" y="21461"/>
                </a:cubicBezTo>
                <a:cubicBezTo>
                  <a:pt x="25352" y="24885"/>
                  <a:pt x="12342" y="27092"/>
                  <a:pt x="7392" y="27450"/>
                </a:cubicBezTo>
                <a:cubicBezTo>
                  <a:pt x="5562" y="27582"/>
                  <a:pt x="4764" y="26836"/>
                  <a:pt x="4271" y="25133"/>
                </a:cubicBezTo>
                <a:cubicBezTo>
                  <a:pt x="3957" y="24047"/>
                  <a:pt x="3580" y="22972"/>
                  <a:pt x="3215" y="21903"/>
                </a:cubicBezTo>
                <a:cubicBezTo>
                  <a:pt x="2777" y="20620"/>
                  <a:pt x="2339" y="19338"/>
                  <a:pt x="1939" y="18043"/>
                </a:cubicBezTo>
                <a:cubicBezTo>
                  <a:pt x="1201" y="15658"/>
                  <a:pt x="0" y="11475"/>
                  <a:pt x="858" y="9046"/>
                </a:cubicBezTo>
                <a:cubicBezTo>
                  <a:pt x="1545" y="7101"/>
                  <a:pt x="3752" y="6219"/>
                  <a:pt x="5627" y="5766"/>
                </a:cubicBezTo>
                <a:cubicBezTo>
                  <a:pt x="5317" y="4924"/>
                  <a:pt x="5782" y="3624"/>
                  <a:pt x="6244" y="2972"/>
                </a:cubicBezTo>
                <a:cubicBezTo>
                  <a:pt x="7187" y="1637"/>
                  <a:pt x="8805" y="898"/>
                  <a:pt x="10351" y="522"/>
                </a:cubicBezTo>
                <a:cubicBezTo>
                  <a:pt x="11751" y="181"/>
                  <a:pt x="13409" y="1"/>
                  <a:pt x="14733" y="696"/>
                </a:cubicBezTo>
                <a:cubicBezTo>
                  <a:pt x="16152" y="1445"/>
                  <a:pt x="16695" y="2685"/>
                  <a:pt x="16819" y="4188"/>
                </a:cubicBezTo>
                <a:close/>
                <a:moveTo>
                  <a:pt x="5646" y="16549"/>
                </a:moveTo>
                <a:cubicBezTo>
                  <a:pt x="5078" y="16903"/>
                  <a:pt x="5032" y="17986"/>
                  <a:pt x="5175" y="18562"/>
                </a:cubicBezTo>
                <a:cubicBezTo>
                  <a:pt x="5374" y="19357"/>
                  <a:pt x="6174" y="20235"/>
                  <a:pt x="7025" y="19667"/>
                </a:cubicBezTo>
                <a:cubicBezTo>
                  <a:pt x="7576" y="19298"/>
                  <a:pt x="7637" y="18399"/>
                  <a:pt x="7478" y="17816"/>
                </a:cubicBezTo>
                <a:cubicBezTo>
                  <a:pt x="7279" y="17079"/>
                  <a:pt x="6782" y="16603"/>
                  <a:pt x="5988" y="16664"/>
                </a:cubicBezTo>
                <a:cubicBezTo>
                  <a:pt x="5862" y="16676"/>
                  <a:pt x="5736" y="16634"/>
                  <a:pt x="5644" y="16549"/>
                </a:cubicBezTo>
                <a:close/>
                <a:moveTo>
                  <a:pt x="17770" y="15308"/>
                </a:moveTo>
                <a:cubicBezTo>
                  <a:pt x="16884" y="15343"/>
                  <a:pt x="16640" y="15997"/>
                  <a:pt x="16622" y="16817"/>
                </a:cubicBezTo>
                <a:cubicBezTo>
                  <a:pt x="16601" y="17883"/>
                  <a:pt x="17032" y="18380"/>
                  <a:pt x="18103" y="18051"/>
                </a:cubicBezTo>
                <a:cubicBezTo>
                  <a:pt x="18956" y="17489"/>
                  <a:pt x="19382" y="15264"/>
                  <a:pt x="17917" y="15325"/>
                </a:cubicBezTo>
                <a:cubicBezTo>
                  <a:pt x="17866" y="15327"/>
                  <a:pt x="17818" y="15320"/>
                  <a:pt x="17770" y="15308"/>
                </a:cubicBezTo>
                <a:close/>
                <a:moveTo>
                  <a:pt x="21922" y="15105"/>
                </a:moveTo>
                <a:cubicBezTo>
                  <a:pt x="21343" y="12223"/>
                  <a:pt x="19849" y="9268"/>
                  <a:pt x="20788" y="6294"/>
                </a:cubicBezTo>
                <a:cubicBezTo>
                  <a:pt x="21025" y="5554"/>
                  <a:pt x="21555" y="4741"/>
                  <a:pt x="22194" y="4192"/>
                </a:cubicBezTo>
                <a:cubicBezTo>
                  <a:pt x="21192" y="4203"/>
                  <a:pt x="20136" y="4513"/>
                  <a:pt x="19185" y="4691"/>
                </a:cubicBezTo>
                <a:cubicBezTo>
                  <a:pt x="15653" y="5347"/>
                  <a:pt x="12158" y="6064"/>
                  <a:pt x="8574" y="6397"/>
                </a:cubicBezTo>
                <a:cubicBezTo>
                  <a:pt x="6656" y="6577"/>
                  <a:pt x="4559" y="6663"/>
                  <a:pt x="2966" y="7887"/>
                </a:cubicBezTo>
                <a:cubicBezTo>
                  <a:pt x="2706" y="8088"/>
                  <a:pt x="2475" y="8327"/>
                  <a:pt x="2287" y="8595"/>
                </a:cubicBezTo>
                <a:cubicBezTo>
                  <a:pt x="1413" y="9830"/>
                  <a:pt x="1375" y="11600"/>
                  <a:pt x="1551" y="13047"/>
                </a:cubicBezTo>
                <a:cubicBezTo>
                  <a:pt x="1698" y="14254"/>
                  <a:pt x="2019" y="15496"/>
                  <a:pt x="2448" y="16634"/>
                </a:cubicBezTo>
                <a:cubicBezTo>
                  <a:pt x="2553" y="16911"/>
                  <a:pt x="3054" y="18143"/>
                  <a:pt x="3310" y="18349"/>
                </a:cubicBezTo>
                <a:cubicBezTo>
                  <a:pt x="3599" y="18342"/>
                  <a:pt x="3890" y="18317"/>
                  <a:pt x="4177" y="18277"/>
                </a:cubicBezTo>
                <a:cubicBezTo>
                  <a:pt x="4171" y="18175"/>
                  <a:pt x="4171" y="18070"/>
                  <a:pt x="4177" y="17967"/>
                </a:cubicBezTo>
                <a:cubicBezTo>
                  <a:pt x="4198" y="17693"/>
                  <a:pt x="4248" y="17420"/>
                  <a:pt x="4330" y="17156"/>
                </a:cubicBezTo>
                <a:cubicBezTo>
                  <a:pt x="4684" y="16016"/>
                  <a:pt x="5585" y="15136"/>
                  <a:pt x="6828" y="15712"/>
                </a:cubicBezTo>
                <a:cubicBezTo>
                  <a:pt x="6914" y="15750"/>
                  <a:pt x="6985" y="15813"/>
                  <a:pt x="7034" y="15893"/>
                </a:cubicBezTo>
                <a:cubicBezTo>
                  <a:pt x="7671" y="16167"/>
                  <a:pt x="8115" y="16727"/>
                  <a:pt x="8333" y="17378"/>
                </a:cubicBezTo>
                <a:cubicBezTo>
                  <a:pt x="8821" y="17364"/>
                  <a:pt x="9366" y="17276"/>
                  <a:pt x="9836" y="17198"/>
                </a:cubicBezTo>
                <a:cubicBezTo>
                  <a:pt x="10603" y="17072"/>
                  <a:pt x="11366" y="16919"/>
                  <a:pt x="12124" y="16762"/>
                </a:cubicBezTo>
                <a:cubicBezTo>
                  <a:pt x="13275" y="16523"/>
                  <a:pt x="14423" y="16255"/>
                  <a:pt x="15576" y="16025"/>
                </a:cubicBezTo>
                <a:cubicBezTo>
                  <a:pt x="15932" y="14646"/>
                  <a:pt x="16953" y="14078"/>
                  <a:pt x="18388" y="14396"/>
                </a:cubicBezTo>
                <a:cubicBezTo>
                  <a:pt x="18420" y="14402"/>
                  <a:pt x="18447" y="14415"/>
                  <a:pt x="18472" y="14434"/>
                </a:cubicBezTo>
                <a:cubicBezTo>
                  <a:pt x="19053" y="14579"/>
                  <a:pt x="19451" y="14989"/>
                  <a:pt x="19656" y="15532"/>
                </a:cubicBezTo>
                <a:cubicBezTo>
                  <a:pt x="20432" y="15536"/>
                  <a:pt x="21201" y="15392"/>
                  <a:pt x="21920" y="15105"/>
                </a:cubicBezTo>
                <a:close/>
                <a:moveTo>
                  <a:pt x="7708" y="12785"/>
                </a:moveTo>
                <a:cubicBezTo>
                  <a:pt x="8126" y="12778"/>
                  <a:pt x="8587" y="12724"/>
                  <a:pt x="9002" y="12684"/>
                </a:cubicBezTo>
                <a:cubicBezTo>
                  <a:pt x="9737" y="12615"/>
                  <a:pt x="10473" y="12531"/>
                  <a:pt x="11208" y="12437"/>
                </a:cubicBezTo>
                <a:cubicBezTo>
                  <a:pt x="12028" y="12330"/>
                  <a:pt x="12872" y="12208"/>
                  <a:pt x="13679" y="12024"/>
                </a:cubicBezTo>
                <a:cubicBezTo>
                  <a:pt x="13973" y="11955"/>
                  <a:pt x="15027" y="11751"/>
                  <a:pt x="14849" y="11263"/>
                </a:cubicBezTo>
                <a:cubicBezTo>
                  <a:pt x="14654" y="10739"/>
                  <a:pt x="14580" y="10211"/>
                  <a:pt x="14513" y="9660"/>
                </a:cubicBezTo>
                <a:cubicBezTo>
                  <a:pt x="14476" y="9354"/>
                  <a:pt x="14446" y="8773"/>
                  <a:pt x="14132" y="8620"/>
                </a:cubicBezTo>
                <a:cubicBezTo>
                  <a:pt x="14061" y="8585"/>
                  <a:pt x="13983" y="8570"/>
                  <a:pt x="13906" y="8578"/>
                </a:cubicBezTo>
                <a:cubicBezTo>
                  <a:pt x="12751" y="8681"/>
                  <a:pt x="11554" y="8855"/>
                  <a:pt x="10410" y="9035"/>
                </a:cubicBezTo>
                <a:cubicBezTo>
                  <a:pt x="9595" y="9163"/>
                  <a:pt x="8754" y="9306"/>
                  <a:pt x="7956" y="9509"/>
                </a:cubicBezTo>
                <a:cubicBezTo>
                  <a:pt x="7646" y="9589"/>
                  <a:pt x="6669" y="9802"/>
                  <a:pt x="6723" y="10257"/>
                </a:cubicBezTo>
                <a:cubicBezTo>
                  <a:pt x="6742" y="10395"/>
                  <a:pt x="6782" y="10557"/>
                  <a:pt x="6811" y="10693"/>
                </a:cubicBezTo>
                <a:cubicBezTo>
                  <a:pt x="6872" y="10957"/>
                  <a:pt x="6935" y="11221"/>
                  <a:pt x="7004" y="11481"/>
                </a:cubicBezTo>
                <a:cubicBezTo>
                  <a:pt x="7076" y="11756"/>
                  <a:pt x="7161" y="12028"/>
                  <a:pt x="7262" y="12294"/>
                </a:cubicBezTo>
                <a:cubicBezTo>
                  <a:pt x="7338" y="12481"/>
                  <a:pt x="7465" y="12787"/>
                  <a:pt x="7708" y="12785"/>
                </a:cubicBezTo>
                <a:close/>
                <a:moveTo>
                  <a:pt x="13734" y="10938"/>
                </a:moveTo>
                <a:cubicBezTo>
                  <a:pt x="13595" y="10513"/>
                  <a:pt x="13478" y="10060"/>
                  <a:pt x="13455" y="9612"/>
                </a:cubicBezTo>
                <a:cubicBezTo>
                  <a:pt x="12604" y="9844"/>
                  <a:pt x="11757" y="10033"/>
                  <a:pt x="10883" y="10188"/>
                </a:cubicBezTo>
                <a:cubicBezTo>
                  <a:pt x="9850" y="10374"/>
                  <a:pt x="8819" y="10534"/>
                  <a:pt x="7788" y="10735"/>
                </a:cubicBezTo>
                <a:cubicBezTo>
                  <a:pt x="7893" y="11098"/>
                  <a:pt x="8002" y="11456"/>
                  <a:pt x="8138" y="11808"/>
                </a:cubicBezTo>
                <a:cubicBezTo>
                  <a:pt x="10016" y="11624"/>
                  <a:pt x="11883" y="11305"/>
                  <a:pt x="13734" y="10938"/>
                </a:cubicBezTo>
                <a:close/>
                <a:moveTo>
                  <a:pt x="13044" y="4875"/>
                </a:moveTo>
                <a:cubicBezTo>
                  <a:pt x="12835" y="3714"/>
                  <a:pt x="11837" y="2677"/>
                  <a:pt x="10584" y="3109"/>
                </a:cubicBezTo>
                <a:cubicBezTo>
                  <a:pt x="9561" y="3461"/>
                  <a:pt x="9410" y="4416"/>
                  <a:pt x="9467" y="5357"/>
                </a:cubicBezTo>
                <a:cubicBezTo>
                  <a:pt x="10661" y="5221"/>
                  <a:pt x="11856" y="5062"/>
                  <a:pt x="13044" y="4875"/>
                </a:cubicBezTo>
                <a:close/>
                <a:moveTo>
                  <a:pt x="13970" y="4724"/>
                </a:moveTo>
                <a:cubicBezTo>
                  <a:pt x="14612" y="4618"/>
                  <a:pt x="15249" y="4500"/>
                  <a:pt x="15884" y="4377"/>
                </a:cubicBezTo>
                <a:cubicBezTo>
                  <a:pt x="15783" y="3029"/>
                  <a:pt x="15299" y="1753"/>
                  <a:pt x="13859" y="1365"/>
                </a:cubicBezTo>
                <a:cubicBezTo>
                  <a:pt x="12885" y="1103"/>
                  <a:pt x="11858" y="1126"/>
                  <a:pt x="10881" y="1365"/>
                </a:cubicBezTo>
                <a:cubicBezTo>
                  <a:pt x="9919" y="1598"/>
                  <a:pt x="8893" y="1925"/>
                  <a:pt x="8067" y="2488"/>
                </a:cubicBezTo>
                <a:cubicBezTo>
                  <a:pt x="7136" y="3125"/>
                  <a:pt x="6210" y="4408"/>
                  <a:pt x="6648" y="5573"/>
                </a:cubicBezTo>
                <a:cubicBezTo>
                  <a:pt x="7270" y="5496"/>
                  <a:pt x="7901" y="5470"/>
                  <a:pt x="8528" y="5433"/>
                </a:cubicBezTo>
                <a:cubicBezTo>
                  <a:pt x="8444" y="3788"/>
                  <a:pt x="9022" y="2396"/>
                  <a:pt x="10839" y="2096"/>
                </a:cubicBezTo>
                <a:cubicBezTo>
                  <a:pt x="12531" y="1816"/>
                  <a:pt x="13692" y="3197"/>
                  <a:pt x="13970" y="4724"/>
                </a:cubicBezTo>
                <a:close/>
                <a:moveTo>
                  <a:pt x="18525" y="20447"/>
                </a:moveTo>
                <a:cubicBezTo>
                  <a:pt x="18587" y="20411"/>
                  <a:pt x="18657" y="20386"/>
                  <a:pt x="18730" y="20369"/>
                </a:cubicBezTo>
                <a:cubicBezTo>
                  <a:pt x="18770" y="20361"/>
                  <a:pt x="18812" y="20352"/>
                  <a:pt x="18851" y="20346"/>
                </a:cubicBezTo>
                <a:cubicBezTo>
                  <a:pt x="18692" y="19889"/>
                  <a:pt x="18531" y="19436"/>
                  <a:pt x="18388" y="18975"/>
                </a:cubicBezTo>
                <a:cubicBezTo>
                  <a:pt x="18292" y="19015"/>
                  <a:pt x="18191" y="19045"/>
                  <a:pt x="18089" y="19065"/>
                </a:cubicBezTo>
                <a:cubicBezTo>
                  <a:pt x="18271" y="19514"/>
                  <a:pt x="18418" y="19975"/>
                  <a:pt x="18525" y="20447"/>
                </a:cubicBezTo>
                <a:close/>
                <a:moveTo>
                  <a:pt x="7419" y="22184"/>
                </a:moveTo>
                <a:cubicBezTo>
                  <a:pt x="7340" y="21662"/>
                  <a:pt x="7176" y="21157"/>
                  <a:pt x="6935" y="20688"/>
                </a:cubicBezTo>
                <a:cubicBezTo>
                  <a:pt x="6931" y="20688"/>
                  <a:pt x="6929" y="20688"/>
                  <a:pt x="6925" y="20690"/>
                </a:cubicBezTo>
                <a:cubicBezTo>
                  <a:pt x="6992" y="21111"/>
                  <a:pt x="7063" y="21530"/>
                  <a:pt x="7136" y="21951"/>
                </a:cubicBezTo>
                <a:cubicBezTo>
                  <a:pt x="7151" y="22029"/>
                  <a:pt x="7178" y="22163"/>
                  <a:pt x="7201" y="22295"/>
                </a:cubicBezTo>
                <a:cubicBezTo>
                  <a:pt x="7235" y="22276"/>
                  <a:pt x="7268" y="22257"/>
                  <a:pt x="7291" y="22247"/>
                </a:cubicBezTo>
                <a:cubicBezTo>
                  <a:pt x="7331" y="22224"/>
                  <a:pt x="7375" y="22203"/>
                  <a:pt x="7419" y="22184"/>
                </a:cubicBezTo>
                <a:close/>
                <a:moveTo>
                  <a:pt x="5940" y="20625"/>
                </a:moveTo>
                <a:cubicBezTo>
                  <a:pt x="5254" y="20407"/>
                  <a:pt x="4707" y="19851"/>
                  <a:pt x="4414" y="19202"/>
                </a:cubicBezTo>
                <a:cubicBezTo>
                  <a:pt x="4148" y="19244"/>
                  <a:pt x="3880" y="19269"/>
                  <a:pt x="3609" y="19279"/>
                </a:cubicBezTo>
                <a:cubicBezTo>
                  <a:pt x="3689" y="19921"/>
                  <a:pt x="4209" y="21654"/>
                  <a:pt x="4324" y="22048"/>
                </a:cubicBezTo>
                <a:cubicBezTo>
                  <a:pt x="4609" y="23008"/>
                  <a:pt x="4906" y="23974"/>
                  <a:pt x="5221" y="24925"/>
                </a:cubicBezTo>
                <a:cubicBezTo>
                  <a:pt x="5529" y="25860"/>
                  <a:pt x="6221" y="26572"/>
                  <a:pt x="7262" y="26497"/>
                </a:cubicBezTo>
                <a:cubicBezTo>
                  <a:pt x="8492" y="26409"/>
                  <a:pt x="9735" y="26248"/>
                  <a:pt x="10955" y="26067"/>
                </a:cubicBezTo>
                <a:cubicBezTo>
                  <a:pt x="12512" y="25835"/>
                  <a:pt x="14065" y="25554"/>
                  <a:pt x="15603" y="25221"/>
                </a:cubicBezTo>
                <a:cubicBezTo>
                  <a:pt x="16781" y="24967"/>
                  <a:pt x="17961" y="24680"/>
                  <a:pt x="19118" y="24340"/>
                </a:cubicBezTo>
                <a:cubicBezTo>
                  <a:pt x="20134" y="24043"/>
                  <a:pt x="21161" y="23701"/>
                  <a:pt x="22131" y="23276"/>
                </a:cubicBezTo>
                <a:cubicBezTo>
                  <a:pt x="23437" y="22704"/>
                  <a:pt x="23437" y="21017"/>
                  <a:pt x="23282" y="19816"/>
                </a:cubicBezTo>
                <a:cubicBezTo>
                  <a:pt x="23141" y="18724"/>
                  <a:pt x="22957" y="17634"/>
                  <a:pt x="22626" y="16582"/>
                </a:cubicBezTo>
                <a:cubicBezTo>
                  <a:pt x="22559" y="16364"/>
                  <a:pt x="22456" y="16155"/>
                  <a:pt x="22366" y="15945"/>
                </a:cubicBezTo>
                <a:cubicBezTo>
                  <a:pt x="21559" y="16280"/>
                  <a:pt x="20696" y="16460"/>
                  <a:pt x="19822" y="16477"/>
                </a:cubicBezTo>
                <a:cubicBezTo>
                  <a:pt x="19822" y="17142"/>
                  <a:pt x="19608" y="17846"/>
                  <a:pt x="19193" y="18361"/>
                </a:cubicBezTo>
                <a:cubicBezTo>
                  <a:pt x="19193" y="18361"/>
                  <a:pt x="19193" y="18363"/>
                  <a:pt x="19195" y="18365"/>
                </a:cubicBezTo>
                <a:cubicBezTo>
                  <a:pt x="19413" y="19139"/>
                  <a:pt x="19700" y="19889"/>
                  <a:pt x="19956" y="20652"/>
                </a:cubicBezTo>
                <a:cubicBezTo>
                  <a:pt x="20056" y="20947"/>
                  <a:pt x="19799" y="21289"/>
                  <a:pt x="19484" y="21260"/>
                </a:cubicBezTo>
                <a:cubicBezTo>
                  <a:pt x="19185" y="21235"/>
                  <a:pt x="18879" y="21264"/>
                  <a:pt x="18617" y="21423"/>
                </a:cubicBezTo>
                <a:cubicBezTo>
                  <a:pt x="18460" y="21520"/>
                  <a:pt x="18357" y="21580"/>
                  <a:pt x="18164" y="21580"/>
                </a:cubicBezTo>
                <a:cubicBezTo>
                  <a:pt x="17902" y="21580"/>
                  <a:pt x="17726" y="21385"/>
                  <a:pt x="17695" y="21136"/>
                </a:cubicBezTo>
                <a:cubicBezTo>
                  <a:pt x="17607" y="20430"/>
                  <a:pt x="17349" y="19675"/>
                  <a:pt x="17045" y="19032"/>
                </a:cubicBezTo>
                <a:cubicBezTo>
                  <a:pt x="17039" y="19017"/>
                  <a:pt x="17032" y="19001"/>
                  <a:pt x="17026" y="18986"/>
                </a:cubicBezTo>
                <a:cubicBezTo>
                  <a:pt x="16209" y="18680"/>
                  <a:pt x="15634" y="17852"/>
                  <a:pt x="15515" y="16993"/>
                </a:cubicBezTo>
                <a:cubicBezTo>
                  <a:pt x="14457" y="17194"/>
                  <a:pt x="13400" y="17456"/>
                  <a:pt x="12348" y="17686"/>
                </a:cubicBezTo>
                <a:cubicBezTo>
                  <a:pt x="11615" y="17848"/>
                  <a:pt x="10877" y="18005"/>
                  <a:pt x="10137" y="18129"/>
                </a:cubicBezTo>
                <a:cubicBezTo>
                  <a:pt x="9603" y="18221"/>
                  <a:pt x="9037" y="18303"/>
                  <a:pt x="8490" y="18321"/>
                </a:cubicBezTo>
                <a:cubicBezTo>
                  <a:pt x="8499" y="19019"/>
                  <a:pt x="8299" y="19793"/>
                  <a:pt x="7782" y="20271"/>
                </a:cubicBezTo>
                <a:cubicBezTo>
                  <a:pt x="8126" y="20964"/>
                  <a:pt x="8320" y="21811"/>
                  <a:pt x="8396" y="22563"/>
                </a:cubicBezTo>
                <a:cubicBezTo>
                  <a:pt x="8415" y="22743"/>
                  <a:pt x="8214" y="22844"/>
                  <a:pt x="8086" y="22917"/>
                </a:cubicBezTo>
                <a:cubicBezTo>
                  <a:pt x="7926" y="23008"/>
                  <a:pt x="7761" y="23085"/>
                  <a:pt x="7591" y="23150"/>
                </a:cubicBezTo>
                <a:cubicBezTo>
                  <a:pt x="7218" y="23293"/>
                  <a:pt x="6514" y="23446"/>
                  <a:pt x="6459" y="22852"/>
                </a:cubicBezTo>
                <a:cubicBezTo>
                  <a:pt x="6392" y="22102"/>
                  <a:pt x="6265" y="21314"/>
                  <a:pt x="5940" y="20629"/>
                </a:cubicBezTo>
                <a:lnTo>
                  <a:pt x="5940" y="20627"/>
                </a:lnTo>
                <a:close/>
                <a:moveTo>
                  <a:pt x="23915" y="23087"/>
                </a:moveTo>
                <a:cubicBezTo>
                  <a:pt x="24610" y="22892"/>
                  <a:pt x="25201" y="22561"/>
                  <a:pt x="25866" y="22238"/>
                </a:cubicBezTo>
                <a:cubicBezTo>
                  <a:pt x="25248" y="20495"/>
                  <a:pt x="24837" y="18682"/>
                  <a:pt x="24495" y="16867"/>
                </a:cubicBezTo>
                <a:cubicBezTo>
                  <a:pt x="23929" y="13862"/>
                  <a:pt x="23552" y="10735"/>
                  <a:pt x="22653" y="7807"/>
                </a:cubicBezTo>
                <a:cubicBezTo>
                  <a:pt x="22255" y="8004"/>
                  <a:pt x="21861" y="8214"/>
                  <a:pt x="21477" y="8440"/>
                </a:cubicBezTo>
                <a:cubicBezTo>
                  <a:pt x="21477" y="8656"/>
                  <a:pt x="21488" y="8874"/>
                  <a:pt x="21507" y="9090"/>
                </a:cubicBezTo>
                <a:cubicBezTo>
                  <a:pt x="21649" y="10701"/>
                  <a:pt x="22129" y="12275"/>
                  <a:pt x="22638" y="13803"/>
                </a:cubicBezTo>
                <a:cubicBezTo>
                  <a:pt x="23445" y="16228"/>
                  <a:pt x="24455" y="18812"/>
                  <a:pt x="24317" y="21408"/>
                </a:cubicBezTo>
                <a:cubicBezTo>
                  <a:pt x="24290" y="21939"/>
                  <a:pt x="24158" y="22565"/>
                  <a:pt x="23915" y="23089"/>
                </a:cubicBezTo>
                <a:close/>
                <a:moveTo>
                  <a:pt x="26692" y="21738"/>
                </a:moveTo>
                <a:cubicBezTo>
                  <a:pt x="27234" y="21367"/>
                  <a:pt x="27792" y="20924"/>
                  <a:pt x="28196" y="20426"/>
                </a:cubicBezTo>
                <a:cubicBezTo>
                  <a:pt x="29148" y="19250"/>
                  <a:pt x="27825" y="16712"/>
                  <a:pt x="27427" y="15480"/>
                </a:cubicBezTo>
                <a:cubicBezTo>
                  <a:pt x="26828" y="13621"/>
                  <a:pt x="26419" y="11709"/>
                  <a:pt x="25839" y="9846"/>
                </a:cubicBezTo>
                <a:cubicBezTo>
                  <a:pt x="25554" y="8933"/>
                  <a:pt x="25302" y="8008"/>
                  <a:pt x="24984" y="7105"/>
                </a:cubicBezTo>
                <a:cubicBezTo>
                  <a:pt x="24969" y="7067"/>
                  <a:pt x="24956" y="7030"/>
                  <a:pt x="24944" y="6992"/>
                </a:cubicBezTo>
                <a:cubicBezTo>
                  <a:pt x="24487" y="6977"/>
                  <a:pt x="23942" y="7193"/>
                  <a:pt x="23514" y="7390"/>
                </a:cubicBezTo>
                <a:cubicBezTo>
                  <a:pt x="24447" y="10310"/>
                  <a:pt x="24831" y="13438"/>
                  <a:pt x="25384" y="16446"/>
                </a:cubicBezTo>
                <a:cubicBezTo>
                  <a:pt x="25713" y="18231"/>
                  <a:pt x="26103" y="20017"/>
                  <a:pt x="26692" y="21735"/>
                </a:cubicBezTo>
                <a:close/>
                <a:moveTo>
                  <a:pt x="23659" y="4502"/>
                </a:moveTo>
                <a:cubicBezTo>
                  <a:pt x="22869" y="4590"/>
                  <a:pt x="22037" y="5483"/>
                  <a:pt x="21809" y="6202"/>
                </a:cubicBezTo>
                <a:cubicBezTo>
                  <a:pt x="21764" y="6349"/>
                  <a:pt x="21542" y="7063"/>
                  <a:pt x="21565" y="7285"/>
                </a:cubicBezTo>
                <a:cubicBezTo>
                  <a:pt x="21781" y="7233"/>
                  <a:pt x="22538" y="6791"/>
                  <a:pt x="22682" y="6715"/>
                </a:cubicBezTo>
                <a:cubicBezTo>
                  <a:pt x="23299" y="6393"/>
                  <a:pt x="23952" y="6129"/>
                  <a:pt x="24648" y="6070"/>
                </a:cubicBezTo>
                <a:cubicBezTo>
                  <a:pt x="24483" y="5577"/>
                  <a:pt x="24254" y="5014"/>
                  <a:pt x="23904" y="4687"/>
                </a:cubicBezTo>
                <a:cubicBezTo>
                  <a:pt x="23829" y="4618"/>
                  <a:pt x="23747" y="4555"/>
                  <a:pt x="23659" y="450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5" name="Google Shape;3225;p92"/>
          <p:cNvSpPr/>
          <p:nvPr/>
        </p:nvSpPr>
        <p:spPr>
          <a:xfrm rot="-899973">
            <a:off x="7709478" y="814363"/>
            <a:ext cx="1330804" cy="1459617"/>
          </a:xfrm>
          <a:custGeom>
            <a:avLst/>
            <a:gdLst/>
            <a:ahLst/>
            <a:cxnLst/>
            <a:rect l="l" t="t" r="r" b="b"/>
            <a:pathLst>
              <a:path w="45499" h="49903" extrusionOk="0">
                <a:moveTo>
                  <a:pt x="4236" y="596"/>
                </a:moveTo>
                <a:cubicBezTo>
                  <a:pt x="4429" y="355"/>
                  <a:pt x="4171" y="1"/>
                  <a:pt x="3869" y="129"/>
                </a:cubicBezTo>
                <a:cubicBezTo>
                  <a:pt x="3823" y="150"/>
                  <a:pt x="3785" y="179"/>
                  <a:pt x="3754" y="219"/>
                </a:cubicBezTo>
                <a:lnTo>
                  <a:pt x="3609" y="405"/>
                </a:lnTo>
                <a:lnTo>
                  <a:pt x="3467" y="590"/>
                </a:lnTo>
                <a:lnTo>
                  <a:pt x="3379" y="707"/>
                </a:lnTo>
                <a:cubicBezTo>
                  <a:pt x="3180" y="980"/>
                  <a:pt x="3490" y="1321"/>
                  <a:pt x="3779" y="1156"/>
                </a:cubicBezTo>
                <a:cubicBezTo>
                  <a:pt x="3813" y="1135"/>
                  <a:pt x="3842" y="1107"/>
                  <a:pt x="3865" y="1076"/>
                </a:cubicBezTo>
                <a:lnTo>
                  <a:pt x="3953" y="961"/>
                </a:lnTo>
                <a:lnTo>
                  <a:pt x="4091" y="778"/>
                </a:lnTo>
                <a:lnTo>
                  <a:pt x="4234" y="596"/>
                </a:lnTo>
                <a:close/>
                <a:moveTo>
                  <a:pt x="45029" y="49888"/>
                </a:moveTo>
                <a:cubicBezTo>
                  <a:pt x="45079" y="49900"/>
                  <a:pt x="45130" y="49902"/>
                  <a:pt x="45180" y="49892"/>
                </a:cubicBezTo>
                <a:cubicBezTo>
                  <a:pt x="45490" y="49816"/>
                  <a:pt x="45499" y="49387"/>
                  <a:pt x="45195" y="49299"/>
                </a:cubicBezTo>
                <a:lnTo>
                  <a:pt x="44960" y="49232"/>
                </a:lnTo>
                <a:lnTo>
                  <a:pt x="44748" y="49167"/>
                </a:lnTo>
                <a:lnTo>
                  <a:pt x="44623" y="49127"/>
                </a:lnTo>
                <a:cubicBezTo>
                  <a:pt x="44308" y="49026"/>
                  <a:pt x="44073" y="49427"/>
                  <a:pt x="44333" y="49653"/>
                </a:cubicBezTo>
                <a:cubicBezTo>
                  <a:pt x="44363" y="49676"/>
                  <a:pt x="44396" y="49695"/>
                  <a:pt x="44432" y="49707"/>
                </a:cubicBezTo>
                <a:lnTo>
                  <a:pt x="44566" y="49749"/>
                </a:lnTo>
                <a:lnTo>
                  <a:pt x="44788" y="49816"/>
                </a:lnTo>
                <a:close/>
                <a:moveTo>
                  <a:pt x="42692" y="49035"/>
                </a:moveTo>
                <a:cubicBezTo>
                  <a:pt x="43009" y="49175"/>
                  <a:pt x="43283" y="48766"/>
                  <a:pt x="43021" y="48527"/>
                </a:cubicBezTo>
                <a:cubicBezTo>
                  <a:pt x="42998" y="48506"/>
                  <a:pt x="42973" y="48490"/>
                  <a:pt x="42946" y="48479"/>
                </a:cubicBezTo>
                <a:lnTo>
                  <a:pt x="42713" y="48370"/>
                </a:lnTo>
                <a:lnTo>
                  <a:pt x="42518" y="48276"/>
                </a:lnTo>
                <a:lnTo>
                  <a:pt x="42407" y="48221"/>
                </a:lnTo>
                <a:cubicBezTo>
                  <a:pt x="42168" y="48098"/>
                  <a:pt x="41898" y="48326"/>
                  <a:pt x="41978" y="48586"/>
                </a:cubicBezTo>
                <a:cubicBezTo>
                  <a:pt x="42003" y="48664"/>
                  <a:pt x="42057" y="48729"/>
                  <a:pt x="42131" y="48764"/>
                </a:cubicBezTo>
                <a:lnTo>
                  <a:pt x="42248" y="48825"/>
                </a:lnTo>
                <a:lnTo>
                  <a:pt x="42451" y="48921"/>
                </a:lnTo>
                <a:close/>
                <a:moveTo>
                  <a:pt x="40513" y="47836"/>
                </a:moveTo>
                <a:cubicBezTo>
                  <a:pt x="40737" y="47985"/>
                  <a:pt x="41033" y="47786"/>
                  <a:pt x="40980" y="47519"/>
                </a:cubicBezTo>
                <a:cubicBezTo>
                  <a:pt x="40963" y="47440"/>
                  <a:pt x="40915" y="47369"/>
                  <a:pt x="40846" y="47324"/>
                </a:cubicBezTo>
                <a:lnTo>
                  <a:pt x="40664" y="47203"/>
                </a:lnTo>
                <a:lnTo>
                  <a:pt x="40486" y="47083"/>
                </a:lnTo>
                <a:lnTo>
                  <a:pt x="40351" y="46989"/>
                </a:lnTo>
                <a:cubicBezTo>
                  <a:pt x="40301" y="46954"/>
                  <a:pt x="40242" y="46935"/>
                  <a:pt x="40182" y="46933"/>
                </a:cubicBezTo>
                <a:cubicBezTo>
                  <a:pt x="39880" y="46926"/>
                  <a:pt x="39752" y="47314"/>
                  <a:pt x="39997" y="47488"/>
                </a:cubicBezTo>
                <a:lnTo>
                  <a:pt x="40140" y="47586"/>
                </a:lnTo>
                <a:lnTo>
                  <a:pt x="40324" y="47712"/>
                </a:lnTo>
                <a:lnTo>
                  <a:pt x="40513" y="47836"/>
                </a:lnTo>
                <a:close/>
                <a:moveTo>
                  <a:pt x="38530" y="46335"/>
                </a:moveTo>
                <a:cubicBezTo>
                  <a:pt x="38775" y="46551"/>
                  <a:pt x="39142" y="46285"/>
                  <a:pt x="39012" y="45985"/>
                </a:cubicBezTo>
                <a:cubicBezTo>
                  <a:pt x="38996" y="45943"/>
                  <a:pt x="38968" y="45908"/>
                  <a:pt x="38935" y="45881"/>
                </a:cubicBezTo>
                <a:lnTo>
                  <a:pt x="38805" y="45765"/>
                </a:lnTo>
                <a:lnTo>
                  <a:pt x="38646" y="45623"/>
                </a:lnTo>
                <a:lnTo>
                  <a:pt x="38488" y="45478"/>
                </a:lnTo>
                <a:cubicBezTo>
                  <a:pt x="38270" y="45271"/>
                  <a:pt x="37916" y="45470"/>
                  <a:pt x="37979" y="45763"/>
                </a:cubicBezTo>
                <a:cubicBezTo>
                  <a:pt x="37992" y="45824"/>
                  <a:pt x="38023" y="45878"/>
                  <a:pt x="38067" y="45920"/>
                </a:cubicBezTo>
                <a:lnTo>
                  <a:pt x="38235" y="46075"/>
                </a:lnTo>
                <a:lnTo>
                  <a:pt x="38400" y="46222"/>
                </a:lnTo>
                <a:lnTo>
                  <a:pt x="38528" y="46335"/>
                </a:lnTo>
                <a:close/>
                <a:moveTo>
                  <a:pt x="38069" y="45920"/>
                </a:moveTo>
                <a:lnTo>
                  <a:pt x="38490" y="45478"/>
                </a:lnTo>
                <a:close/>
                <a:moveTo>
                  <a:pt x="36768" y="44592"/>
                </a:moveTo>
                <a:cubicBezTo>
                  <a:pt x="36879" y="44720"/>
                  <a:pt x="37072" y="44730"/>
                  <a:pt x="37200" y="44619"/>
                </a:cubicBezTo>
                <a:cubicBezTo>
                  <a:pt x="37325" y="44508"/>
                  <a:pt x="37338" y="44315"/>
                  <a:pt x="37227" y="44189"/>
                </a:cubicBezTo>
                <a:lnTo>
                  <a:pt x="37139" y="44091"/>
                </a:lnTo>
                <a:lnTo>
                  <a:pt x="36996" y="43927"/>
                </a:lnTo>
                <a:lnTo>
                  <a:pt x="36831" y="43735"/>
                </a:lnTo>
                <a:cubicBezTo>
                  <a:pt x="36609" y="43470"/>
                  <a:pt x="36185" y="43718"/>
                  <a:pt x="36313" y="44045"/>
                </a:cubicBezTo>
                <a:cubicBezTo>
                  <a:pt x="36326" y="44074"/>
                  <a:pt x="36342" y="44101"/>
                  <a:pt x="36361" y="44124"/>
                </a:cubicBezTo>
                <a:lnTo>
                  <a:pt x="36535" y="44328"/>
                </a:lnTo>
                <a:lnTo>
                  <a:pt x="36680" y="44495"/>
                </a:lnTo>
                <a:lnTo>
                  <a:pt x="36768" y="44592"/>
                </a:lnTo>
                <a:close/>
                <a:moveTo>
                  <a:pt x="35223" y="42657"/>
                </a:moveTo>
                <a:cubicBezTo>
                  <a:pt x="35429" y="42938"/>
                  <a:pt x="35867" y="42724"/>
                  <a:pt x="35764" y="42387"/>
                </a:cubicBezTo>
                <a:cubicBezTo>
                  <a:pt x="35756" y="42358"/>
                  <a:pt x="35741" y="42330"/>
                  <a:pt x="35724" y="42305"/>
                </a:cubicBezTo>
                <a:lnTo>
                  <a:pt x="35659" y="42215"/>
                </a:lnTo>
                <a:lnTo>
                  <a:pt x="35533" y="42035"/>
                </a:lnTo>
                <a:lnTo>
                  <a:pt x="35380" y="41811"/>
                </a:lnTo>
                <a:cubicBezTo>
                  <a:pt x="35196" y="41534"/>
                  <a:pt x="34760" y="41712"/>
                  <a:pt x="34827" y="42043"/>
                </a:cubicBezTo>
                <a:cubicBezTo>
                  <a:pt x="34836" y="42081"/>
                  <a:pt x="34850" y="42117"/>
                  <a:pt x="34871" y="42148"/>
                </a:cubicBezTo>
                <a:lnTo>
                  <a:pt x="35030" y="42383"/>
                </a:lnTo>
                <a:lnTo>
                  <a:pt x="35158" y="42565"/>
                </a:lnTo>
                <a:close/>
                <a:moveTo>
                  <a:pt x="33890" y="40574"/>
                </a:moveTo>
                <a:cubicBezTo>
                  <a:pt x="33974" y="40723"/>
                  <a:pt x="34161" y="40773"/>
                  <a:pt x="34307" y="40692"/>
                </a:cubicBezTo>
                <a:cubicBezTo>
                  <a:pt x="34454" y="40608"/>
                  <a:pt x="34506" y="40419"/>
                  <a:pt x="34423" y="40272"/>
                </a:cubicBezTo>
                <a:lnTo>
                  <a:pt x="34362" y="40168"/>
                </a:lnTo>
                <a:lnTo>
                  <a:pt x="34253" y="39975"/>
                </a:lnTo>
                <a:lnTo>
                  <a:pt x="34127" y="39746"/>
                </a:lnTo>
                <a:cubicBezTo>
                  <a:pt x="33974" y="39459"/>
                  <a:pt x="33530" y="39581"/>
                  <a:pt x="33553" y="39916"/>
                </a:cubicBezTo>
                <a:cubicBezTo>
                  <a:pt x="33557" y="39956"/>
                  <a:pt x="33570" y="39998"/>
                  <a:pt x="33589" y="40036"/>
                </a:cubicBezTo>
                <a:lnTo>
                  <a:pt x="33721" y="40272"/>
                </a:lnTo>
                <a:lnTo>
                  <a:pt x="33832" y="40469"/>
                </a:lnTo>
                <a:lnTo>
                  <a:pt x="33890" y="40574"/>
                </a:lnTo>
                <a:close/>
                <a:moveTo>
                  <a:pt x="32754" y="38384"/>
                </a:moveTo>
                <a:cubicBezTo>
                  <a:pt x="32826" y="38537"/>
                  <a:pt x="33006" y="38604"/>
                  <a:pt x="33161" y="38533"/>
                </a:cubicBezTo>
                <a:cubicBezTo>
                  <a:pt x="33314" y="38462"/>
                  <a:pt x="33381" y="38281"/>
                  <a:pt x="33310" y="38128"/>
                </a:cubicBezTo>
                <a:lnTo>
                  <a:pt x="33247" y="37992"/>
                </a:lnTo>
                <a:lnTo>
                  <a:pt x="33155" y="37789"/>
                </a:lnTo>
                <a:lnTo>
                  <a:pt x="33060" y="37577"/>
                </a:lnTo>
                <a:cubicBezTo>
                  <a:pt x="32928" y="37271"/>
                  <a:pt x="32463" y="37370"/>
                  <a:pt x="32476" y="37716"/>
                </a:cubicBezTo>
                <a:cubicBezTo>
                  <a:pt x="32478" y="37751"/>
                  <a:pt x="32486" y="37787"/>
                  <a:pt x="32499" y="37820"/>
                </a:cubicBezTo>
                <a:lnTo>
                  <a:pt x="32597" y="38038"/>
                </a:lnTo>
                <a:lnTo>
                  <a:pt x="32692" y="38246"/>
                </a:lnTo>
                <a:lnTo>
                  <a:pt x="32754" y="38382"/>
                </a:lnTo>
                <a:close/>
                <a:moveTo>
                  <a:pt x="31803" y="36106"/>
                </a:moveTo>
                <a:cubicBezTo>
                  <a:pt x="31866" y="36259"/>
                  <a:pt x="32038" y="36335"/>
                  <a:pt x="32191" y="36278"/>
                </a:cubicBezTo>
                <a:cubicBezTo>
                  <a:pt x="32346" y="36221"/>
                  <a:pt x="32428" y="36054"/>
                  <a:pt x="32377" y="35897"/>
                </a:cubicBezTo>
                <a:lnTo>
                  <a:pt x="32312" y="35723"/>
                </a:lnTo>
                <a:lnTo>
                  <a:pt x="32237" y="35513"/>
                </a:lnTo>
                <a:lnTo>
                  <a:pt x="32170" y="35326"/>
                </a:lnTo>
                <a:cubicBezTo>
                  <a:pt x="32057" y="35012"/>
                  <a:pt x="31598" y="35079"/>
                  <a:pt x="31577" y="35412"/>
                </a:cubicBezTo>
                <a:cubicBezTo>
                  <a:pt x="31575" y="35452"/>
                  <a:pt x="31581" y="35492"/>
                  <a:pt x="31593" y="35530"/>
                </a:cubicBezTo>
                <a:lnTo>
                  <a:pt x="31661" y="35718"/>
                </a:lnTo>
                <a:lnTo>
                  <a:pt x="31740" y="35932"/>
                </a:lnTo>
                <a:lnTo>
                  <a:pt x="31803" y="36108"/>
                </a:lnTo>
                <a:close/>
                <a:moveTo>
                  <a:pt x="31025" y="33767"/>
                </a:moveTo>
                <a:cubicBezTo>
                  <a:pt x="31120" y="34088"/>
                  <a:pt x="31591" y="34050"/>
                  <a:pt x="31625" y="33706"/>
                </a:cubicBezTo>
                <a:cubicBezTo>
                  <a:pt x="31627" y="33671"/>
                  <a:pt x="31625" y="33633"/>
                  <a:pt x="31614" y="33600"/>
                </a:cubicBezTo>
                <a:lnTo>
                  <a:pt x="31554" y="33390"/>
                </a:lnTo>
                <a:lnTo>
                  <a:pt x="31493" y="33176"/>
                </a:lnTo>
                <a:lnTo>
                  <a:pt x="31449" y="33015"/>
                </a:lnTo>
                <a:cubicBezTo>
                  <a:pt x="31348" y="32667"/>
                  <a:pt x="30837" y="32742"/>
                  <a:pt x="30849" y="33115"/>
                </a:cubicBezTo>
                <a:cubicBezTo>
                  <a:pt x="30849" y="33134"/>
                  <a:pt x="30854" y="33155"/>
                  <a:pt x="30858" y="33176"/>
                </a:cubicBezTo>
                <a:lnTo>
                  <a:pt x="30904" y="33340"/>
                </a:lnTo>
                <a:lnTo>
                  <a:pt x="30965" y="33558"/>
                </a:lnTo>
                <a:lnTo>
                  <a:pt x="31025" y="33767"/>
                </a:lnTo>
                <a:close/>
                <a:moveTo>
                  <a:pt x="30418" y="31382"/>
                </a:moveTo>
                <a:cubicBezTo>
                  <a:pt x="30489" y="31707"/>
                  <a:pt x="30963" y="31699"/>
                  <a:pt x="31017" y="31363"/>
                </a:cubicBezTo>
                <a:cubicBezTo>
                  <a:pt x="31023" y="31326"/>
                  <a:pt x="31021" y="31288"/>
                  <a:pt x="31015" y="31250"/>
                </a:cubicBezTo>
                <a:lnTo>
                  <a:pt x="30969" y="31037"/>
                </a:lnTo>
                <a:lnTo>
                  <a:pt x="30889" y="30659"/>
                </a:lnTo>
                <a:cubicBezTo>
                  <a:pt x="30879" y="30601"/>
                  <a:pt x="30849" y="30546"/>
                  <a:pt x="30810" y="30504"/>
                </a:cubicBezTo>
                <a:cubicBezTo>
                  <a:pt x="30594" y="30288"/>
                  <a:pt x="30233" y="30479"/>
                  <a:pt x="30290" y="30777"/>
                </a:cubicBezTo>
                <a:lnTo>
                  <a:pt x="30370" y="31162"/>
                </a:lnTo>
                <a:lnTo>
                  <a:pt x="30416" y="31382"/>
                </a:lnTo>
                <a:close/>
                <a:moveTo>
                  <a:pt x="29971" y="28955"/>
                </a:moveTo>
                <a:cubicBezTo>
                  <a:pt x="30024" y="29295"/>
                  <a:pt x="30508" y="29310"/>
                  <a:pt x="30575" y="28966"/>
                </a:cubicBezTo>
                <a:cubicBezTo>
                  <a:pt x="30581" y="28932"/>
                  <a:pt x="30581" y="28901"/>
                  <a:pt x="30577" y="28870"/>
                </a:cubicBezTo>
                <a:lnTo>
                  <a:pt x="30523" y="28484"/>
                </a:lnTo>
                <a:lnTo>
                  <a:pt x="30493" y="28270"/>
                </a:lnTo>
                <a:cubicBezTo>
                  <a:pt x="30453" y="27947"/>
                  <a:pt x="29996" y="27901"/>
                  <a:pt x="29898" y="28222"/>
                </a:cubicBezTo>
                <a:cubicBezTo>
                  <a:pt x="29885" y="28262"/>
                  <a:pt x="29881" y="28304"/>
                  <a:pt x="29888" y="28346"/>
                </a:cubicBezTo>
                <a:lnTo>
                  <a:pt x="29917" y="28568"/>
                </a:lnTo>
                <a:lnTo>
                  <a:pt x="29948" y="28782"/>
                </a:lnTo>
                <a:close/>
                <a:moveTo>
                  <a:pt x="29699" y="26508"/>
                </a:moveTo>
                <a:cubicBezTo>
                  <a:pt x="29703" y="26566"/>
                  <a:pt x="29724" y="26623"/>
                  <a:pt x="29762" y="26671"/>
                </a:cubicBezTo>
                <a:cubicBezTo>
                  <a:pt x="29946" y="26910"/>
                  <a:pt x="30330" y="26763"/>
                  <a:pt x="30309" y="26462"/>
                </a:cubicBezTo>
                <a:lnTo>
                  <a:pt x="30290" y="26200"/>
                </a:lnTo>
                <a:lnTo>
                  <a:pt x="30269" y="25858"/>
                </a:lnTo>
                <a:cubicBezTo>
                  <a:pt x="30258" y="25690"/>
                  <a:pt x="30116" y="25560"/>
                  <a:pt x="29946" y="25571"/>
                </a:cubicBezTo>
                <a:cubicBezTo>
                  <a:pt x="29779" y="25579"/>
                  <a:pt x="29649" y="25724"/>
                  <a:pt x="29659" y="25892"/>
                </a:cubicBezTo>
                <a:lnTo>
                  <a:pt x="29680" y="26241"/>
                </a:lnTo>
                <a:close/>
                <a:moveTo>
                  <a:pt x="29653" y="24204"/>
                </a:moveTo>
                <a:cubicBezTo>
                  <a:pt x="29770" y="24395"/>
                  <a:pt x="30089" y="24410"/>
                  <a:pt x="30196" y="24163"/>
                </a:cubicBezTo>
                <a:cubicBezTo>
                  <a:pt x="30202" y="24148"/>
                  <a:pt x="30206" y="24131"/>
                  <a:pt x="30210" y="24116"/>
                </a:cubicBezTo>
                <a:cubicBezTo>
                  <a:pt x="30479" y="24031"/>
                  <a:pt x="30489" y="23641"/>
                  <a:pt x="30225" y="23542"/>
                </a:cubicBezTo>
                <a:lnTo>
                  <a:pt x="30227" y="23442"/>
                </a:lnTo>
                <a:cubicBezTo>
                  <a:pt x="30238" y="23121"/>
                  <a:pt x="29802" y="23002"/>
                  <a:pt x="29649" y="23295"/>
                </a:cubicBezTo>
                <a:cubicBezTo>
                  <a:pt x="29630" y="23335"/>
                  <a:pt x="29617" y="23379"/>
                  <a:pt x="29617" y="23425"/>
                </a:cubicBezTo>
                <a:lnTo>
                  <a:pt x="29613" y="23593"/>
                </a:lnTo>
                <a:lnTo>
                  <a:pt x="29466" y="23613"/>
                </a:lnTo>
                <a:cubicBezTo>
                  <a:pt x="29359" y="23628"/>
                  <a:pt x="29269" y="23699"/>
                  <a:pt x="29227" y="23798"/>
                </a:cubicBezTo>
                <a:cubicBezTo>
                  <a:pt x="29137" y="24016"/>
                  <a:pt x="29317" y="24251"/>
                  <a:pt x="29552" y="24217"/>
                </a:cubicBezTo>
                <a:lnTo>
                  <a:pt x="29653" y="24202"/>
                </a:lnTo>
                <a:close/>
                <a:moveTo>
                  <a:pt x="29728" y="21572"/>
                </a:moveTo>
                <a:cubicBezTo>
                  <a:pt x="29697" y="21908"/>
                  <a:pt x="30149" y="22042"/>
                  <a:pt x="30305" y="21742"/>
                </a:cubicBezTo>
                <a:cubicBezTo>
                  <a:pt x="30321" y="21708"/>
                  <a:pt x="30332" y="21671"/>
                  <a:pt x="30336" y="21635"/>
                </a:cubicBezTo>
                <a:lnTo>
                  <a:pt x="30359" y="21405"/>
                </a:lnTo>
                <a:lnTo>
                  <a:pt x="30380" y="21229"/>
                </a:lnTo>
                <a:lnTo>
                  <a:pt x="30403" y="21036"/>
                </a:lnTo>
                <a:cubicBezTo>
                  <a:pt x="30430" y="20866"/>
                  <a:pt x="30311" y="20709"/>
                  <a:pt x="30141" y="20686"/>
                </a:cubicBezTo>
                <a:cubicBezTo>
                  <a:pt x="29971" y="20663"/>
                  <a:pt x="29814" y="20786"/>
                  <a:pt x="29797" y="20956"/>
                </a:cubicBezTo>
                <a:lnTo>
                  <a:pt x="29772" y="21157"/>
                </a:lnTo>
                <a:lnTo>
                  <a:pt x="29751" y="21340"/>
                </a:lnTo>
                <a:close/>
                <a:moveTo>
                  <a:pt x="30114" y="19124"/>
                </a:moveTo>
                <a:cubicBezTo>
                  <a:pt x="30082" y="19286"/>
                  <a:pt x="30185" y="19445"/>
                  <a:pt x="30346" y="19481"/>
                </a:cubicBezTo>
                <a:cubicBezTo>
                  <a:pt x="30506" y="19518"/>
                  <a:pt x="30667" y="19420"/>
                  <a:pt x="30709" y="19259"/>
                </a:cubicBezTo>
                <a:lnTo>
                  <a:pt x="30749" y="19085"/>
                </a:lnTo>
                <a:lnTo>
                  <a:pt x="30787" y="18932"/>
                </a:lnTo>
                <a:lnTo>
                  <a:pt x="30824" y="18781"/>
                </a:lnTo>
                <a:lnTo>
                  <a:pt x="30852" y="18678"/>
                </a:lnTo>
                <a:cubicBezTo>
                  <a:pt x="30940" y="18334"/>
                  <a:pt x="30474" y="18137"/>
                  <a:pt x="30290" y="18447"/>
                </a:cubicBezTo>
                <a:cubicBezTo>
                  <a:pt x="30277" y="18468"/>
                  <a:pt x="30269" y="18494"/>
                  <a:pt x="30261" y="18519"/>
                </a:cubicBezTo>
                <a:lnTo>
                  <a:pt x="30231" y="18628"/>
                </a:lnTo>
                <a:lnTo>
                  <a:pt x="30191" y="18785"/>
                </a:lnTo>
                <a:lnTo>
                  <a:pt x="30154" y="18944"/>
                </a:lnTo>
                <a:lnTo>
                  <a:pt x="30112" y="19124"/>
                </a:lnTo>
                <a:close/>
                <a:moveTo>
                  <a:pt x="30877" y="16739"/>
                </a:moveTo>
                <a:cubicBezTo>
                  <a:pt x="30743" y="17041"/>
                  <a:pt x="31109" y="17312"/>
                  <a:pt x="31359" y="17096"/>
                </a:cubicBezTo>
                <a:cubicBezTo>
                  <a:pt x="31390" y="17069"/>
                  <a:pt x="31415" y="17033"/>
                  <a:pt x="31432" y="16993"/>
                </a:cubicBezTo>
                <a:lnTo>
                  <a:pt x="31484" y="16880"/>
                </a:lnTo>
                <a:lnTo>
                  <a:pt x="31541" y="16760"/>
                </a:lnTo>
                <a:lnTo>
                  <a:pt x="31598" y="16647"/>
                </a:lnTo>
                <a:lnTo>
                  <a:pt x="31656" y="16532"/>
                </a:lnTo>
                <a:lnTo>
                  <a:pt x="31692" y="16463"/>
                </a:lnTo>
                <a:cubicBezTo>
                  <a:pt x="31847" y="16163"/>
                  <a:pt x="31482" y="15863"/>
                  <a:pt x="31214" y="16096"/>
                </a:cubicBezTo>
                <a:cubicBezTo>
                  <a:pt x="31189" y="16119"/>
                  <a:pt x="31168" y="16146"/>
                  <a:pt x="31153" y="16176"/>
                </a:cubicBezTo>
                <a:lnTo>
                  <a:pt x="31114" y="16251"/>
                </a:lnTo>
                <a:lnTo>
                  <a:pt x="31051" y="16375"/>
                </a:lnTo>
                <a:lnTo>
                  <a:pt x="30990" y="16501"/>
                </a:lnTo>
                <a:lnTo>
                  <a:pt x="30929" y="16628"/>
                </a:lnTo>
                <a:lnTo>
                  <a:pt x="30879" y="16742"/>
                </a:lnTo>
                <a:close/>
                <a:moveTo>
                  <a:pt x="32275" y="14619"/>
                </a:moveTo>
                <a:cubicBezTo>
                  <a:pt x="32017" y="14876"/>
                  <a:pt x="32340" y="15287"/>
                  <a:pt x="32652" y="15094"/>
                </a:cubicBezTo>
                <a:cubicBezTo>
                  <a:pt x="32671" y="15084"/>
                  <a:pt x="32685" y="15069"/>
                  <a:pt x="32702" y="15057"/>
                </a:cubicBezTo>
                <a:lnTo>
                  <a:pt x="32794" y="14966"/>
                </a:lnTo>
                <a:lnTo>
                  <a:pt x="32870" y="14899"/>
                </a:lnTo>
                <a:lnTo>
                  <a:pt x="32945" y="14834"/>
                </a:lnTo>
                <a:lnTo>
                  <a:pt x="33023" y="14772"/>
                </a:lnTo>
                <a:lnTo>
                  <a:pt x="33100" y="14711"/>
                </a:lnTo>
                <a:lnTo>
                  <a:pt x="33128" y="14692"/>
                </a:lnTo>
                <a:cubicBezTo>
                  <a:pt x="33410" y="14487"/>
                  <a:pt x="33197" y="14049"/>
                  <a:pt x="32857" y="14151"/>
                </a:cubicBezTo>
                <a:cubicBezTo>
                  <a:pt x="32830" y="14162"/>
                  <a:pt x="32803" y="14174"/>
                  <a:pt x="32778" y="14191"/>
                </a:cubicBezTo>
                <a:lnTo>
                  <a:pt x="32738" y="14220"/>
                </a:lnTo>
                <a:lnTo>
                  <a:pt x="32645" y="14292"/>
                </a:lnTo>
                <a:lnTo>
                  <a:pt x="32555" y="14365"/>
                </a:lnTo>
                <a:lnTo>
                  <a:pt x="32467" y="14440"/>
                </a:lnTo>
                <a:lnTo>
                  <a:pt x="32379" y="14518"/>
                </a:lnTo>
                <a:lnTo>
                  <a:pt x="32275" y="14619"/>
                </a:lnTo>
                <a:close/>
                <a:moveTo>
                  <a:pt x="34639" y="13510"/>
                </a:moveTo>
                <a:cubicBezTo>
                  <a:pt x="34469" y="13516"/>
                  <a:pt x="34339" y="13659"/>
                  <a:pt x="34345" y="13826"/>
                </a:cubicBezTo>
                <a:cubicBezTo>
                  <a:pt x="34351" y="13996"/>
                  <a:pt x="34492" y="14126"/>
                  <a:pt x="34662" y="14120"/>
                </a:cubicBezTo>
                <a:lnTo>
                  <a:pt x="34760" y="14116"/>
                </a:lnTo>
                <a:lnTo>
                  <a:pt x="34856" y="14114"/>
                </a:lnTo>
                <a:lnTo>
                  <a:pt x="34955" y="14114"/>
                </a:lnTo>
                <a:lnTo>
                  <a:pt x="35056" y="14118"/>
                </a:lnTo>
                <a:lnTo>
                  <a:pt x="35158" y="14124"/>
                </a:lnTo>
                <a:lnTo>
                  <a:pt x="35223" y="14132"/>
                </a:lnTo>
                <a:cubicBezTo>
                  <a:pt x="35391" y="14151"/>
                  <a:pt x="35544" y="14032"/>
                  <a:pt x="35563" y="13864"/>
                </a:cubicBezTo>
                <a:cubicBezTo>
                  <a:pt x="35584" y="13696"/>
                  <a:pt x="35464" y="13546"/>
                  <a:pt x="35297" y="13525"/>
                </a:cubicBezTo>
                <a:lnTo>
                  <a:pt x="35211" y="13516"/>
                </a:lnTo>
                <a:lnTo>
                  <a:pt x="35091" y="13508"/>
                </a:lnTo>
                <a:lnTo>
                  <a:pt x="34972" y="13504"/>
                </a:lnTo>
                <a:lnTo>
                  <a:pt x="34854" y="13502"/>
                </a:lnTo>
                <a:lnTo>
                  <a:pt x="34737" y="13504"/>
                </a:lnTo>
                <a:lnTo>
                  <a:pt x="34639" y="13510"/>
                </a:lnTo>
                <a:close/>
                <a:moveTo>
                  <a:pt x="37139" y="14118"/>
                </a:moveTo>
                <a:cubicBezTo>
                  <a:pt x="36822" y="13954"/>
                  <a:pt x="36529" y="14365"/>
                  <a:pt x="36787" y="14612"/>
                </a:cubicBezTo>
                <a:cubicBezTo>
                  <a:pt x="36806" y="14629"/>
                  <a:pt x="36826" y="14644"/>
                  <a:pt x="36850" y="14656"/>
                </a:cubicBezTo>
                <a:lnTo>
                  <a:pt x="36958" y="14713"/>
                </a:lnTo>
                <a:lnTo>
                  <a:pt x="37082" y="14780"/>
                </a:lnTo>
                <a:cubicBezTo>
                  <a:pt x="37176" y="14834"/>
                  <a:pt x="37269" y="14889"/>
                  <a:pt x="37359" y="14948"/>
                </a:cubicBezTo>
                <a:cubicBezTo>
                  <a:pt x="37644" y="15126"/>
                  <a:pt x="37969" y="14782"/>
                  <a:pt x="37772" y="14510"/>
                </a:cubicBezTo>
                <a:cubicBezTo>
                  <a:pt x="37749" y="14480"/>
                  <a:pt x="37721" y="14453"/>
                  <a:pt x="37690" y="14432"/>
                </a:cubicBezTo>
                <a:cubicBezTo>
                  <a:pt x="37587" y="14369"/>
                  <a:pt x="37487" y="14308"/>
                  <a:pt x="37382" y="14250"/>
                </a:cubicBezTo>
                <a:lnTo>
                  <a:pt x="37248" y="14176"/>
                </a:lnTo>
                <a:lnTo>
                  <a:pt x="37139" y="14118"/>
                </a:lnTo>
                <a:close/>
                <a:moveTo>
                  <a:pt x="39115" y="15731"/>
                </a:moveTo>
                <a:cubicBezTo>
                  <a:pt x="38920" y="15478"/>
                  <a:pt x="38507" y="15660"/>
                  <a:pt x="38574" y="15985"/>
                </a:cubicBezTo>
                <a:cubicBezTo>
                  <a:pt x="38585" y="16027"/>
                  <a:pt x="38604" y="16069"/>
                  <a:pt x="38631" y="16104"/>
                </a:cubicBezTo>
                <a:cubicBezTo>
                  <a:pt x="38748" y="16253"/>
                  <a:pt x="38855" y="16413"/>
                  <a:pt x="38952" y="16576"/>
                </a:cubicBezTo>
                <a:cubicBezTo>
                  <a:pt x="39086" y="16809"/>
                  <a:pt x="39438" y="16765"/>
                  <a:pt x="39511" y="16503"/>
                </a:cubicBezTo>
                <a:cubicBezTo>
                  <a:pt x="39532" y="16423"/>
                  <a:pt x="39522" y="16339"/>
                  <a:pt x="39482" y="16270"/>
                </a:cubicBezTo>
                <a:cubicBezTo>
                  <a:pt x="39371" y="16084"/>
                  <a:pt x="39249" y="15903"/>
                  <a:pt x="39115" y="15731"/>
                </a:cubicBezTo>
                <a:close/>
                <a:moveTo>
                  <a:pt x="40081" y="18131"/>
                </a:moveTo>
                <a:cubicBezTo>
                  <a:pt x="40062" y="17821"/>
                  <a:pt x="39639" y="17733"/>
                  <a:pt x="39499" y="18024"/>
                </a:cubicBezTo>
                <a:cubicBezTo>
                  <a:pt x="39478" y="18068"/>
                  <a:pt x="39469" y="18118"/>
                  <a:pt x="39471" y="18169"/>
                </a:cubicBezTo>
                <a:cubicBezTo>
                  <a:pt x="39486" y="18353"/>
                  <a:pt x="39482" y="18540"/>
                  <a:pt x="39461" y="18722"/>
                </a:cubicBezTo>
                <a:cubicBezTo>
                  <a:pt x="39419" y="19045"/>
                  <a:pt x="39851" y="19200"/>
                  <a:pt x="40025" y="18917"/>
                </a:cubicBezTo>
                <a:cubicBezTo>
                  <a:pt x="40045" y="18881"/>
                  <a:pt x="40060" y="18839"/>
                  <a:pt x="40064" y="18797"/>
                </a:cubicBezTo>
                <a:cubicBezTo>
                  <a:pt x="40092" y="18575"/>
                  <a:pt x="40098" y="18353"/>
                  <a:pt x="40081" y="18131"/>
                </a:cubicBezTo>
                <a:close/>
                <a:moveTo>
                  <a:pt x="39308" y="20619"/>
                </a:moveTo>
                <a:cubicBezTo>
                  <a:pt x="39511" y="20353"/>
                  <a:pt x="39197" y="19992"/>
                  <a:pt x="38901" y="20174"/>
                </a:cubicBezTo>
                <a:cubicBezTo>
                  <a:pt x="38872" y="20193"/>
                  <a:pt x="38845" y="20218"/>
                  <a:pt x="38824" y="20246"/>
                </a:cubicBezTo>
                <a:cubicBezTo>
                  <a:pt x="38708" y="20397"/>
                  <a:pt x="38583" y="20537"/>
                  <a:pt x="38446" y="20671"/>
                </a:cubicBezTo>
                <a:cubicBezTo>
                  <a:pt x="38197" y="20923"/>
                  <a:pt x="38499" y="21329"/>
                  <a:pt x="38813" y="21153"/>
                </a:cubicBezTo>
                <a:cubicBezTo>
                  <a:pt x="38836" y="21141"/>
                  <a:pt x="38857" y="21124"/>
                  <a:pt x="38876" y="21107"/>
                </a:cubicBezTo>
                <a:cubicBezTo>
                  <a:pt x="39031" y="20954"/>
                  <a:pt x="39176" y="20791"/>
                  <a:pt x="39308" y="20619"/>
                </a:cubicBezTo>
                <a:close/>
                <a:moveTo>
                  <a:pt x="37313" y="22216"/>
                </a:moveTo>
                <a:cubicBezTo>
                  <a:pt x="37461" y="22138"/>
                  <a:pt x="37520" y="21954"/>
                  <a:pt x="37443" y="21805"/>
                </a:cubicBezTo>
                <a:cubicBezTo>
                  <a:pt x="37365" y="21654"/>
                  <a:pt x="37181" y="21595"/>
                  <a:pt x="37032" y="21673"/>
                </a:cubicBezTo>
                <a:cubicBezTo>
                  <a:pt x="36856" y="21765"/>
                  <a:pt x="36680" y="21849"/>
                  <a:pt x="36500" y="21928"/>
                </a:cubicBezTo>
                <a:cubicBezTo>
                  <a:pt x="36200" y="22058"/>
                  <a:pt x="36286" y="22513"/>
                  <a:pt x="36627" y="22513"/>
                </a:cubicBezTo>
                <a:cubicBezTo>
                  <a:pt x="36667" y="22513"/>
                  <a:pt x="36707" y="22505"/>
                  <a:pt x="36743" y="22488"/>
                </a:cubicBezTo>
                <a:cubicBezTo>
                  <a:pt x="36935" y="22402"/>
                  <a:pt x="37126" y="22312"/>
                  <a:pt x="37313" y="22216"/>
                </a:cubicBezTo>
                <a:close/>
                <a:moveTo>
                  <a:pt x="34970" y="23102"/>
                </a:moveTo>
                <a:cubicBezTo>
                  <a:pt x="35280" y="23022"/>
                  <a:pt x="35271" y="22561"/>
                  <a:pt x="34934" y="22505"/>
                </a:cubicBezTo>
                <a:cubicBezTo>
                  <a:pt x="34894" y="22499"/>
                  <a:pt x="34852" y="22503"/>
                  <a:pt x="34812" y="22513"/>
                </a:cubicBezTo>
                <a:lnTo>
                  <a:pt x="34569" y="22578"/>
                </a:lnTo>
                <a:lnTo>
                  <a:pt x="34226" y="22666"/>
                </a:lnTo>
                <a:cubicBezTo>
                  <a:pt x="33890" y="22752"/>
                  <a:pt x="33932" y="23245"/>
                  <a:pt x="34284" y="23270"/>
                </a:cubicBezTo>
                <a:cubicBezTo>
                  <a:pt x="34316" y="23270"/>
                  <a:pt x="34345" y="23268"/>
                  <a:pt x="34374" y="23259"/>
                </a:cubicBezTo>
                <a:lnTo>
                  <a:pt x="34724" y="23169"/>
                </a:lnTo>
                <a:lnTo>
                  <a:pt x="34970" y="23104"/>
                </a:lnTo>
                <a:close/>
                <a:moveTo>
                  <a:pt x="32578" y="23681"/>
                </a:moveTo>
                <a:cubicBezTo>
                  <a:pt x="32918" y="23605"/>
                  <a:pt x="32893" y="23113"/>
                  <a:pt x="32541" y="23079"/>
                </a:cubicBezTo>
                <a:cubicBezTo>
                  <a:pt x="32511" y="23077"/>
                  <a:pt x="32482" y="23077"/>
                  <a:pt x="32455" y="23083"/>
                </a:cubicBezTo>
                <a:lnTo>
                  <a:pt x="32233" y="23131"/>
                </a:lnTo>
                <a:lnTo>
                  <a:pt x="31860" y="23207"/>
                </a:lnTo>
                <a:cubicBezTo>
                  <a:pt x="31694" y="23238"/>
                  <a:pt x="31585" y="23400"/>
                  <a:pt x="31619" y="23565"/>
                </a:cubicBezTo>
                <a:cubicBezTo>
                  <a:pt x="31650" y="23731"/>
                  <a:pt x="31811" y="23838"/>
                  <a:pt x="31977" y="23806"/>
                </a:cubicBezTo>
                <a:lnTo>
                  <a:pt x="32356" y="23727"/>
                </a:lnTo>
                <a:lnTo>
                  <a:pt x="32578" y="23681"/>
                </a:lnTo>
                <a:close/>
                <a:moveTo>
                  <a:pt x="27721" y="24441"/>
                </a:moveTo>
                <a:cubicBezTo>
                  <a:pt x="27888" y="24425"/>
                  <a:pt x="28010" y="24274"/>
                  <a:pt x="27993" y="24106"/>
                </a:cubicBezTo>
                <a:cubicBezTo>
                  <a:pt x="27978" y="23938"/>
                  <a:pt x="27827" y="23815"/>
                  <a:pt x="27660" y="23831"/>
                </a:cubicBezTo>
                <a:lnTo>
                  <a:pt x="27377" y="23859"/>
                </a:lnTo>
                <a:lnTo>
                  <a:pt x="27056" y="23886"/>
                </a:lnTo>
                <a:cubicBezTo>
                  <a:pt x="26717" y="23917"/>
                  <a:pt x="26671" y="24397"/>
                  <a:pt x="27010" y="24489"/>
                </a:cubicBezTo>
                <a:cubicBezTo>
                  <a:pt x="27042" y="24496"/>
                  <a:pt x="27075" y="24498"/>
                  <a:pt x="27106" y="24496"/>
                </a:cubicBezTo>
                <a:lnTo>
                  <a:pt x="27433" y="24466"/>
                </a:lnTo>
                <a:lnTo>
                  <a:pt x="27721" y="24439"/>
                </a:lnTo>
                <a:close/>
                <a:moveTo>
                  <a:pt x="25264" y="24613"/>
                </a:moveTo>
                <a:cubicBezTo>
                  <a:pt x="25579" y="24603"/>
                  <a:pt x="25679" y="24169"/>
                  <a:pt x="25375" y="24028"/>
                </a:cubicBezTo>
                <a:cubicBezTo>
                  <a:pt x="25331" y="24010"/>
                  <a:pt x="25287" y="23999"/>
                  <a:pt x="25241" y="24001"/>
                </a:cubicBezTo>
                <a:lnTo>
                  <a:pt x="24883" y="24016"/>
                </a:lnTo>
                <a:lnTo>
                  <a:pt x="24636" y="24022"/>
                </a:lnTo>
                <a:cubicBezTo>
                  <a:pt x="24307" y="24033"/>
                  <a:pt x="24221" y="24479"/>
                  <a:pt x="24525" y="24611"/>
                </a:cubicBezTo>
                <a:cubicBezTo>
                  <a:pt x="24564" y="24626"/>
                  <a:pt x="24606" y="24634"/>
                  <a:pt x="24648" y="24634"/>
                </a:cubicBezTo>
                <a:lnTo>
                  <a:pt x="24904" y="24626"/>
                </a:lnTo>
                <a:lnTo>
                  <a:pt x="25264" y="24613"/>
                </a:lnTo>
                <a:close/>
                <a:moveTo>
                  <a:pt x="22802" y="24642"/>
                </a:moveTo>
                <a:cubicBezTo>
                  <a:pt x="22970" y="24642"/>
                  <a:pt x="23104" y="24510"/>
                  <a:pt x="23108" y="24343"/>
                </a:cubicBezTo>
                <a:cubicBezTo>
                  <a:pt x="23112" y="24177"/>
                  <a:pt x="22980" y="24039"/>
                  <a:pt x="22814" y="24033"/>
                </a:cubicBezTo>
                <a:lnTo>
                  <a:pt x="22448" y="24024"/>
                </a:lnTo>
                <a:lnTo>
                  <a:pt x="22209" y="24018"/>
                </a:lnTo>
                <a:cubicBezTo>
                  <a:pt x="21873" y="24005"/>
                  <a:pt x="21764" y="24469"/>
                  <a:pt x="22083" y="24605"/>
                </a:cubicBezTo>
                <a:cubicBezTo>
                  <a:pt x="22117" y="24619"/>
                  <a:pt x="22152" y="24626"/>
                  <a:pt x="22188" y="24628"/>
                </a:cubicBezTo>
                <a:lnTo>
                  <a:pt x="22431" y="24634"/>
                </a:lnTo>
                <a:lnTo>
                  <a:pt x="22804" y="24642"/>
                </a:lnTo>
                <a:close/>
                <a:moveTo>
                  <a:pt x="20344" y="24523"/>
                </a:moveTo>
                <a:cubicBezTo>
                  <a:pt x="20461" y="24531"/>
                  <a:pt x="20572" y="24473"/>
                  <a:pt x="20631" y="24372"/>
                </a:cubicBezTo>
                <a:cubicBezTo>
                  <a:pt x="20744" y="24177"/>
                  <a:pt x="20616" y="23932"/>
                  <a:pt x="20392" y="23915"/>
                </a:cubicBezTo>
                <a:lnTo>
                  <a:pt x="20082" y="23888"/>
                </a:lnTo>
                <a:lnTo>
                  <a:pt x="19790" y="23863"/>
                </a:lnTo>
                <a:cubicBezTo>
                  <a:pt x="19518" y="23838"/>
                  <a:pt x="19350" y="24152"/>
                  <a:pt x="19520" y="24360"/>
                </a:cubicBezTo>
                <a:cubicBezTo>
                  <a:pt x="19572" y="24422"/>
                  <a:pt x="19646" y="24462"/>
                  <a:pt x="19727" y="24471"/>
                </a:cubicBezTo>
                <a:lnTo>
                  <a:pt x="20027" y="24498"/>
                </a:lnTo>
                <a:lnTo>
                  <a:pt x="20341" y="24523"/>
                </a:lnTo>
                <a:close/>
                <a:moveTo>
                  <a:pt x="17898" y="24246"/>
                </a:moveTo>
                <a:cubicBezTo>
                  <a:pt x="18216" y="24297"/>
                  <a:pt x="18388" y="23867"/>
                  <a:pt x="18103" y="23685"/>
                </a:cubicBezTo>
                <a:cubicBezTo>
                  <a:pt x="18068" y="23664"/>
                  <a:pt x="18028" y="23649"/>
                  <a:pt x="17988" y="23643"/>
                </a:cubicBezTo>
                <a:lnTo>
                  <a:pt x="17799" y="23616"/>
                </a:lnTo>
                <a:lnTo>
                  <a:pt x="17577" y="23580"/>
                </a:lnTo>
                <a:lnTo>
                  <a:pt x="17389" y="23551"/>
                </a:lnTo>
                <a:cubicBezTo>
                  <a:pt x="17051" y="23498"/>
                  <a:pt x="16890" y="23951"/>
                  <a:pt x="17194" y="24121"/>
                </a:cubicBezTo>
                <a:cubicBezTo>
                  <a:pt x="17225" y="24137"/>
                  <a:pt x="17257" y="24148"/>
                  <a:pt x="17288" y="24152"/>
                </a:cubicBezTo>
                <a:lnTo>
                  <a:pt x="17481" y="24183"/>
                </a:lnTo>
                <a:lnTo>
                  <a:pt x="17707" y="24219"/>
                </a:lnTo>
                <a:close/>
                <a:moveTo>
                  <a:pt x="15471" y="23806"/>
                </a:moveTo>
                <a:cubicBezTo>
                  <a:pt x="15785" y="23873"/>
                  <a:pt x="15982" y="23477"/>
                  <a:pt x="15727" y="23266"/>
                </a:cubicBezTo>
                <a:cubicBezTo>
                  <a:pt x="15691" y="23238"/>
                  <a:pt x="15649" y="23219"/>
                  <a:pt x="15605" y="23209"/>
                </a:cubicBezTo>
                <a:lnTo>
                  <a:pt x="15393" y="23163"/>
                </a:lnTo>
                <a:lnTo>
                  <a:pt x="15182" y="23113"/>
                </a:lnTo>
                <a:lnTo>
                  <a:pt x="15014" y="23073"/>
                </a:lnTo>
                <a:cubicBezTo>
                  <a:pt x="14851" y="23035"/>
                  <a:pt x="14685" y="23136"/>
                  <a:pt x="14645" y="23299"/>
                </a:cubicBezTo>
                <a:cubicBezTo>
                  <a:pt x="14608" y="23463"/>
                  <a:pt x="14708" y="23628"/>
                  <a:pt x="14872" y="23668"/>
                </a:cubicBezTo>
                <a:lnTo>
                  <a:pt x="15044" y="23708"/>
                </a:lnTo>
                <a:lnTo>
                  <a:pt x="15259" y="23758"/>
                </a:lnTo>
                <a:close/>
                <a:moveTo>
                  <a:pt x="13084" y="23186"/>
                </a:moveTo>
                <a:cubicBezTo>
                  <a:pt x="13411" y="23280"/>
                  <a:pt x="13625" y="22861"/>
                  <a:pt x="13361" y="22654"/>
                </a:cubicBezTo>
                <a:cubicBezTo>
                  <a:pt x="13331" y="22631"/>
                  <a:pt x="13300" y="22614"/>
                  <a:pt x="13264" y="22601"/>
                </a:cubicBezTo>
                <a:lnTo>
                  <a:pt x="13118" y="22557"/>
                </a:lnTo>
                <a:lnTo>
                  <a:pt x="12916" y="22494"/>
                </a:lnTo>
                <a:lnTo>
                  <a:pt x="12688" y="22421"/>
                </a:lnTo>
                <a:cubicBezTo>
                  <a:pt x="12374" y="22320"/>
                  <a:pt x="12141" y="22716"/>
                  <a:pt x="12388" y="22941"/>
                </a:cubicBezTo>
                <a:cubicBezTo>
                  <a:pt x="12420" y="22968"/>
                  <a:pt x="12455" y="22989"/>
                  <a:pt x="12495" y="23002"/>
                </a:cubicBezTo>
                <a:lnTo>
                  <a:pt x="12732" y="23077"/>
                </a:lnTo>
                <a:close/>
                <a:moveTo>
                  <a:pt x="10751" y="22375"/>
                </a:moveTo>
                <a:cubicBezTo>
                  <a:pt x="11068" y="22503"/>
                  <a:pt x="11330" y="22090"/>
                  <a:pt x="11060" y="21855"/>
                </a:cubicBezTo>
                <a:cubicBezTo>
                  <a:pt x="11036" y="21836"/>
                  <a:pt x="11009" y="21822"/>
                  <a:pt x="10982" y="21809"/>
                </a:cubicBezTo>
                <a:lnTo>
                  <a:pt x="10793" y="21734"/>
                </a:lnTo>
                <a:lnTo>
                  <a:pt x="10609" y="21658"/>
                </a:lnTo>
                <a:lnTo>
                  <a:pt x="10422" y="21579"/>
                </a:lnTo>
                <a:cubicBezTo>
                  <a:pt x="10119" y="21449"/>
                  <a:pt x="9846" y="21836"/>
                  <a:pt x="10089" y="22079"/>
                </a:cubicBezTo>
                <a:cubicBezTo>
                  <a:pt x="10114" y="22105"/>
                  <a:pt x="10146" y="22125"/>
                  <a:pt x="10179" y="22140"/>
                </a:cubicBezTo>
                <a:lnTo>
                  <a:pt x="10374" y="22222"/>
                </a:lnTo>
                <a:lnTo>
                  <a:pt x="10565" y="22299"/>
                </a:lnTo>
                <a:lnTo>
                  <a:pt x="10751" y="22375"/>
                </a:lnTo>
                <a:close/>
                <a:moveTo>
                  <a:pt x="8501" y="21354"/>
                </a:moveTo>
                <a:cubicBezTo>
                  <a:pt x="8802" y="21511"/>
                  <a:pt x="9102" y="21126"/>
                  <a:pt x="8857" y="20866"/>
                </a:cubicBezTo>
                <a:cubicBezTo>
                  <a:pt x="8836" y="20845"/>
                  <a:pt x="8811" y="20826"/>
                  <a:pt x="8784" y="20811"/>
                </a:cubicBezTo>
                <a:lnTo>
                  <a:pt x="8662" y="20749"/>
                </a:lnTo>
                <a:lnTo>
                  <a:pt x="8492" y="20661"/>
                </a:lnTo>
                <a:lnTo>
                  <a:pt x="8251" y="20529"/>
                </a:lnTo>
                <a:cubicBezTo>
                  <a:pt x="8174" y="20487"/>
                  <a:pt x="8084" y="20480"/>
                  <a:pt x="8002" y="20508"/>
                </a:cubicBezTo>
                <a:cubicBezTo>
                  <a:pt x="7752" y="20596"/>
                  <a:pt x="7723" y="20935"/>
                  <a:pt x="7954" y="21063"/>
                </a:cubicBezTo>
                <a:lnTo>
                  <a:pt x="8205" y="21199"/>
                </a:lnTo>
                <a:lnTo>
                  <a:pt x="8379" y="21291"/>
                </a:lnTo>
                <a:lnTo>
                  <a:pt x="8501" y="21354"/>
                </a:lnTo>
                <a:close/>
                <a:moveTo>
                  <a:pt x="6363" y="20099"/>
                </a:moveTo>
                <a:cubicBezTo>
                  <a:pt x="6503" y="20195"/>
                  <a:pt x="6692" y="20158"/>
                  <a:pt x="6788" y="20019"/>
                </a:cubicBezTo>
                <a:cubicBezTo>
                  <a:pt x="6883" y="19879"/>
                  <a:pt x="6845" y="19690"/>
                  <a:pt x="6707" y="19594"/>
                </a:cubicBezTo>
                <a:lnTo>
                  <a:pt x="6587" y="19514"/>
                </a:lnTo>
                <a:lnTo>
                  <a:pt x="6438" y="19412"/>
                </a:lnTo>
                <a:lnTo>
                  <a:pt x="6212" y="19252"/>
                </a:lnTo>
                <a:cubicBezTo>
                  <a:pt x="5959" y="19066"/>
                  <a:pt x="5609" y="19349"/>
                  <a:pt x="5766" y="19648"/>
                </a:cubicBezTo>
                <a:cubicBezTo>
                  <a:pt x="5787" y="19688"/>
                  <a:pt x="5816" y="19722"/>
                  <a:pt x="5854" y="19747"/>
                </a:cubicBezTo>
                <a:lnTo>
                  <a:pt x="5938" y="19808"/>
                </a:lnTo>
                <a:lnTo>
                  <a:pt x="6091" y="19915"/>
                </a:lnTo>
                <a:lnTo>
                  <a:pt x="6244" y="20019"/>
                </a:lnTo>
                <a:lnTo>
                  <a:pt x="6363" y="20099"/>
                </a:lnTo>
                <a:close/>
                <a:moveTo>
                  <a:pt x="4395" y="18590"/>
                </a:moveTo>
                <a:cubicBezTo>
                  <a:pt x="4521" y="18701"/>
                  <a:pt x="4714" y="18691"/>
                  <a:pt x="4827" y="18563"/>
                </a:cubicBezTo>
                <a:cubicBezTo>
                  <a:pt x="4938" y="18437"/>
                  <a:pt x="4927" y="18244"/>
                  <a:pt x="4802" y="18133"/>
                </a:cubicBezTo>
                <a:lnTo>
                  <a:pt x="4657" y="18003"/>
                </a:lnTo>
                <a:lnTo>
                  <a:pt x="4531" y="17890"/>
                </a:lnTo>
                <a:lnTo>
                  <a:pt x="4359" y="17729"/>
                </a:lnTo>
                <a:cubicBezTo>
                  <a:pt x="4125" y="17502"/>
                  <a:pt x="3743" y="17754"/>
                  <a:pt x="3865" y="18064"/>
                </a:cubicBezTo>
                <a:cubicBezTo>
                  <a:pt x="3882" y="18102"/>
                  <a:pt x="3905" y="18137"/>
                  <a:pt x="3936" y="18167"/>
                </a:cubicBezTo>
                <a:lnTo>
                  <a:pt x="4116" y="18336"/>
                </a:lnTo>
                <a:lnTo>
                  <a:pt x="4246" y="18456"/>
                </a:lnTo>
                <a:lnTo>
                  <a:pt x="4395" y="18590"/>
                </a:lnTo>
                <a:close/>
                <a:moveTo>
                  <a:pt x="2666" y="16794"/>
                </a:moveTo>
                <a:cubicBezTo>
                  <a:pt x="2874" y="17054"/>
                  <a:pt x="3297" y="16840"/>
                  <a:pt x="3194" y="16507"/>
                </a:cubicBezTo>
                <a:cubicBezTo>
                  <a:pt x="3182" y="16473"/>
                  <a:pt x="3165" y="16442"/>
                  <a:pt x="3144" y="16413"/>
                </a:cubicBezTo>
                <a:lnTo>
                  <a:pt x="3069" y="16322"/>
                </a:lnTo>
                <a:lnTo>
                  <a:pt x="2970" y="16197"/>
                </a:lnTo>
                <a:lnTo>
                  <a:pt x="2874" y="16069"/>
                </a:lnTo>
                <a:lnTo>
                  <a:pt x="2777" y="15941"/>
                </a:lnTo>
                <a:cubicBezTo>
                  <a:pt x="2570" y="15662"/>
                  <a:pt x="2130" y="15889"/>
                  <a:pt x="2241" y="16222"/>
                </a:cubicBezTo>
                <a:cubicBezTo>
                  <a:pt x="2251" y="16249"/>
                  <a:pt x="2264" y="16276"/>
                  <a:pt x="2283" y="16301"/>
                </a:cubicBezTo>
                <a:lnTo>
                  <a:pt x="2387" y="16440"/>
                </a:lnTo>
                <a:lnTo>
                  <a:pt x="2488" y="16572"/>
                </a:lnTo>
                <a:lnTo>
                  <a:pt x="2593" y="16704"/>
                </a:lnTo>
                <a:lnTo>
                  <a:pt x="2668" y="16796"/>
                </a:lnTo>
                <a:close/>
                <a:moveTo>
                  <a:pt x="2283" y="16299"/>
                </a:moveTo>
                <a:lnTo>
                  <a:pt x="2777" y="15943"/>
                </a:lnTo>
                <a:close/>
                <a:moveTo>
                  <a:pt x="1281" y="14713"/>
                </a:moveTo>
                <a:cubicBezTo>
                  <a:pt x="1430" y="14998"/>
                  <a:pt x="1868" y="14891"/>
                  <a:pt x="1857" y="14558"/>
                </a:cubicBezTo>
                <a:cubicBezTo>
                  <a:pt x="1855" y="14514"/>
                  <a:pt x="1845" y="14472"/>
                  <a:pt x="1824" y="14432"/>
                </a:cubicBezTo>
                <a:lnTo>
                  <a:pt x="1780" y="14350"/>
                </a:lnTo>
                <a:lnTo>
                  <a:pt x="1710" y="14214"/>
                </a:lnTo>
                <a:lnTo>
                  <a:pt x="1643" y="14076"/>
                </a:lnTo>
                <a:lnTo>
                  <a:pt x="1560" y="13900"/>
                </a:lnTo>
                <a:cubicBezTo>
                  <a:pt x="1428" y="13604"/>
                  <a:pt x="975" y="13692"/>
                  <a:pt x="975" y="14032"/>
                </a:cubicBezTo>
                <a:cubicBezTo>
                  <a:pt x="977" y="14072"/>
                  <a:pt x="985" y="14111"/>
                  <a:pt x="1002" y="14149"/>
                </a:cubicBezTo>
                <a:lnTo>
                  <a:pt x="1092" y="14342"/>
                </a:lnTo>
                <a:lnTo>
                  <a:pt x="1164" y="14487"/>
                </a:lnTo>
                <a:lnTo>
                  <a:pt x="1237" y="14631"/>
                </a:lnTo>
                <a:lnTo>
                  <a:pt x="1281" y="14713"/>
                </a:lnTo>
                <a:close/>
                <a:moveTo>
                  <a:pt x="363" y="12382"/>
                </a:moveTo>
                <a:cubicBezTo>
                  <a:pt x="443" y="12684"/>
                  <a:pt x="883" y="12686"/>
                  <a:pt x="956" y="12368"/>
                </a:cubicBezTo>
                <a:cubicBezTo>
                  <a:pt x="967" y="12320"/>
                  <a:pt x="967" y="12271"/>
                  <a:pt x="954" y="12225"/>
                </a:cubicBezTo>
                <a:lnTo>
                  <a:pt x="914" y="12074"/>
                </a:lnTo>
                <a:lnTo>
                  <a:pt x="878" y="11928"/>
                </a:lnTo>
                <a:lnTo>
                  <a:pt x="845" y="11779"/>
                </a:lnTo>
                <a:lnTo>
                  <a:pt x="818" y="11647"/>
                </a:lnTo>
                <a:cubicBezTo>
                  <a:pt x="742" y="11307"/>
                  <a:pt x="258" y="11333"/>
                  <a:pt x="214" y="11672"/>
                </a:cubicBezTo>
                <a:cubicBezTo>
                  <a:pt x="210" y="11706"/>
                  <a:pt x="210" y="11737"/>
                  <a:pt x="218" y="11771"/>
                </a:cubicBezTo>
                <a:lnTo>
                  <a:pt x="248" y="11909"/>
                </a:lnTo>
                <a:lnTo>
                  <a:pt x="283" y="12066"/>
                </a:lnTo>
                <a:lnTo>
                  <a:pt x="321" y="12223"/>
                </a:lnTo>
                <a:lnTo>
                  <a:pt x="363" y="12382"/>
                </a:lnTo>
                <a:close/>
                <a:moveTo>
                  <a:pt x="5" y="9897"/>
                </a:moveTo>
                <a:cubicBezTo>
                  <a:pt x="15" y="10228"/>
                  <a:pt x="461" y="10310"/>
                  <a:pt x="591" y="10010"/>
                </a:cubicBezTo>
                <a:cubicBezTo>
                  <a:pt x="608" y="9970"/>
                  <a:pt x="614" y="9928"/>
                  <a:pt x="614" y="9886"/>
                </a:cubicBezTo>
                <a:lnTo>
                  <a:pt x="612" y="9794"/>
                </a:lnTo>
                <a:lnTo>
                  <a:pt x="610" y="9637"/>
                </a:lnTo>
                <a:lnTo>
                  <a:pt x="610" y="9480"/>
                </a:lnTo>
                <a:lnTo>
                  <a:pt x="614" y="9293"/>
                </a:lnTo>
                <a:cubicBezTo>
                  <a:pt x="623" y="9124"/>
                  <a:pt x="491" y="8981"/>
                  <a:pt x="323" y="8975"/>
                </a:cubicBezTo>
                <a:cubicBezTo>
                  <a:pt x="153" y="8969"/>
                  <a:pt x="11" y="9098"/>
                  <a:pt x="5" y="9266"/>
                </a:cubicBezTo>
                <a:lnTo>
                  <a:pt x="0" y="9472"/>
                </a:lnTo>
                <a:lnTo>
                  <a:pt x="0" y="9637"/>
                </a:lnTo>
                <a:lnTo>
                  <a:pt x="2" y="9805"/>
                </a:lnTo>
                <a:lnTo>
                  <a:pt x="5" y="9897"/>
                </a:lnTo>
                <a:close/>
                <a:moveTo>
                  <a:pt x="216" y="7399"/>
                </a:moveTo>
                <a:cubicBezTo>
                  <a:pt x="179" y="7564"/>
                  <a:pt x="285" y="7730"/>
                  <a:pt x="453" y="7766"/>
                </a:cubicBezTo>
                <a:cubicBezTo>
                  <a:pt x="619" y="7799"/>
                  <a:pt x="782" y="7690"/>
                  <a:pt x="816" y="7522"/>
                </a:cubicBezTo>
                <a:lnTo>
                  <a:pt x="843" y="7382"/>
                </a:lnTo>
                <a:lnTo>
                  <a:pt x="878" y="7217"/>
                </a:lnTo>
                <a:lnTo>
                  <a:pt x="916" y="7051"/>
                </a:lnTo>
                <a:lnTo>
                  <a:pt x="943" y="6938"/>
                </a:lnTo>
                <a:cubicBezTo>
                  <a:pt x="1023" y="6628"/>
                  <a:pt x="617" y="6412"/>
                  <a:pt x="403" y="6680"/>
                </a:cubicBezTo>
                <a:cubicBezTo>
                  <a:pt x="378" y="6714"/>
                  <a:pt x="361" y="6751"/>
                  <a:pt x="350" y="6791"/>
                </a:cubicBezTo>
                <a:lnTo>
                  <a:pt x="321" y="6911"/>
                </a:lnTo>
                <a:lnTo>
                  <a:pt x="281" y="7084"/>
                </a:lnTo>
                <a:lnTo>
                  <a:pt x="243" y="7258"/>
                </a:lnTo>
                <a:lnTo>
                  <a:pt x="216" y="7399"/>
                </a:lnTo>
                <a:close/>
                <a:moveTo>
                  <a:pt x="923" y="5008"/>
                </a:moveTo>
                <a:cubicBezTo>
                  <a:pt x="801" y="5311"/>
                  <a:pt x="1187" y="5573"/>
                  <a:pt x="1425" y="5335"/>
                </a:cubicBezTo>
                <a:cubicBezTo>
                  <a:pt x="1453" y="5305"/>
                  <a:pt x="1474" y="5270"/>
                  <a:pt x="1490" y="5234"/>
                </a:cubicBezTo>
                <a:lnTo>
                  <a:pt x="1574" y="5024"/>
                </a:lnTo>
                <a:lnTo>
                  <a:pt x="1648" y="4853"/>
                </a:lnTo>
                <a:lnTo>
                  <a:pt x="1721" y="4681"/>
                </a:lnTo>
                <a:cubicBezTo>
                  <a:pt x="1853" y="4377"/>
                  <a:pt x="1474" y="4104"/>
                  <a:pt x="1226" y="4341"/>
                </a:cubicBezTo>
                <a:cubicBezTo>
                  <a:pt x="1199" y="4366"/>
                  <a:pt x="1178" y="4398"/>
                  <a:pt x="1161" y="4433"/>
                </a:cubicBezTo>
                <a:lnTo>
                  <a:pt x="1086" y="4609"/>
                </a:lnTo>
                <a:lnTo>
                  <a:pt x="1011" y="4790"/>
                </a:lnTo>
                <a:lnTo>
                  <a:pt x="923" y="5008"/>
                </a:lnTo>
                <a:close/>
                <a:moveTo>
                  <a:pt x="2012" y="2769"/>
                </a:moveTo>
                <a:cubicBezTo>
                  <a:pt x="1926" y="2914"/>
                  <a:pt x="1975" y="3103"/>
                  <a:pt x="2119" y="3189"/>
                </a:cubicBezTo>
                <a:cubicBezTo>
                  <a:pt x="2264" y="3274"/>
                  <a:pt x="2450" y="3226"/>
                  <a:pt x="2538" y="3082"/>
                </a:cubicBezTo>
                <a:lnTo>
                  <a:pt x="2626" y="2929"/>
                </a:lnTo>
                <a:lnTo>
                  <a:pt x="2731" y="2751"/>
                </a:lnTo>
                <a:lnTo>
                  <a:pt x="2846" y="2566"/>
                </a:lnTo>
                <a:cubicBezTo>
                  <a:pt x="3022" y="2287"/>
                  <a:pt x="2691" y="1963"/>
                  <a:pt x="2413" y="2153"/>
                </a:cubicBezTo>
                <a:cubicBezTo>
                  <a:pt x="2379" y="2176"/>
                  <a:pt x="2352" y="2204"/>
                  <a:pt x="2331" y="2239"/>
                </a:cubicBezTo>
                <a:lnTo>
                  <a:pt x="2209" y="2434"/>
                </a:lnTo>
                <a:lnTo>
                  <a:pt x="2100" y="261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6" name="Google Shape;3226;p92"/>
          <p:cNvSpPr/>
          <p:nvPr/>
        </p:nvSpPr>
        <p:spPr>
          <a:xfrm rot="899958">
            <a:off x="378147" y="2913826"/>
            <a:ext cx="670144" cy="705762"/>
          </a:xfrm>
          <a:custGeom>
            <a:avLst/>
            <a:gdLst/>
            <a:ahLst/>
            <a:cxnLst/>
            <a:rect l="l" t="t" r="r" b="b"/>
            <a:pathLst>
              <a:path w="22408" h="23599" extrusionOk="0">
                <a:moveTo>
                  <a:pt x="10753" y="15813"/>
                </a:moveTo>
                <a:cubicBezTo>
                  <a:pt x="10808" y="15874"/>
                  <a:pt x="10843" y="15951"/>
                  <a:pt x="10852" y="16033"/>
                </a:cubicBezTo>
                <a:cubicBezTo>
                  <a:pt x="11143" y="18615"/>
                  <a:pt x="9921" y="21036"/>
                  <a:pt x="7377" y="21874"/>
                </a:cubicBezTo>
                <a:cubicBezTo>
                  <a:pt x="7054" y="21981"/>
                  <a:pt x="6790" y="21618"/>
                  <a:pt x="6943" y="21333"/>
                </a:cubicBezTo>
                <a:cubicBezTo>
                  <a:pt x="7130" y="20985"/>
                  <a:pt x="7247" y="20566"/>
                  <a:pt x="7197" y="20168"/>
                </a:cubicBezTo>
                <a:cubicBezTo>
                  <a:pt x="6185" y="21694"/>
                  <a:pt x="4047" y="22316"/>
                  <a:pt x="2303" y="22205"/>
                </a:cubicBezTo>
                <a:cubicBezTo>
                  <a:pt x="1939" y="22190"/>
                  <a:pt x="1809" y="21715"/>
                  <a:pt x="2115" y="21515"/>
                </a:cubicBezTo>
                <a:cubicBezTo>
                  <a:pt x="2894" y="20983"/>
                  <a:pt x="3443" y="20369"/>
                  <a:pt x="3758" y="19573"/>
                </a:cubicBezTo>
                <a:cubicBezTo>
                  <a:pt x="3626" y="19870"/>
                  <a:pt x="3165" y="19835"/>
                  <a:pt x="3062" y="19512"/>
                </a:cubicBezTo>
                <a:cubicBezTo>
                  <a:pt x="2769" y="18609"/>
                  <a:pt x="2800" y="17632"/>
                  <a:pt x="3150" y="16750"/>
                </a:cubicBezTo>
                <a:cubicBezTo>
                  <a:pt x="3858" y="14947"/>
                  <a:pt x="5696" y="13738"/>
                  <a:pt x="7622" y="13738"/>
                </a:cubicBezTo>
                <a:cubicBezTo>
                  <a:pt x="7851" y="13738"/>
                  <a:pt x="8004" y="13925"/>
                  <a:pt x="7989" y="14139"/>
                </a:cubicBezTo>
                <a:cubicBezTo>
                  <a:pt x="8396" y="15084"/>
                  <a:pt x="9418" y="15459"/>
                  <a:pt x="10361" y="15658"/>
                </a:cubicBezTo>
                <a:cubicBezTo>
                  <a:pt x="9967" y="15484"/>
                  <a:pt x="9594" y="15266"/>
                  <a:pt x="9249" y="15010"/>
                </a:cubicBezTo>
                <a:cubicBezTo>
                  <a:pt x="8352" y="14344"/>
                  <a:pt x="7652" y="13409"/>
                  <a:pt x="7379" y="12315"/>
                </a:cubicBezTo>
                <a:cubicBezTo>
                  <a:pt x="7379" y="12311"/>
                  <a:pt x="7377" y="12305"/>
                  <a:pt x="7377" y="12301"/>
                </a:cubicBezTo>
                <a:cubicBezTo>
                  <a:pt x="7371" y="12273"/>
                  <a:pt x="7367" y="12246"/>
                  <a:pt x="7367" y="12219"/>
                </a:cubicBezTo>
                <a:lnTo>
                  <a:pt x="7367" y="12037"/>
                </a:lnTo>
                <a:cubicBezTo>
                  <a:pt x="5263" y="12340"/>
                  <a:pt x="3567" y="13254"/>
                  <a:pt x="1704" y="14250"/>
                </a:cubicBezTo>
                <a:cubicBezTo>
                  <a:pt x="1557" y="14331"/>
                  <a:pt x="1373" y="14306"/>
                  <a:pt x="1253" y="14185"/>
                </a:cubicBezTo>
                <a:cubicBezTo>
                  <a:pt x="887" y="13801"/>
                  <a:pt x="541" y="13397"/>
                  <a:pt x="153" y="13032"/>
                </a:cubicBezTo>
                <a:cubicBezTo>
                  <a:pt x="4" y="12892"/>
                  <a:pt x="0" y="12628"/>
                  <a:pt x="159" y="12491"/>
                </a:cubicBezTo>
                <a:cubicBezTo>
                  <a:pt x="415" y="12273"/>
                  <a:pt x="658" y="12030"/>
                  <a:pt x="893" y="11791"/>
                </a:cubicBezTo>
                <a:cubicBezTo>
                  <a:pt x="1218" y="11462"/>
                  <a:pt x="1534" y="11127"/>
                  <a:pt x="1847" y="10787"/>
                </a:cubicBezTo>
                <a:cubicBezTo>
                  <a:pt x="2614" y="9964"/>
                  <a:pt x="3366" y="9126"/>
                  <a:pt x="4127" y="8294"/>
                </a:cubicBezTo>
                <a:cubicBezTo>
                  <a:pt x="5026" y="7304"/>
                  <a:pt x="5937" y="6307"/>
                  <a:pt x="6889" y="5370"/>
                </a:cubicBezTo>
                <a:cubicBezTo>
                  <a:pt x="7264" y="5001"/>
                  <a:pt x="8278" y="3999"/>
                  <a:pt x="8796" y="3899"/>
                </a:cubicBezTo>
                <a:cubicBezTo>
                  <a:pt x="9911" y="3683"/>
                  <a:pt x="11233" y="3689"/>
                  <a:pt x="12380" y="3702"/>
                </a:cubicBezTo>
                <a:cubicBezTo>
                  <a:pt x="13427" y="2648"/>
                  <a:pt x="14618" y="1721"/>
                  <a:pt x="16020" y="1191"/>
                </a:cubicBezTo>
                <a:cubicBezTo>
                  <a:pt x="17883" y="483"/>
                  <a:pt x="19882" y="277"/>
                  <a:pt x="21842" y="5"/>
                </a:cubicBezTo>
                <a:cubicBezTo>
                  <a:pt x="21875" y="1"/>
                  <a:pt x="21911" y="1"/>
                  <a:pt x="21947" y="5"/>
                </a:cubicBezTo>
                <a:cubicBezTo>
                  <a:pt x="22169" y="24"/>
                  <a:pt x="22328" y="225"/>
                  <a:pt x="22294" y="445"/>
                </a:cubicBezTo>
                <a:cubicBezTo>
                  <a:pt x="22282" y="1189"/>
                  <a:pt x="22359" y="1950"/>
                  <a:pt x="22380" y="2694"/>
                </a:cubicBezTo>
                <a:cubicBezTo>
                  <a:pt x="22408" y="3620"/>
                  <a:pt x="22366" y="4534"/>
                  <a:pt x="22160" y="5439"/>
                </a:cubicBezTo>
                <a:cubicBezTo>
                  <a:pt x="21819" y="6929"/>
                  <a:pt x="21217" y="8243"/>
                  <a:pt x="20255" y="9434"/>
                </a:cubicBezTo>
                <a:cubicBezTo>
                  <a:pt x="20255" y="9436"/>
                  <a:pt x="20255" y="9438"/>
                  <a:pt x="20255" y="9438"/>
                </a:cubicBezTo>
                <a:cubicBezTo>
                  <a:pt x="20392" y="10033"/>
                  <a:pt x="20524" y="10628"/>
                  <a:pt x="20633" y="11228"/>
                </a:cubicBezTo>
                <a:cubicBezTo>
                  <a:pt x="20744" y="11835"/>
                  <a:pt x="20840" y="12472"/>
                  <a:pt x="20855" y="13091"/>
                </a:cubicBezTo>
                <a:cubicBezTo>
                  <a:pt x="20878" y="14080"/>
                  <a:pt x="18220" y="17865"/>
                  <a:pt x="17602" y="18753"/>
                </a:cubicBezTo>
                <a:cubicBezTo>
                  <a:pt x="16523" y="20310"/>
                  <a:pt x="15406" y="21836"/>
                  <a:pt x="14299" y="23374"/>
                </a:cubicBezTo>
                <a:cubicBezTo>
                  <a:pt x="14197" y="23550"/>
                  <a:pt x="13945" y="23599"/>
                  <a:pt x="13780" y="23485"/>
                </a:cubicBezTo>
                <a:cubicBezTo>
                  <a:pt x="13339" y="23184"/>
                  <a:pt x="12870" y="22932"/>
                  <a:pt x="12417" y="22656"/>
                </a:cubicBezTo>
                <a:cubicBezTo>
                  <a:pt x="12273" y="22565"/>
                  <a:pt x="12208" y="22392"/>
                  <a:pt x="12258" y="22230"/>
                </a:cubicBezTo>
                <a:cubicBezTo>
                  <a:pt x="12836" y="20191"/>
                  <a:pt x="13214" y="18206"/>
                  <a:pt x="13059" y="16094"/>
                </a:cubicBezTo>
                <a:lnTo>
                  <a:pt x="13048" y="16102"/>
                </a:lnTo>
                <a:cubicBezTo>
                  <a:pt x="12958" y="16182"/>
                  <a:pt x="12836" y="16215"/>
                  <a:pt x="12719" y="16188"/>
                </a:cubicBezTo>
                <a:cubicBezTo>
                  <a:pt x="12048" y="16169"/>
                  <a:pt x="11384" y="16044"/>
                  <a:pt x="10751" y="15815"/>
                </a:cubicBezTo>
                <a:close/>
                <a:moveTo>
                  <a:pt x="3772" y="19541"/>
                </a:moveTo>
                <a:cubicBezTo>
                  <a:pt x="3825" y="19399"/>
                  <a:pt x="3871" y="19254"/>
                  <a:pt x="3911" y="19108"/>
                </a:cubicBezTo>
                <a:cubicBezTo>
                  <a:pt x="3844" y="19225"/>
                  <a:pt x="3802" y="19353"/>
                  <a:pt x="3785" y="19485"/>
                </a:cubicBezTo>
                <a:cubicBezTo>
                  <a:pt x="3785" y="19489"/>
                  <a:pt x="3785" y="19493"/>
                  <a:pt x="3783" y="19497"/>
                </a:cubicBezTo>
                <a:cubicBezTo>
                  <a:pt x="3779" y="19512"/>
                  <a:pt x="3777" y="19527"/>
                  <a:pt x="3772" y="19541"/>
                </a:cubicBezTo>
                <a:close/>
                <a:moveTo>
                  <a:pt x="21536" y="4701"/>
                </a:moveTo>
                <a:cubicBezTo>
                  <a:pt x="20213" y="4339"/>
                  <a:pt x="18233" y="2606"/>
                  <a:pt x="17462" y="1493"/>
                </a:cubicBezTo>
                <a:cubicBezTo>
                  <a:pt x="17273" y="1545"/>
                  <a:pt x="17087" y="1602"/>
                  <a:pt x="16902" y="1665"/>
                </a:cubicBezTo>
                <a:cubicBezTo>
                  <a:pt x="15362" y="2189"/>
                  <a:pt x="14037" y="3054"/>
                  <a:pt x="12910" y="4228"/>
                </a:cubicBezTo>
                <a:cubicBezTo>
                  <a:pt x="11529" y="5666"/>
                  <a:pt x="10039" y="7185"/>
                  <a:pt x="9062" y="8943"/>
                </a:cubicBezTo>
                <a:cubicBezTo>
                  <a:pt x="9408" y="10400"/>
                  <a:pt x="13329" y="13066"/>
                  <a:pt x="14744" y="13749"/>
                </a:cubicBezTo>
                <a:cubicBezTo>
                  <a:pt x="15081" y="13483"/>
                  <a:pt x="15418" y="13216"/>
                  <a:pt x="15752" y="12946"/>
                </a:cubicBezTo>
                <a:cubicBezTo>
                  <a:pt x="16364" y="12445"/>
                  <a:pt x="16957" y="11932"/>
                  <a:pt x="17520" y="11376"/>
                </a:cubicBezTo>
                <a:cubicBezTo>
                  <a:pt x="18210" y="10695"/>
                  <a:pt x="18862" y="9972"/>
                  <a:pt x="19469" y="9216"/>
                </a:cubicBezTo>
                <a:cubicBezTo>
                  <a:pt x="20547" y="7885"/>
                  <a:pt x="21299" y="6403"/>
                  <a:pt x="21536" y="4704"/>
                </a:cubicBezTo>
                <a:close/>
                <a:moveTo>
                  <a:pt x="15064" y="5877"/>
                </a:moveTo>
                <a:cubicBezTo>
                  <a:pt x="14876" y="6060"/>
                  <a:pt x="14693" y="6254"/>
                  <a:pt x="14511" y="6445"/>
                </a:cubicBezTo>
                <a:cubicBezTo>
                  <a:pt x="14222" y="6749"/>
                  <a:pt x="13937" y="7055"/>
                  <a:pt x="13652" y="7363"/>
                </a:cubicBezTo>
                <a:cubicBezTo>
                  <a:pt x="13358" y="7684"/>
                  <a:pt x="13063" y="8009"/>
                  <a:pt x="12776" y="8335"/>
                </a:cubicBezTo>
                <a:cubicBezTo>
                  <a:pt x="12604" y="8532"/>
                  <a:pt x="12390" y="8765"/>
                  <a:pt x="12243" y="8981"/>
                </a:cubicBezTo>
                <a:cubicBezTo>
                  <a:pt x="11902" y="9488"/>
                  <a:pt x="12501" y="10272"/>
                  <a:pt x="12830" y="10632"/>
                </a:cubicBezTo>
                <a:cubicBezTo>
                  <a:pt x="13061" y="10886"/>
                  <a:pt x="13342" y="11144"/>
                  <a:pt x="13631" y="11326"/>
                </a:cubicBezTo>
                <a:cubicBezTo>
                  <a:pt x="13819" y="11446"/>
                  <a:pt x="14159" y="11628"/>
                  <a:pt x="14362" y="11446"/>
                </a:cubicBezTo>
                <a:cubicBezTo>
                  <a:pt x="15525" y="10352"/>
                  <a:pt x="16623" y="9232"/>
                  <a:pt x="17606" y="7977"/>
                </a:cubicBezTo>
                <a:cubicBezTo>
                  <a:pt x="18007" y="7755"/>
                  <a:pt x="18336" y="7418"/>
                  <a:pt x="18547" y="7011"/>
                </a:cubicBezTo>
                <a:cubicBezTo>
                  <a:pt x="18925" y="6288"/>
                  <a:pt x="18765" y="5163"/>
                  <a:pt x="18260" y="4538"/>
                </a:cubicBezTo>
                <a:cubicBezTo>
                  <a:pt x="18241" y="4502"/>
                  <a:pt x="18216" y="4469"/>
                  <a:pt x="18187" y="4440"/>
                </a:cubicBezTo>
                <a:cubicBezTo>
                  <a:pt x="17948" y="4209"/>
                  <a:pt x="17655" y="4062"/>
                  <a:pt x="17319" y="4037"/>
                </a:cubicBezTo>
                <a:cubicBezTo>
                  <a:pt x="16567" y="3981"/>
                  <a:pt x="15859" y="4536"/>
                  <a:pt x="15448" y="5121"/>
                </a:cubicBezTo>
                <a:cubicBezTo>
                  <a:pt x="15284" y="5351"/>
                  <a:pt x="15154" y="5607"/>
                  <a:pt x="15064" y="5877"/>
                </a:cubicBezTo>
                <a:close/>
                <a:moveTo>
                  <a:pt x="17611" y="5041"/>
                </a:moveTo>
                <a:cubicBezTo>
                  <a:pt x="17493" y="4938"/>
                  <a:pt x="17344" y="4878"/>
                  <a:pt x="17187" y="4867"/>
                </a:cubicBezTo>
                <a:cubicBezTo>
                  <a:pt x="16422" y="4825"/>
                  <a:pt x="15615" y="5948"/>
                  <a:pt x="15708" y="6663"/>
                </a:cubicBezTo>
                <a:cubicBezTo>
                  <a:pt x="15800" y="7388"/>
                  <a:pt x="16737" y="7736"/>
                  <a:pt x="17319" y="7325"/>
                </a:cubicBezTo>
                <a:cubicBezTo>
                  <a:pt x="17703" y="7055"/>
                  <a:pt x="18042" y="6581"/>
                  <a:pt x="18028" y="6095"/>
                </a:cubicBezTo>
                <a:cubicBezTo>
                  <a:pt x="18023" y="5900"/>
                  <a:pt x="17969" y="5510"/>
                  <a:pt x="17868" y="5347"/>
                </a:cubicBezTo>
                <a:cubicBezTo>
                  <a:pt x="17803" y="5242"/>
                  <a:pt x="17726" y="5148"/>
                  <a:pt x="17638" y="5062"/>
                </a:cubicBezTo>
                <a:cubicBezTo>
                  <a:pt x="17627" y="5056"/>
                  <a:pt x="17619" y="5049"/>
                  <a:pt x="17611" y="5041"/>
                </a:cubicBezTo>
                <a:close/>
                <a:moveTo>
                  <a:pt x="15054" y="7141"/>
                </a:moveTo>
                <a:cubicBezTo>
                  <a:pt x="14341" y="7883"/>
                  <a:pt x="13652" y="8658"/>
                  <a:pt x="12964" y="9423"/>
                </a:cubicBezTo>
                <a:cubicBezTo>
                  <a:pt x="12973" y="9591"/>
                  <a:pt x="13331" y="10035"/>
                  <a:pt x="13432" y="10146"/>
                </a:cubicBezTo>
                <a:cubicBezTo>
                  <a:pt x="13524" y="10249"/>
                  <a:pt x="13987" y="10708"/>
                  <a:pt x="14146" y="10639"/>
                </a:cubicBezTo>
                <a:cubicBezTo>
                  <a:pt x="14148" y="10637"/>
                  <a:pt x="14153" y="10634"/>
                  <a:pt x="14155" y="10632"/>
                </a:cubicBezTo>
                <a:cubicBezTo>
                  <a:pt x="14509" y="10310"/>
                  <a:pt x="14853" y="9962"/>
                  <a:pt x="15184" y="9614"/>
                </a:cubicBezTo>
                <a:cubicBezTo>
                  <a:pt x="15613" y="9163"/>
                  <a:pt x="16030" y="8700"/>
                  <a:pt x="16437" y="8224"/>
                </a:cubicBezTo>
                <a:cubicBezTo>
                  <a:pt x="15976" y="8168"/>
                  <a:pt x="15576" y="7925"/>
                  <a:pt x="15276" y="7539"/>
                </a:cubicBezTo>
                <a:cubicBezTo>
                  <a:pt x="15182" y="7420"/>
                  <a:pt x="15106" y="7286"/>
                  <a:pt x="15054" y="7143"/>
                </a:cubicBezTo>
                <a:close/>
                <a:moveTo>
                  <a:pt x="12732" y="15388"/>
                </a:moveTo>
                <a:cubicBezTo>
                  <a:pt x="13117" y="15056"/>
                  <a:pt x="13511" y="14730"/>
                  <a:pt x="13909" y="14411"/>
                </a:cubicBezTo>
                <a:cubicBezTo>
                  <a:pt x="12367" y="13640"/>
                  <a:pt x="9452" y="11575"/>
                  <a:pt x="8521" y="10100"/>
                </a:cubicBezTo>
                <a:cubicBezTo>
                  <a:pt x="8280" y="10743"/>
                  <a:pt x="8132" y="11418"/>
                  <a:pt x="8125" y="12108"/>
                </a:cubicBezTo>
                <a:cubicBezTo>
                  <a:pt x="9131" y="14082"/>
                  <a:pt x="10535" y="15006"/>
                  <a:pt x="12732" y="15388"/>
                </a:cubicBezTo>
                <a:close/>
                <a:moveTo>
                  <a:pt x="21607" y="3922"/>
                </a:moveTo>
                <a:cubicBezTo>
                  <a:pt x="21657" y="2882"/>
                  <a:pt x="21571" y="1832"/>
                  <a:pt x="21559" y="793"/>
                </a:cubicBezTo>
                <a:cubicBezTo>
                  <a:pt x="20454" y="938"/>
                  <a:pt x="19340" y="1061"/>
                  <a:pt x="18250" y="1298"/>
                </a:cubicBezTo>
                <a:cubicBezTo>
                  <a:pt x="18973" y="2197"/>
                  <a:pt x="20555" y="3570"/>
                  <a:pt x="21607" y="3922"/>
                </a:cubicBezTo>
                <a:close/>
                <a:moveTo>
                  <a:pt x="13754" y="15501"/>
                </a:moveTo>
                <a:cubicBezTo>
                  <a:pt x="13989" y="17634"/>
                  <a:pt x="13740" y="19684"/>
                  <a:pt x="13172" y="21746"/>
                </a:cubicBezTo>
                <a:cubicBezTo>
                  <a:pt x="13140" y="21857"/>
                  <a:pt x="13086" y="22065"/>
                  <a:pt x="13151" y="22174"/>
                </a:cubicBezTo>
                <a:cubicBezTo>
                  <a:pt x="13216" y="22283"/>
                  <a:pt x="13516" y="22429"/>
                  <a:pt x="13631" y="22496"/>
                </a:cubicBezTo>
                <a:cubicBezTo>
                  <a:pt x="13671" y="22519"/>
                  <a:pt x="13834" y="22609"/>
                  <a:pt x="13884" y="22586"/>
                </a:cubicBezTo>
                <a:cubicBezTo>
                  <a:pt x="13935" y="22563"/>
                  <a:pt x="14153" y="22207"/>
                  <a:pt x="14197" y="22146"/>
                </a:cubicBezTo>
                <a:cubicBezTo>
                  <a:pt x="15232" y="20677"/>
                  <a:pt x="16288" y="19231"/>
                  <a:pt x="17296" y="17741"/>
                </a:cubicBezTo>
                <a:cubicBezTo>
                  <a:pt x="17994" y="16712"/>
                  <a:pt x="18694" y="15650"/>
                  <a:pt x="19300" y="14564"/>
                </a:cubicBezTo>
                <a:cubicBezTo>
                  <a:pt x="19499" y="14206"/>
                  <a:pt x="20138" y="13040"/>
                  <a:pt x="20060" y="12628"/>
                </a:cubicBezTo>
                <a:cubicBezTo>
                  <a:pt x="19912" y="11810"/>
                  <a:pt x="19801" y="10982"/>
                  <a:pt x="19643" y="10167"/>
                </a:cubicBezTo>
                <a:cubicBezTo>
                  <a:pt x="18658" y="11328"/>
                  <a:pt x="17571" y="12397"/>
                  <a:pt x="16395" y="13367"/>
                </a:cubicBezTo>
                <a:cubicBezTo>
                  <a:pt x="15523" y="14086"/>
                  <a:pt x="14624" y="14776"/>
                  <a:pt x="13754" y="15501"/>
                </a:cubicBezTo>
                <a:close/>
                <a:moveTo>
                  <a:pt x="11629" y="4465"/>
                </a:moveTo>
                <a:cubicBezTo>
                  <a:pt x="10892" y="4494"/>
                  <a:pt x="10154" y="4551"/>
                  <a:pt x="9416" y="4576"/>
                </a:cubicBezTo>
                <a:cubicBezTo>
                  <a:pt x="8591" y="4603"/>
                  <a:pt x="5623" y="7726"/>
                  <a:pt x="5011" y="8367"/>
                </a:cubicBezTo>
                <a:cubicBezTo>
                  <a:pt x="3770" y="9673"/>
                  <a:pt x="2584" y="11014"/>
                  <a:pt x="1373" y="12334"/>
                </a:cubicBezTo>
                <a:cubicBezTo>
                  <a:pt x="1320" y="12395"/>
                  <a:pt x="1019" y="12684"/>
                  <a:pt x="1006" y="12737"/>
                </a:cubicBezTo>
                <a:cubicBezTo>
                  <a:pt x="996" y="12791"/>
                  <a:pt x="1119" y="12931"/>
                  <a:pt x="1151" y="12967"/>
                </a:cubicBezTo>
                <a:cubicBezTo>
                  <a:pt x="1239" y="13066"/>
                  <a:pt x="1444" y="13325"/>
                  <a:pt x="1568" y="13365"/>
                </a:cubicBezTo>
                <a:cubicBezTo>
                  <a:pt x="1687" y="13405"/>
                  <a:pt x="1878" y="13309"/>
                  <a:pt x="1981" y="13254"/>
                </a:cubicBezTo>
                <a:cubicBezTo>
                  <a:pt x="2400" y="13034"/>
                  <a:pt x="2817" y="12812"/>
                  <a:pt x="3242" y="12611"/>
                </a:cubicBezTo>
                <a:cubicBezTo>
                  <a:pt x="4644" y="11942"/>
                  <a:pt x="5900" y="11473"/>
                  <a:pt x="7434" y="11276"/>
                </a:cubicBezTo>
                <a:cubicBezTo>
                  <a:pt x="7826" y="8702"/>
                  <a:pt x="9844" y="6315"/>
                  <a:pt x="11627" y="4465"/>
                </a:cubicBezTo>
                <a:close/>
                <a:moveTo>
                  <a:pt x="7903" y="20841"/>
                </a:moveTo>
                <a:cubicBezTo>
                  <a:pt x="9517" y="19965"/>
                  <a:pt x="10236" y="18229"/>
                  <a:pt x="10135" y="16417"/>
                </a:cubicBezTo>
                <a:cubicBezTo>
                  <a:pt x="8966" y="16241"/>
                  <a:pt x="7844" y="15593"/>
                  <a:pt x="7333" y="14497"/>
                </a:cubicBezTo>
                <a:cubicBezTo>
                  <a:pt x="5828" y="14606"/>
                  <a:pt x="4424" y="15576"/>
                  <a:pt x="3860" y="16985"/>
                </a:cubicBezTo>
                <a:cubicBezTo>
                  <a:pt x="3687" y="17416"/>
                  <a:pt x="3603" y="17879"/>
                  <a:pt x="3615" y="18347"/>
                </a:cubicBezTo>
                <a:cubicBezTo>
                  <a:pt x="3814" y="18171"/>
                  <a:pt x="4053" y="18045"/>
                  <a:pt x="4305" y="17944"/>
                </a:cubicBezTo>
                <a:cubicBezTo>
                  <a:pt x="4540" y="17852"/>
                  <a:pt x="4816" y="18066"/>
                  <a:pt x="4795" y="18313"/>
                </a:cubicBezTo>
                <a:cubicBezTo>
                  <a:pt x="4686" y="19569"/>
                  <a:pt x="4252" y="20579"/>
                  <a:pt x="3395" y="21425"/>
                </a:cubicBezTo>
                <a:cubicBezTo>
                  <a:pt x="4808" y="21260"/>
                  <a:pt x="6367" y="20591"/>
                  <a:pt x="6859" y="19191"/>
                </a:cubicBezTo>
                <a:cubicBezTo>
                  <a:pt x="6950" y="18934"/>
                  <a:pt x="7310" y="18816"/>
                  <a:pt x="7494" y="19051"/>
                </a:cubicBezTo>
                <a:cubicBezTo>
                  <a:pt x="7905" y="19577"/>
                  <a:pt x="8021" y="20212"/>
                  <a:pt x="7903" y="2083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7" name="Google Shape;3227;p92"/>
          <p:cNvSpPr/>
          <p:nvPr/>
        </p:nvSpPr>
        <p:spPr>
          <a:xfrm rot="899958">
            <a:off x="-56086" y="2372374"/>
            <a:ext cx="1674850" cy="720297"/>
          </a:xfrm>
          <a:custGeom>
            <a:avLst/>
            <a:gdLst/>
            <a:ahLst/>
            <a:cxnLst/>
            <a:rect l="l" t="t" r="r" b="b"/>
            <a:pathLst>
              <a:path w="56003" h="24085" extrusionOk="0">
                <a:moveTo>
                  <a:pt x="238" y="3707"/>
                </a:moveTo>
                <a:cubicBezTo>
                  <a:pt x="99" y="3745"/>
                  <a:pt x="1" y="3867"/>
                  <a:pt x="1" y="3995"/>
                </a:cubicBezTo>
                <a:cubicBezTo>
                  <a:pt x="1" y="4206"/>
                  <a:pt x="229" y="4351"/>
                  <a:pt x="456" y="4286"/>
                </a:cubicBezTo>
                <a:cubicBezTo>
                  <a:pt x="674" y="4223"/>
                  <a:pt x="891" y="4160"/>
                  <a:pt x="1109" y="4097"/>
                </a:cubicBezTo>
                <a:cubicBezTo>
                  <a:pt x="1457" y="3997"/>
                  <a:pt x="1413" y="3538"/>
                  <a:pt x="1028" y="3502"/>
                </a:cubicBezTo>
                <a:cubicBezTo>
                  <a:pt x="984" y="3500"/>
                  <a:pt x="940" y="3504"/>
                  <a:pt x="896" y="3517"/>
                </a:cubicBezTo>
                <a:lnTo>
                  <a:pt x="684" y="3577"/>
                </a:lnTo>
                <a:lnTo>
                  <a:pt x="238" y="3707"/>
                </a:lnTo>
                <a:close/>
                <a:moveTo>
                  <a:pt x="52457" y="23472"/>
                </a:moveTo>
                <a:cubicBezTo>
                  <a:pt x="52268" y="23766"/>
                  <a:pt x="52683" y="24084"/>
                  <a:pt x="52991" y="23847"/>
                </a:cubicBezTo>
                <a:cubicBezTo>
                  <a:pt x="53016" y="23826"/>
                  <a:pt x="53037" y="23803"/>
                  <a:pt x="53056" y="23776"/>
                </a:cubicBezTo>
                <a:cubicBezTo>
                  <a:pt x="53171" y="23596"/>
                  <a:pt x="53285" y="23413"/>
                  <a:pt x="53396" y="23231"/>
                </a:cubicBezTo>
                <a:cubicBezTo>
                  <a:pt x="53557" y="22955"/>
                  <a:pt x="53209" y="22665"/>
                  <a:pt x="52903" y="22831"/>
                </a:cubicBezTo>
                <a:cubicBezTo>
                  <a:pt x="52855" y="22858"/>
                  <a:pt x="52813" y="22898"/>
                  <a:pt x="52786" y="22946"/>
                </a:cubicBezTo>
                <a:cubicBezTo>
                  <a:pt x="52679" y="23122"/>
                  <a:pt x="52570" y="23298"/>
                  <a:pt x="52457" y="23472"/>
                </a:cubicBezTo>
                <a:close/>
                <a:moveTo>
                  <a:pt x="53662" y="21316"/>
                </a:moveTo>
                <a:cubicBezTo>
                  <a:pt x="53547" y="21571"/>
                  <a:pt x="53821" y="21817"/>
                  <a:pt x="54108" y="21718"/>
                </a:cubicBezTo>
                <a:cubicBezTo>
                  <a:pt x="54190" y="21689"/>
                  <a:pt x="54257" y="21630"/>
                  <a:pt x="54297" y="21552"/>
                </a:cubicBezTo>
                <a:cubicBezTo>
                  <a:pt x="54387" y="21362"/>
                  <a:pt x="54475" y="21171"/>
                  <a:pt x="54561" y="20978"/>
                </a:cubicBezTo>
                <a:cubicBezTo>
                  <a:pt x="54689" y="20695"/>
                  <a:pt x="54301" y="20435"/>
                  <a:pt x="54026" y="20628"/>
                </a:cubicBezTo>
                <a:cubicBezTo>
                  <a:pt x="53978" y="20662"/>
                  <a:pt x="53941" y="20706"/>
                  <a:pt x="53918" y="20758"/>
                </a:cubicBezTo>
                <a:cubicBezTo>
                  <a:pt x="53834" y="20947"/>
                  <a:pt x="53750" y="21131"/>
                  <a:pt x="53662" y="21316"/>
                </a:cubicBezTo>
                <a:close/>
                <a:moveTo>
                  <a:pt x="54573" y="19050"/>
                </a:moveTo>
                <a:cubicBezTo>
                  <a:pt x="54471" y="19365"/>
                  <a:pt x="54934" y="19593"/>
                  <a:pt x="55183" y="19314"/>
                </a:cubicBezTo>
                <a:cubicBezTo>
                  <a:pt x="55206" y="19287"/>
                  <a:pt x="55225" y="19253"/>
                  <a:pt x="55236" y="19220"/>
                </a:cubicBezTo>
                <a:cubicBezTo>
                  <a:pt x="55303" y="19021"/>
                  <a:pt x="55361" y="18820"/>
                  <a:pt x="55420" y="18621"/>
                </a:cubicBezTo>
                <a:cubicBezTo>
                  <a:pt x="55508" y="18315"/>
                  <a:pt x="55068" y="18097"/>
                  <a:pt x="54817" y="18352"/>
                </a:cubicBezTo>
                <a:cubicBezTo>
                  <a:pt x="54785" y="18386"/>
                  <a:pt x="54762" y="18426"/>
                  <a:pt x="54750" y="18470"/>
                </a:cubicBezTo>
                <a:cubicBezTo>
                  <a:pt x="54693" y="18665"/>
                  <a:pt x="54634" y="18857"/>
                  <a:pt x="54571" y="19050"/>
                </a:cubicBezTo>
                <a:close/>
                <a:moveTo>
                  <a:pt x="55148" y="16707"/>
                </a:moveTo>
                <a:cubicBezTo>
                  <a:pt x="55100" y="17049"/>
                  <a:pt x="55619" y="17189"/>
                  <a:pt x="55797" y="16887"/>
                </a:cubicBezTo>
                <a:cubicBezTo>
                  <a:pt x="55814" y="16856"/>
                  <a:pt x="55825" y="16825"/>
                  <a:pt x="55831" y="16789"/>
                </a:cubicBezTo>
                <a:cubicBezTo>
                  <a:pt x="55864" y="16584"/>
                  <a:pt x="55890" y="16378"/>
                  <a:pt x="55917" y="16171"/>
                </a:cubicBezTo>
                <a:cubicBezTo>
                  <a:pt x="55929" y="16049"/>
                  <a:pt x="55860" y="15934"/>
                  <a:pt x="55741" y="15875"/>
                </a:cubicBezTo>
                <a:cubicBezTo>
                  <a:pt x="55523" y="15768"/>
                  <a:pt x="55252" y="15894"/>
                  <a:pt x="55229" y="16112"/>
                </a:cubicBezTo>
                <a:cubicBezTo>
                  <a:pt x="55213" y="16307"/>
                  <a:pt x="55179" y="16512"/>
                  <a:pt x="55148" y="16707"/>
                </a:cubicBezTo>
                <a:close/>
                <a:moveTo>
                  <a:pt x="55831" y="16789"/>
                </a:moveTo>
                <a:lnTo>
                  <a:pt x="55227" y="16112"/>
                </a:lnTo>
                <a:lnTo>
                  <a:pt x="55915" y="16171"/>
                </a:lnTo>
                <a:lnTo>
                  <a:pt x="55829" y="16789"/>
                </a:lnTo>
                <a:close/>
                <a:moveTo>
                  <a:pt x="55305" y="14322"/>
                </a:moveTo>
                <a:cubicBezTo>
                  <a:pt x="55311" y="14458"/>
                  <a:pt x="55420" y="14578"/>
                  <a:pt x="55569" y="14609"/>
                </a:cubicBezTo>
                <a:cubicBezTo>
                  <a:pt x="55791" y="14655"/>
                  <a:pt x="56003" y="14505"/>
                  <a:pt x="55994" y="14301"/>
                </a:cubicBezTo>
                <a:cubicBezTo>
                  <a:pt x="55988" y="14094"/>
                  <a:pt x="55976" y="13886"/>
                  <a:pt x="55957" y="13679"/>
                </a:cubicBezTo>
                <a:cubicBezTo>
                  <a:pt x="55942" y="13555"/>
                  <a:pt x="55856" y="13453"/>
                  <a:pt x="55739" y="13417"/>
                </a:cubicBezTo>
                <a:cubicBezTo>
                  <a:pt x="55498" y="13335"/>
                  <a:pt x="55255" y="13499"/>
                  <a:pt x="55269" y="13725"/>
                </a:cubicBezTo>
                <a:cubicBezTo>
                  <a:pt x="55288" y="13924"/>
                  <a:pt x="55299" y="14121"/>
                  <a:pt x="55305" y="14320"/>
                </a:cubicBezTo>
                <a:close/>
                <a:moveTo>
                  <a:pt x="54965" y="11965"/>
                </a:moveTo>
                <a:cubicBezTo>
                  <a:pt x="55062" y="12300"/>
                  <a:pt x="55605" y="12262"/>
                  <a:pt x="55642" y="11918"/>
                </a:cubicBezTo>
                <a:cubicBezTo>
                  <a:pt x="55646" y="11885"/>
                  <a:pt x="55644" y="11853"/>
                  <a:pt x="55636" y="11822"/>
                </a:cubicBezTo>
                <a:lnTo>
                  <a:pt x="55584" y="11629"/>
                </a:lnTo>
                <a:lnTo>
                  <a:pt x="55548" y="11510"/>
                </a:lnTo>
                <a:lnTo>
                  <a:pt x="55512" y="11390"/>
                </a:lnTo>
                <a:lnTo>
                  <a:pt x="55456" y="11214"/>
                </a:lnTo>
                <a:cubicBezTo>
                  <a:pt x="55426" y="11133"/>
                  <a:pt x="55366" y="11068"/>
                  <a:pt x="55286" y="11032"/>
                </a:cubicBezTo>
                <a:cubicBezTo>
                  <a:pt x="55014" y="10906"/>
                  <a:pt x="54710" y="11130"/>
                  <a:pt x="54796" y="11388"/>
                </a:cubicBezTo>
                <a:lnTo>
                  <a:pt x="54848" y="11552"/>
                </a:lnTo>
                <a:lnTo>
                  <a:pt x="54882" y="11665"/>
                </a:lnTo>
                <a:cubicBezTo>
                  <a:pt x="54911" y="11765"/>
                  <a:pt x="54938" y="11864"/>
                  <a:pt x="54965" y="11965"/>
                </a:cubicBezTo>
                <a:close/>
                <a:moveTo>
                  <a:pt x="54075" y="9728"/>
                </a:moveTo>
                <a:cubicBezTo>
                  <a:pt x="54133" y="9837"/>
                  <a:pt x="54268" y="9907"/>
                  <a:pt x="54404" y="9898"/>
                </a:cubicBezTo>
                <a:cubicBezTo>
                  <a:pt x="54651" y="9883"/>
                  <a:pt x="54800" y="9655"/>
                  <a:pt x="54691" y="9458"/>
                </a:cubicBezTo>
                <a:lnTo>
                  <a:pt x="54638" y="9364"/>
                </a:lnTo>
                <a:lnTo>
                  <a:pt x="54571" y="9246"/>
                </a:lnTo>
                <a:lnTo>
                  <a:pt x="54504" y="9129"/>
                </a:lnTo>
                <a:lnTo>
                  <a:pt x="54433" y="9010"/>
                </a:lnTo>
                <a:lnTo>
                  <a:pt x="54366" y="8903"/>
                </a:lnTo>
                <a:cubicBezTo>
                  <a:pt x="54173" y="8603"/>
                  <a:pt x="53662" y="8764"/>
                  <a:pt x="53725" y="9104"/>
                </a:cubicBezTo>
                <a:cubicBezTo>
                  <a:pt x="53733" y="9137"/>
                  <a:pt x="53746" y="9169"/>
                  <a:pt x="53762" y="9198"/>
                </a:cubicBezTo>
                <a:lnTo>
                  <a:pt x="53825" y="9301"/>
                </a:lnTo>
                <a:lnTo>
                  <a:pt x="53892" y="9410"/>
                </a:lnTo>
                <a:lnTo>
                  <a:pt x="53957" y="9523"/>
                </a:lnTo>
                <a:lnTo>
                  <a:pt x="54020" y="9634"/>
                </a:lnTo>
                <a:lnTo>
                  <a:pt x="54073" y="9728"/>
                </a:lnTo>
                <a:close/>
                <a:moveTo>
                  <a:pt x="52658" y="7712"/>
                </a:moveTo>
                <a:cubicBezTo>
                  <a:pt x="52897" y="7976"/>
                  <a:pt x="53371" y="7754"/>
                  <a:pt x="53257" y="7429"/>
                </a:cubicBezTo>
                <a:cubicBezTo>
                  <a:pt x="53245" y="7394"/>
                  <a:pt x="53224" y="7362"/>
                  <a:pt x="53201" y="7333"/>
                </a:cubicBezTo>
                <a:lnTo>
                  <a:pt x="53044" y="7159"/>
                </a:lnTo>
                <a:lnTo>
                  <a:pt x="52939" y="7046"/>
                </a:lnTo>
                <a:lnTo>
                  <a:pt x="52832" y="6933"/>
                </a:lnTo>
                <a:lnTo>
                  <a:pt x="52752" y="6851"/>
                </a:lnTo>
                <a:cubicBezTo>
                  <a:pt x="52495" y="6589"/>
                  <a:pt x="52025" y="6851"/>
                  <a:pt x="52174" y="7167"/>
                </a:cubicBezTo>
                <a:cubicBezTo>
                  <a:pt x="52189" y="7197"/>
                  <a:pt x="52207" y="7226"/>
                  <a:pt x="52230" y="7249"/>
                </a:cubicBezTo>
                <a:lnTo>
                  <a:pt x="52304" y="7327"/>
                </a:lnTo>
                <a:lnTo>
                  <a:pt x="52406" y="7434"/>
                </a:lnTo>
                <a:lnTo>
                  <a:pt x="52505" y="7543"/>
                </a:lnTo>
                <a:lnTo>
                  <a:pt x="52656" y="7712"/>
                </a:lnTo>
                <a:close/>
                <a:moveTo>
                  <a:pt x="50812" y="5973"/>
                </a:moveTo>
                <a:cubicBezTo>
                  <a:pt x="50921" y="6057"/>
                  <a:pt x="51065" y="6073"/>
                  <a:pt x="51191" y="6019"/>
                </a:cubicBezTo>
                <a:cubicBezTo>
                  <a:pt x="51413" y="5920"/>
                  <a:pt x="51453" y="5665"/>
                  <a:pt x="51271" y="5516"/>
                </a:cubicBezTo>
                <a:lnTo>
                  <a:pt x="51113" y="5394"/>
                </a:lnTo>
                <a:lnTo>
                  <a:pt x="50973" y="5288"/>
                </a:lnTo>
                <a:lnTo>
                  <a:pt x="50831" y="5181"/>
                </a:lnTo>
                <a:lnTo>
                  <a:pt x="50734" y="5112"/>
                </a:lnTo>
                <a:cubicBezTo>
                  <a:pt x="50428" y="4894"/>
                  <a:pt x="50013" y="5223"/>
                  <a:pt x="50231" y="5520"/>
                </a:cubicBezTo>
                <a:cubicBezTo>
                  <a:pt x="50250" y="5545"/>
                  <a:pt x="50273" y="5566"/>
                  <a:pt x="50298" y="5585"/>
                </a:cubicBezTo>
                <a:lnTo>
                  <a:pt x="50388" y="5652"/>
                </a:lnTo>
                <a:lnTo>
                  <a:pt x="50527" y="5753"/>
                </a:lnTo>
                <a:lnTo>
                  <a:pt x="50661" y="5856"/>
                </a:lnTo>
                <a:close/>
                <a:moveTo>
                  <a:pt x="48661" y="4523"/>
                </a:moveTo>
                <a:cubicBezTo>
                  <a:pt x="48722" y="4558"/>
                  <a:pt x="48796" y="4575"/>
                  <a:pt x="48867" y="4571"/>
                </a:cubicBezTo>
                <a:cubicBezTo>
                  <a:pt x="49200" y="4552"/>
                  <a:pt x="49313" y="4175"/>
                  <a:pt x="49034" y="4009"/>
                </a:cubicBezTo>
                <a:lnTo>
                  <a:pt x="48936" y="3953"/>
                </a:lnTo>
                <a:lnTo>
                  <a:pt x="48762" y="3854"/>
                </a:lnTo>
                <a:lnTo>
                  <a:pt x="48584" y="3756"/>
                </a:lnTo>
                <a:lnTo>
                  <a:pt x="48443" y="3678"/>
                </a:lnTo>
                <a:cubicBezTo>
                  <a:pt x="48123" y="3506"/>
                  <a:pt x="47758" y="3852"/>
                  <a:pt x="47993" y="4129"/>
                </a:cubicBezTo>
                <a:cubicBezTo>
                  <a:pt x="48018" y="4158"/>
                  <a:pt x="48049" y="4183"/>
                  <a:pt x="48085" y="4202"/>
                </a:cubicBezTo>
                <a:lnTo>
                  <a:pt x="48221" y="4275"/>
                </a:lnTo>
                <a:lnTo>
                  <a:pt x="48391" y="4370"/>
                </a:lnTo>
                <a:close/>
                <a:moveTo>
                  <a:pt x="46302" y="3328"/>
                </a:moveTo>
                <a:cubicBezTo>
                  <a:pt x="46442" y="3391"/>
                  <a:pt x="46608" y="3360"/>
                  <a:pt x="46717" y="3251"/>
                </a:cubicBezTo>
                <a:cubicBezTo>
                  <a:pt x="46859" y="3100"/>
                  <a:pt x="46807" y="2867"/>
                  <a:pt x="46606" y="2779"/>
                </a:cubicBezTo>
                <a:lnTo>
                  <a:pt x="46467" y="2718"/>
                </a:lnTo>
                <a:lnTo>
                  <a:pt x="46258" y="2628"/>
                </a:lnTo>
                <a:lnTo>
                  <a:pt x="45977" y="2511"/>
                </a:lnTo>
                <a:cubicBezTo>
                  <a:pt x="45623" y="2370"/>
                  <a:pt x="45319" y="2764"/>
                  <a:pt x="45589" y="3005"/>
                </a:cubicBezTo>
                <a:cubicBezTo>
                  <a:pt x="45618" y="3030"/>
                  <a:pt x="45652" y="3049"/>
                  <a:pt x="45688" y="3064"/>
                </a:cubicBezTo>
                <a:lnTo>
                  <a:pt x="45958" y="3179"/>
                </a:lnTo>
                <a:lnTo>
                  <a:pt x="46163" y="3267"/>
                </a:lnTo>
                <a:lnTo>
                  <a:pt x="46300" y="3328"/>
                </a:lnTo>
                <a:close/>
                <a:moveTo>
                  <a:pt x="43806" y="2351"/>
                </a:moveTo>
                <a:cubicBezTo>
                  <a:pt x="44126" y="2465"/>
                  <a:pt x="44420" y="2123"/>
                  <a:pt x="44200" y="1876"/>
                </a:cubicBezTo>
                <a:cubicBezTo>
                  <a:pt x="44162" y="1834"/>
                  <a:pt x="44112" y="1800"/>
                  <a:pt x="44055" y="1781"/>
                </a:cubicBezTo>
                <a:lnTo>
                  <a:pt x="43780" y="1689"/>
                </a:lnTo>
                <a:cubicBezTo>
                  <a:pt x="43655" y="1647"/>
                  <a:pt x="43529" y="1605"/>
                  <a:pt x="43403" y="1563"/>
                </a:cubicBezTo>
                <a:cubicBezTo>
                  <a:pt x="43057" y="1450"/>
                  <a:pt x="42775" y="1842"/>
                  <a:pt x="43051" y="2075"/>
                </a:cubicBezTo>
                <a:cubicBezTo>
                  <a:pt x="43085" y="2102"/>
                  <a:pt x="43125" y="2125"/>
                  <a:pt x="43169" y="2138"/>
                </a:cubicBezTo>
                <a:cubicBezTo>
                  <a:pt x="43290" y="2178"/>
                  <a:pt x="43414" y="2219"/>
                  <a:pt x="43535" y="2259"/>
                </a:cubicBezTo>
                <a:close/>
                <a:moveTo>
                  <a:pt x="41224" y="1574"/>
                </a:moveTo>
                <a:cubicBezTo>
                  <a:pt x="41559" y="1662"/>
                  <a:pt x="41811" y="1295"/>
                  <a:pt x="41567" y="1071"/>
                </a:cubicBezTo>
                <a:cubicBezTo>
                  <a:pt x="41523" y="1031"/>
                  <a:pt x="41471" y="1002"/>
                  <a:pt x="41414" y="987"/>
                </a:cubicBezTo>
                <a:cubicBezTo>
                  <a:pt x="41190" y="931"/>
                  <a:pt x="40966" y="878"/>
                  <a:pt x="40742" y="826"/>
                </a:cubicBezTo>
                <a:cubicBezTo>
                  <a:pt x="40369" y="740"/>
                  <a:pt x="40134" y="1184"/>
                  <a:pt x="40473" y="1381"/>
                </a:cubicBezTo>
                <a:cubicBezTo>
                  <a:pt x="40503" y="1396"/>
                  <a:pt x="40534" y="1408"/>
                  <a:pt x="40568" y="1417"/>
                </a:cubicBezTo>
                <a:cubicBezTo>
                  <a:pt x="40788" y="1467"/>
                  <a:pt x="41006" y="1519"/>
                  <a:pt x="41224" y="1576"/>
                </a:cubicBezTo>
                <a:close/>
                <a:moveTo>
                  <a:pt x="38573" y="1019"/>
                </a:moveTo>
                <a:cubicBezTo>
                  <a:pt x="38740" y="1048"/>
                  <a:pt x="38908" y="960"/>
                  <a:pt x="38962" y="815"/>
                </a:cubicBezTo>
                <a:cubicBezTo>
                  <a:pt x="39027" y="639"/>
                  <a:pt x="38904" y="453"/>
                  <a:pt x="38698" y="419"/>
                </a:cubicBezTo>
                <a:cubicBezTo>
                  <a:pt x="38468" y="381"/>
                  <a:pt x="38239" y="346"/>
                  <a:pt x="38009" y="312"/>
                </a:cubicBezTo>
                <a:cubicBezTo>
                  <a:pt x="37638" y="262"/>
                  <a:pt x="37449" y="704"/>
                  <a:pt x="37787" y="880"/>
                </a:cubicBezTo>
                <a:cubicBezTo>
                  <a:pt x="37822" y="899"/>
                  <a:pt x="37862" y="910"/>
                  <a:pt x="37902" y="916"/>
                </a:cubicBezTo>
                <a:cubicBezTo>
                  <a:pt x="38126" y="949"/>
                  <a:pt x="38348" y="983"/>
                  <a:pt x="38573" y="1019"/>
                </a:cubicBezTo>
                <a:close/>
                <a:moveTo>
                  <a:pt x="35873" y="694"/>
                </a:moveTo>
                <a:cubicBezTo>
                  <a:pt x="36022" y="706"/>
                  <a:pt x="36171" y="625"/>
                  <a:pt x="36223" y="501"/>
                </a:cubicBezTo>
                <a:cubicBezTo>
                  <a:pt x="36307" y="308"/>
                  <a:pt x="36163" y="105"/>
                  <a:pt x="35930" y="86"/>
                </a:cubicBezTo>
                <a:cubicBezTo>
                  <a:pt x="35699" y="67"/>
                  <a:pt x="35467" y="52"/>
                  <a:pt x="35234" y="40"/>
                </a:cubicBezTo>
                <a:cubicBezTo>
                  <a:pt x="35104" y="31"/>
                  <a:pt x="34981" y="92"/>
                  <a:pt x="34909" y="203"/>
                </a:cubicBezTo>
                <a:cubicBezTo>
                  <a:pt x="34794" y="400"/>
                  <a:pt x="34943" y="635"/>
                  <a:pt x="35194" y="650"/>
                </a:cubicBezTo>
                <a:cubicBezTo>
                  <a:pt x="35421" y="662"/>
                  <a:pt x="35647" y="677"/>
                  <a:pt x="35873" y="694"/>
                </a:cubicBezTo>
                <a:close/>
                <a:moveTo>
                  <a:pt x="33153" y="612"/>
                </a:moveTo>
                <a:cubicBezTo>
                  <a:pt x="33526" y="602"/>
                  <a:pt x="33620" y="153"/>
                  <a:pt x="33281" y="23"/>
                </a:cubicBezTo>
                <a:cubicBezTo>
                  <a:pt x="33235" y="6"/>
                  <a:pt x="33187" y="0"/>
                  <a:pt x="33140" y="0"/>
                </a:cubicBezTo>
                <a:cubicBezTo>
                  <a:pt x="32906" y="4"/>
                  <a:pt x="32673" y="11"/>
                  <a:pt x="32441" y="19"/>
                </a:cubicBezTo>
                <a:cubicBezTo>
                  <a:pt x="32044" y="42"/>
                  <a:pt x="31990" y="530"/>
                  <a:pt x="32373" y="622"/>
                </a:cubicBezTo>
                <a:cubicBezTo>
                  <a:pt x="32405" y="629"/>
                  <a:pt x="32438" y="631"/>
                  <a:pt x="32472" y="631"/>
                </a:cubicBezTo>
                <a:cubicBezTo>
                  <a:pt x="32700" y="622"/>
                  <a:pt x="32927" y="616"/>
                  <a:pt x="33153" y="612"/>
                </a:cubicBezTo>
                <a:close/>
                <a:moveTo>
                  <a:pt x="30441" y="786"/>
                </a:moveTo>
                <a:cubicBezTo>
                  <a:pt x="30795" y="746"/>
                  <a:pt x="30856" y="300"/>
                  <a:pt x="30504" y="193"/>
                </a:cubicBezTo>
                <a:cubicBezTo>
                  <a:pt x="30454" y="178"/>
                  <a:pt x="30401" y="174"/>
                  <a:pt x="30351" y="180"/>
                </a:cubicBezTo>
                <a:cubicBezTo>
                  <a:pt x="30118" y="205"/>
                  <a:pt x="29888" y="237"/>
                  <a:pt x="29657" y="268"/>
                </a:cubicBezTo>
                <a:cubicBezTo>
                  <a:pt x="29561" y="281"/>
                  <a:pt x="29475" y="333"/>
                  <a:pt x="29418" y="413"/>
                </a:cubicBezTo>
                <a:cubicBezTo>
                  <a:pt x="29268" y="635"/>
                  <a:pt x="29477" y="912"/>
                  <a:pt x="29768" y="872"/>
                </a:cubicBezTo>
                <a:cubicBezTo>
                  <a:pt x="29993" y="840"/>
                  <a:pt x="30217" y="811"/>
                  <a:pt x="30441" y="786"/>
                </a:cubicBezTo>
                <a:close/>
                <a:moveTo>
                  <a:pt x="27775" y="1241"/>
                </a:moveTo>
                <a:cubicBezTo>
                  <a:pt x="28130" y="1161"/>
                  <a:pt x="28117" y="700"/>
                  <a:pt x="27738" y="643"/>
                </a:cubicBezTo>
                <a:cubicBezTo>
                  <a:pt x="27692" y="639"/>
                  <a:pt x="27646" y="641"/>
                  <a:pt x="27601" y="652"/>
                </a:cubicBezTo>
                <a:cubicBezTo>
                  <a:pt x="27375" y="702"/>
                  <a:pt x="27147" y="761"/>
                  <a:pt x="26925" y="819"/>
                </a:cubicBezTo>
                <a:cubicBezTo>
                  <a:pt x="26837" y="840"/>
                  <a:pt x="26761" y="897"/>
                  <a:pt x="26715" y="977"/>
                </a:cubicBezTo>
                <a:cubicBezTo>
                  <a:pt x="26583" y="1220"/>
                  <a:pt x="26832" y="1480"/>
                  <a:pt x="27124" y="1404"/>
                </a:cubicBezTo>
                <a:cubicBezTo>
                  <a:pt x="27340" y="1348"/>
                  <a:pt x="27557" y="1293"/>
                  <a:pt x="27775" y="1243"/>
                </a:cubicBezTo>
                <a:close/>
                <a:moveTo>
                  <a:pt x="25223" y="2022"/>
                </a:moveTo>
                <a:cubicBezTo>
                  <a:pt x="25541" y="1899"/>
                  <a:pt x="25474" y="1471"/>
                  <a:pt x="25110" y="1438"/>
                </a:cubicBezTo>
                <a:cubicBezTo>
                  <a:pt x="25053" y="1434"/>
                  <a:pt x="24997" y="1444"/>
                  <a:pt x="24942" y="1465"/>
                </a:cubicBezTo>
                <a:cubicBezTo>
                  <a:pt x="24726" y="1549"/>
                  <a:pt x="24517" y="1639"/>
                  <a:pt x="24303" y="1731"/>
                </a:cubicBezTo>
                <a:cubicBezTo>
                  <a:pt x="23953" y="1890"/>
                  <a:pt x="24127" y="2362"/>
                  <a:pt x="24521" y="2303"/>
                </a:cubicBezTo>
                <a:cubicBezTo>
                  <a:pt x="24552" y="2297"/>
                  <a:pt x="24584" y="2289"/>
                  <a:pt x="24613" y="2276"/>
                </a:cubicBezTo>
                <a:cubicBezTo>
                  <a:pt x="24816" y="2194"/>
                  <a:pt x="25015" y="2104"/>
                  <a:pt x="25223" y="2022"/>
                </a:cubicBezTo>
                <a:close/>
                <a:moveTo>
                  <a:pt x="24944" y="1463"/>
                </a:moveTo>
                <a:lnTo>
                  <a:pt x="24615" y="2276"/>
                </a:lnTo>
                <a:lnTo>
                  <a:pt x="24305" y="1731"/>
                </a:lnTo>
                <a:lnTo>
                  <a:pt x="24944" y="1465"/>
                </a:lnTo>
                <a:close/>
                <a:moveTo>
                  <a:pt x="22901" y="3198"/>
                </a:moveTo>
                <a:cubicBezTo>
                  <a:pt x="23209" y="2989"/>
                  <a:pt x="22953" y="2551"/>
                  <a:pt x="22572" y="2668"/>
                </a:cubicBezTo>
                <a:cubicBezTo>
                  <a:pt x="22540" y="2678"/>
                  <a:pt x="22511" y="2693"/>
                  <a:pt x="22486" y="2710"/>
                </a:cubicBezTo>
                <a:cubicBezTo>
                  <a:pt x="22293" y="2838"/>
                  <a:pt x="22109" y="2970"/>
                  <a:pt x="21928" y="3108"/>
                </a:cubicBezTo>
                <a:cubicBezTo>
                  <a:pt x="21654" y="3322"/>
                  <a:pt x="21899" y="3728"/>
                  <a:pt x="22264" y="3628"/>
                </a:cubicBezTo>
                <a:cubicBezTo>
                  <a:pt x="22308" y="3615"/>
                  <a:pt x="22348" y="3594"/>
                  <a:pt x="22385" y="3567"/>
                </a:cubicBezTo>
                <a:cubicBezTo>
                  <a:pt x="22551" y="3437"/>
                  <a:pt x="22725" y="3315"/>
                  <a:pt x="22901" y="3198"/>
                </a:cubicBezTo>
                <a:close/>
                <a:moveTo>
                  <a:pt x="21031" y="4864"/>
                </a:moveTo>
                <a:cubicBezTo>
                  <a:pt x="21128" y="4755"/>
                  <a:pt x="21122" y="4590"/>
                  <a:pt x="21019" y="4487"/>
                </a:cubicBezTo>
                <a:cubicBezTo>
                  <a:pt x="20878" y="4336"/>
                  <a:pt x="20610" y="4342"/>
                  <a:pt x="20478" y="4500"/>
                </a:cubicBezTo>
                <a:cubicBezTo>
                  <a:pt x="20336" y="4667"/>
                  <a:pt x="20197" y="4845"/>
                  <a:pt x="20072" y="5024"/>
                </a:cubicBezTo>
                <a:cubicBezTo>
                  <a:pt x="19872" y="5302"/>
                  <a:pt x="20254" y="5631"/>
                  <a:pt x="20572" y="5428"/>
                </a:cubicBezTo>
                <a:cubicBezTo>
                  <a:pt x="20604" y="5407"/>
                  <a:pt x="20633" y="5380"/>
                  <a:pt x="20656" y="5346"/>
                </a:cubicBezTo>
                <a:cubicBezTo>
                  <a:pt x="20774" y="5183"/>
                  <a:pt x="20899" y="5019"/>
                  <a:pt x="21031" y="4864"/>
                </a:cubicBezTo>
                <a:close/>
                <a:moveTo>
                  <a:pt x="19814" y="6929"/>
                </a:moveTo>
                <a:cubicBezTo>
                  <a:pt x="19921" y="6604"/>
                  <a:pt x="19453" y="6382"/>
                  <a:pt x="19206" y="6656"/>
                </a:cubicBezTo>
                <a:cubicBezTo>
                  <a:pt x="19185" y="6683"/>
                  <a:pt x="19166" y="6715"/>
                  <a:pt x="19154" y="6748"/>
                </a:cubicBezTo>
                <a:cubicBezTo>
                  <a:pt x="19082" y="6952"/>
                  <a:pt x="19022" y="7159"/>
                  <a:pt x="18971" y="7371"/>
                </a:cubicBezTo>
                <a:cubicBezTo>
                  <a:pt x="18900" y="7704"/>
                  <a:pt x="19401" y="7880"/>
                  <a:pt x="19606" y="7584"/>
                </a:cubicBezTo>
                <a:cubicBezTo>
                  <a:pt x="19625" y="7555"/>
                  <a:pt x="19640" y="7522"/>
                  <a:pt x="19648" y="7488"/>
                </a:cubicBezTo>
                <a:cubicBezTo>
                  <a:pt x="19692" y="7299"/>
                  <a:pt x="19747" y="7111"/>
                  <a:pt x="19812" y="6929"/>
                </a:cubicBezTo>
                <a:close/>
                <a:moveTo>
                  <a:pt x="19608" y="9192"/>
                </a:moveTo>
                <a:cubicBezTo>
                  <a:pt x="19541" y="8880"/>
                  <a:pt x="19034" y="8852"/>
                  <a:pt x="18936" y="9173"/>
                </a:cubicBezTo>
                <a:cubicBezTo>
                  <a:pt x="18923" y="9217"/>
                  <a:pt x="18921" y="9263"/>
                  <a:pt x="18931" y="9307"/>
                </a:cubicBezTo>
                <a:cubicBezTo>
                  <a:pt x="18978" y="9527"/>
                  <a:pt x="19047" y="9743"/>
                  <a:pt x="19137" y="9948"/>
                </a:cubicBezTo>
                <a:cubicBezTo>
                  <a:pt x="19281" y="10271"/>
                  <a:pt x="19826" y="10164"/>
                  <a:pt x="19801" y="9812"/>
                </a:cubicBezTo>
                <a:cubicBezTo>
                  <a:pt x="19799" y="9783"/>
                  <a:pt x="19791" y="9754"/>
                  <a:pt x="19778" y="9726"/>
                </a:cubicBezTo>
                <a:cubicBezTo>
                  <a:pt x="19703" y="9554"/>
                  <a:pt x="19646" y="9374"/>
                  <a:pt x="19608" y="9192"/>
                </a:cubicBezTo>
                <a:close/>
                <a:moveTo>
                  <a:pt x="20945" y="10866"/>
                </a:moveTo>
                <a:cubicBezTo>
                  <a:pt x="20610" y="10747"/>
                  <a:pt x="20313" y="11112"/>
                  <a:pt x="20568" y="11361"/>
                </a:cubicBezTo>
                <a:cubicBezTo>
                  <a:pt x="20604" y="11392"/>
                  <a:pt x="20644" y="11418"/>
                  <a:pt x="20688" y="11432"/>
                </a:cubicBezTo>
                <a:cubicBezTo>
                  <a:pt x="20937" y="11520"/>
                  <a:pt x="21197" y="11573"/>
                  <a:pt x="21461" y="11589"/>
                </a:cubicBezTo>
                <a:cubicBezTo>
                  <a:pt x="21842" y="11610"/>
                  <a:pt x="21979" y="11151"/>
                  <a:pt x="21624" y="11007"/>
                </a:cubicBezTo>
                <a:cubicBezTo>
                  <a:pt x="21589" y="10992"/>
                  <a:pt x="21551" y="10982"/>
                  <a:pt x="21511" y="10980"/>
                </a:cubicBezTo>
                <a:cubicBezTo>
                  <a:pt x="21319" y="10967"/>
                  <a:pt x="21128" y="10929"/>
                  <a:pt x="20945" y="10864"/>
                </a:cubicBezTo>
                <a:close/>
                <a:moveTo>
                  <a:pt x="23280" y="10552"/>
                </a:moveTo>
                <a:cubicBezTo>
                  <a:pt x="22980" y="10703"/>
                  <a:pt x="23098" y="11120"/>
                  <a:pt x="23462" y="11120"/>
                </a:cubicBezTo>
                <a:cubicBezTo>
                  <a:pt x="23519" y="11120"/>
                  <a:pt x="23578" y="11105"/>
                  <a:pt x="23628" y="11078"/>
                </a:cubicBezTo>
                <a:cubicBezTo>
                  <a:pt x="23693" y="11047"/>
                  <a:pt x="23756" y="11013"/>
                  <a:pt x="23819" y="10977"/>
                </a:cubicBezTo>
                <a:lnTo>
                  <a:pt x="23890" y="10938"/>
                </a:lnTo>
                <a:lnTo>
                  <a:pt x="23959" y="10896"/>
                </a:lnTo>
                <a:lnTo>
                  <a:pt x="24026" y="10854"/>
                </a:lnTo>
                <a:lnTo>
                  <a:pt x="24093" y="10812"/>
                </a:lnTo>
                <a:lnTo>
                  <a:pt x="24156" y="10770"/>
                </a:lnTo>
                <a:lnTo>
                  <a:pt x="24246" y="10707"/>
                </a:lnTo>
                <a:cubicBezTo>
                  <a:pt x="24521" y="10500"/>
                  <a:pt x="24301" y="10101"/>
                  <a:pt x="23942" y="10175"/>
                </a:cubicBezTo>
                <a:cubicBezTo>
                  <a:pt x="23892" y="10187"/>
                  <a:pt x="23844" y="10208"/>
                  <a:pt x="23802" y="10238"/>
                </a:cubicBezTo>
                <a:lnTo>
                  <a:pt x="23735" y="10286"/>
                </a:lnTo>
                <a:cubicBezTo>
                  <a:pt x="23590" y="10384"/>
                  <a:pt x="23437" y="10472"/>
                  <a:pt x="23280" y="10552"/>
                </a:cubicBezTo>
                <a:close/>
                <a:moveTo>
                  <a:pt x="24711" y="8894"/>
                </a:moveTo>
                <a:cubicBezTo>
                  <a:pt x="24665" y="9217"/>
                  <a:pt x="25152" y="9372"/>
                  <a:pt x="25349" y="9089"/>
                </a:cubicBezTo>
                <a:cubicBezTo>
                  <a:pt x="25374" y="9054"/>
                  <a:pt x="25388" y="9014"/>
                  <a:pt x="25395" y="8970"/>
                </a:cubicBezTo>
                <a:lnTo>
                  <a:pt x="25407" y="8880"/>
                </a:lnTo>
                <a:lnTo>
                  <a:pt x="25414" y="8817"/>
                </a:lnTo>
                <a:lnTo>
                  <a:pt x="25418" y="8756"/>
                </a:lnTo>
                <a:lnTo>
                  <a:pt x="25422" y="8693"/>
                </a:lnTo>
                <a:lnTo>
                  <a:pt x="25422" y="8630"/>
                </a:lnTo>
                <a:lnTo>
                  <a:pt x="25422" y="8569"/>
                </a:lnTo>
                <a:lnTo>
                  <a:pt x="25420" y="8507"/>
                </a:lnTo>
                <a:lnTo>
                  <a:pt x="25416" y="8444"/>
                </a:lnTo>
                <a:lnTo>
                  <a:pt x="25411" y="8381"/>
                </a:lnTo>
                <a:lnTo>
                  <a:pt x="25401" y="8284"/>
                </a:lnTo>
                <a:cubicBezTo>
                  <a:pt x="25355" y="7962"/>
                  <a:pt x="24839" y="7916"/>
                  <a:pt x="24726" y="8236"/>
                </a:cubicBezTo>
                <a:cubicBezTo>
                  <a:pt x="24714" y="8276"/>
                  <a:pt x="24709" y="8318"/>
                  <a:pt x="24716" y="8360"/>
                </a:cubicBezTo>
                <a:cubicBezTo>
                  <a:pt x="24739" y="8538"/>
                  <a:pt x="24737" y="8716"/>
                  <a:pt x="24709" y="8892"/>
                </a:cubicBezTo>
                <a:close/>
                <a:moveTo>
                  <a:pt x="24001" y="6824"/>
                </a:moveTo>
                <a:cubicBezTo>
                  <a:pt x="24211" y="7077"/>
                  <a:pt x="24661" y="6924"/>
                  <a:pt x="24626" y="6614"/>
                </a:cubicBezTo>
                <a:cubicBezTo>
                  <a:pt x="24619" y="6562"/>
                  <a:pt x="24596" y="6511"/>
                  <a:pt x="24563" y="6470"/>
                </a:cubicBezTo>
                <a:cubicBezTo>
                  <a:pt x="24422" y="6294"/>
                  <a:pt x="24273" y="6124"/>
                  <a:pt x="24116" y="5964"/>
                </a:cubicBezTo>
                <a:cubicBezTo>
                  <a:pt x="23875" y="5721"/>
                  <a:pt x="23416" y="5939"/>
                  <a:pt x="23530" y="6264"/>
                </a:cubicBezTo>
                <a:cubicBezTo>
                  <a:pt x="23544" y="6302"/>
                  <a:pt x="23567" y="6338"/>
                  <a:pt x="23599" y="6369"/>
                </a:cubicBezTo>
                <a:cubicBezTo>
                  <a:pt x="23741" y="6511"/>
                  <a:pt x="23875" y="6664"/>
                  <a:pt x="24001" y="6824"/>
                </a:cubicBezTo>
                <a:close/>
                <a:moveTo>
                  <a:pt x="22119" y="5195"/>
                </a:moveTo>
                <a:cubicBezTo>
                  <a:pt x="22209" y="5250"/>
                  <a:pt x="22318" y="5267"/>
                  <a:pt x="22419" y="5237"/>
                </a:cubicBezTo>
                <a:cubicBezTo>
                  <a:pt x="22693" y="5160"/>
                  <a:pt x="22750" y="4847"/>
                  <a:pt x="22517" y="4697"/>
                </a:cubicBezTo>
                <a:cubicBezTo>
                  <a:pt x="22324" y="4575"/>
                  <a:pt x="22130" y="4458"/>
                  <a:pt x="21930" y="4347"/>
                </a:cubicBezTo>
                <a:cubicBezTo>
                  <a:pt x="21610" y="4168"/>
                  <a:pt x="21239" y="4514"/>
                  <a:pt x="21474" y="4791"/>
                </a:cubicBezTo>
                <a:cubicBezTo>
                  <a:pt x="21499" y="4820"/>
                  <a:pt x="21530" y="4843"/>
                  <a:pt x="21564" y="4862"/>
                </a:cubicBezTo>
                <a:cubicBezTo>
                  <a:pt x="21752" y="4969"/>
                  <a:pt x="21937" y="5080"/>
                  <a:pt x="22119" y="5195"/>
                </a:cubicBezTo>
                <a:close/>
                <a:moveTo>
                  <a:pt x="19780" y="4030"/>
                </a:moveTo>
                <a:cubicBezTo>
                  <a:pt x="20067" y="4139"/>
                  <a:pt x="20359" y="3883"/>
                  <a:pt x="20235" y="3630"/>
                </a:cubicBezTo>
                <a:cubicBezTo>
                  <a:pt x="20197" y="3554"/>
                  <a:pt x="20134" y="3498"/>
                  <a:pt x="20057" y="3468"/>
                </a:cubicBezTo>
                <a:cubicBezTo>
                  <a:pt x="19841" y="3385"/>
                  <a:pt x="19623" y="3305"/>
                  <a:pt x="19405" y="3230"/>
                </a:cubicBezTo>
                <a:cubicBezTo>
                  <a:pt x="19038" y="3110"/>
                  <a:pt x="18764" y="3531"/>
                  <a:pt x="19064" y="3754"/>
                </a:cubicBezTo>
                <a:cubicBezTo>
                  <a:pt x="19093" y="3774"/>
                  <a:pt x="19124" y="3789"/>
                  <a:pt x="19158" y="3802"/>
                </a:cubicBezTo>
                <a:cubicBezTo>
                  <a:pt x="19367" y="3873"/>
                  <a:pt x="19575" y="3951"/>
                  <a:pt x="19780" y="4030"/>
                </a:cubicBezTo>
                <a:close/>
                <a:moveTo>
                  <a:pt x="17228" y="3244"/>
                </a:moveTo>
                <a:cubicBezTo>
                  <a:pt x="17599" y="3330"/>
                  <a:pt x="17829" y="2890"/>
                  <a:pt x="17504" y="2695"/>
                </a:cubicBezTo>
                <a:cubicBezTo>
                  <a:pt x="17473" y="2676"/>
                  <a:pt x="17437" y="2662"/>
                  <a:pt x="17402" y="2655"/>
                </a:cubicBezTo>
                <a:cubicBezTo>
                  <a:pt x="17175" y="2603"/>
                  <a:pt x="16949" y="2553"/>
                  <a:pt x="16720" y="2507"/>
                </a:cubicBezTo>
                <a:cubicBezTo>
                  <a:pt x="16366" y="2437"/>
                  <a:pt x="16140" y="2840"/>
                  <a:pt x="16440" y="3049"/>
                </a:cubicBezTo>
                <a:cubicBezTo>
                  <a:pt x="16479" y="3074"/>
                  <a:pt x="16523" y="3093"/>
                  <a:pt x="16570" y="3102"/>
                </a:cubicBezTo>
                <a:cubicBezTo>
                  <a:pt x="16790" y="3146"/>
                  <a:pt x="17010" y="3194"/>
                  <a:pt x="17228" y="3246"/>
                </a:cubicBezTo>
                <a:close/>
                <a:moveTo>
                  <a:pt x="14566" y="2783"/>
                </a:moveTo>
                <a:cubicBezTo>
                  <a:pt x="14935" y="2825"/>
                  <a:pt x="15107" y="2383"/>
                  <a:pt x="14778" y="2215"/>
                </a:cubicBezTo>
                <a:cubicBezTo>
                  <a:pt x="14738" y="2194"/>
                  <a:pt x="14696" y="2182"/>
                  <a:pt x="14652" y="2178"/>
                </a:cubicBezTo>
                <a:cubicBezTo>
                  <a:pt x="14419" y="2152"/>
                  <a:pt x="14189" y="2127"/>
                  <a:pt x="13956" y="2106"/>
                </a:cubicBezTo>
                <a:cubicBezTo>
                  <a:pt x="13797" y="2092"/>
                  <a:pt x="13650" y="2178"/>
                  <a:pt x="13596" y="2312"/>
                </a:cubicBezTo>
                <a:cubicBezTo>
                  <a:pt x="13525" y="2496"/>
                  <a:pt x="13669" y="2695"/>
                  <a:pt x="13889" y="2714"/>
                </a:cubicBezTo>
                <a:cubicBezTo>
                  <a:pt x="14116" y="2735"/>
                  <a:pt x="14340" y="2758"/>
                  <a:pt x="14566" y="2783"/>
                </a:cubicBezTo>
                <a:close/>
                <a:moveTo>
                  <a:pt x="11852" y="2603"/>
                </a:moveTo>
                <a:cubicBezTo>
                  <a:pt x="11921" y="2605"/>
                  <a:pt x="11988" y="2588"/>
                  <a:pt x="12049" y="2553"/>
                </a:cubicBezTo>
                <a:cubicBezTo>
                  <a:pt x="12328" y="2385"/>
                  <a:pt x="12202" y="2004"/>
                  <a:pt x="11865" y="1993"/>
                </a:cubicBezTo>
                <a:cubicBezTo>
                  <a:pt x="11632" y="1989"/>
                  <a:pt x="11399" y="1987"/>
                  <a:pt x="11167" y="1989"/>
                </a:cubicBezTo>
                <a:cubicBezTo>
                  <a:pt x="11022" y="1989"/>
                  <a:pt x="10890" y="2071"/>
                  <a:pt x="10844" y="2192"/>
                </a:cubicBezTo>
                <a:cubicBezTo>
                  <a:pt x="10764" y="2393"/>
                  <a:pt x="10930" y="2599"/>
                  <a:pt x="11171" y="2599"/>
                </a:cubicBezTo>
                <a:cubicBezTo>
                  <a:pt x="11397" y="2599"/>
                  <a:pt x="11624" y="2599"/>
                  <a:pt x="11852" y="2603"/>
                </a:cubicBezTo>
                <a:close/>
                <a:moveTo>
                  <a:pt x="9128" y="2672"/>
                </a:moveTo>
                <a:cubicBezTo>
                  <a:pt x="9513" y="2641"/>
                  <a:pt x="9566" y="2161"/>
                  <a:pt x="9180" y="2071"/>
                </a:cubicBezTo>
                <a:cubicBezTo>
                  <a:pt x="9144" y="2062"/>
                  <a:pt x="9109" y="2060"/>
                  <a:pt x="9073" y="2062"/>
                </a:cubicBezTo>
                <a:cubicBezTo>
                  <a:pt x="8843" y="2079"/>
                  <a:pt x="8612" y="2096"/>
                  <a:pt x="8380" y="2115"/>
                </a:cubicBezTo>
                <a:cubicBezTo>
                  <a:pt x="8229" y="2127"/>
                  <a:pt x="8105" y="2228"/>
                  <a:pt x="8076" y="2358"/>
                </a:cubicBezTo>
                <a:cubicBezTo>
                  <a:pt x="8032" y="2561"/>
                  <a:pt x="8216" y="2743"/>
                  <a:pt x="8449" y="2722"/>
                </a:cubicBezTo>
                <a:cubicBezTo>
                  <a:pt x="8675" y="2704"/>
                  <a:pt x="8901" y="2687"/>
                  <a:pt x="9130" y="2670"/>
                </a:cubicBezTo>
                <a:close/>
                <a:moveTo>
                  <a:pt x="6420" y="2961"/>
                </a:moveTo>
                <a:cubicBezTo>
                  <a:pt x="6764" y="2913"/>
                  <a:pt x="6816" y="2479"/>
                  <a:pt x="6474" y="2370"/>
                </a:cubicBezTo>
                <a:cubicBezTo>
                  <a:pt x="6420" y="2354"/>
                  <a:pt x="6363" y="2349"/>
                  <a:pt x="6307" y="2358"/>
                </a:cubicBezTo>
                <a:cubicBezTo>
                  <a:pt x="6076" y="2391"/>
                  <a:pt x="5848" y="2427"/>
                  <a:pt x="5619" y="2463"/>
                </a:cubicBezTo>
                <a:cubicBezTo>
                  <a:pt x="5492" y="2483"/>
                  <a:pt x="5385" y="2567"/>
                  <a:pt x="5351" y="2680"/>
                </a:cubicBezTo>
                <a:cubicBezTo>
                  <a:pt x="5282" y="2898"/>
                  <a:pt x="5496" y="3104"/>
                  <a:pt x="5745" y="3062"/>
                </a:cubicBezTo>
                <a:cubicBezTo>
                  <a:pt x="5969" y="3026"/>
                  <a:pt x="6194" y="2993"/>
                  <a:pt x="6420" y="2959"/>
                </a:cubicBezTo>
                <a:close/>
                <a:moveTo>
                  <a:pt x="3742" y="3443"/>
                </a:moveTo>
                <a:cubicBezTo>
                  <a:pt x="4039" y="3374"/>
                  <a:pt x="4100" y="3033"/>
                  <a:pt x="3842" y="2888"/>
                </a:cubicBezTo>
                <a:cubicBezTo>
                  <a:pt x="3761" y="2844"/>
                  <a:pt x="3666" y="2829"/>
                  <a:pt x="3578" y="2850"/>
                </a:cubicBezTo>
                <a:cubicBezTo>
                  <a:pt x="3352" y="2898"/>
                  <a:pt x="3128" y="2949"/>
                  <a:pt x="2903" y="3001"/>
                </a:cubicBezTo>
                <a:cubicBezTo>
                  <a:pt x="2549" y="3081"/>
                  <a:pt x="2562" y="3542"/>
                  <a:pt x="2941" y="3598"/>
                </a:cubicBezTo>
                <a:cubicBezTo>
                  <a:pt x="2987" y="3605"/>
                  <a:pt x="3033" y="3603"/>
                  <a:pt x="3079" y="3592"/>
                </a:cubicBezTo>
                <a:cubicBezTo>
                  <a:pt x="3299" y="3540"/>
                  <a:pt x="3520" y="3489"/>
                  <a:pt x="3742" y="344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8" name="Google Shape;3228;p92"/>
          <p:cNvSpPr/>
          <p:nvPr/>
        </p:nvSpPr>
        <p:spPr>
          <a:xfrm rot="2469294" flipH="1">
            <a:off x="867177" y="1788733"/>
            <a:ext cx="117371" cy="11741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9" name="Google Shape;3229;p92"/>
          <p:cNvGrpSpPr/>
          <p:nvPr/>
        </p:nvGrpSpPr>
        <p:grpSpPr>
          <a:xfrm rot="5399747" flipH="1">
            <a:off x="8039219" y="493203"/>
            <a:ext cx="306766" cy="476340"/>
            <a:chOff x="4452729" y="352000"/>
            <a:chExt cx="225596" cy="350302"/>
          </a:xfrm>
        </p:grpSpPr>
        <p:sp>
          <p:nvSpPr>
            <p:cNvPr id="3230" name="Google Shape;3230;p92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92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92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3" name="Google Shape;3233;p92"/>
          <p:cNvSpPr/>
          <p:nvPr/>
        </p:nvSpPr>
        <p:spPr>
          <a:xfrm rot="5399724" flipH="1">
            <a:off x="1683487" y="3593463"/>
            <a:ext cx="176980" cy="17704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p76"/>
          <p:cNvSpPr txBox="1">
            <a:spLocks noGrp="1"/>
          </p:cNvSpPr>
          <p:nvPr>
            <p:ph type="subTitle" idx="1"/>
          </p:nvPr>
        </p:nvSpPr>
        <p:spPr>
          <a:xfrm flipH="1">
            <a:off x="2272324" y="411480"/>
            <a:ext cx="5134315" cy="29832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200" b="1" dirty="0"/>
              <a:t>Pentru profesorii noștri acest proiect Erasmus+ este o provocare și în același timp o oportunitate deosebită. Învățăm împreună cu partenerii noștri, creștem împreună!</a:t>
            </a:r>
            <a:endParaRPr sz="2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59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Tabla de conținuturi</a:t>
            </a:r>
            <a:endParaRPr dirty="0"/>
          </a:p>
        </p:txBody>
      </p:sp>
      <p:sp>
        <p:nvSpPr>
          <p:cNvPr id="982" name="Google Shape;982;p59"/>
          <p:cNvSpPr txBox="1">
            <a:spLocks noGrp="1"/>
          </p:cNvSpPr>
          <p:nvPr>
            <p:ph type="title" idx="2"/>
          </p:nvPr>
        </p:nvSpPr>
        <p:spPr>
          <a:xfrm flipH="1">
            <a:off x="1260500" y="1283000"/>
            <a:ext cx="842700" cy="3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01</a:t>
            </a:r>
            <a:endParaRPr sz="3200" dirty="0"/>
          </a:p>
        </p:txBody>
      </p:sp>
      <p:sp>
        <p:nvSpPr>
          <p:cNvPr id="984" name="Google Shape;984;p59"/>
          <p:cNvSpPr txBox="1">
            <a:spLocks noGrp="1"/>
          </p:cNvSpPr>
          <p:nvPr>
            <p:ph type="title" idx="3"/>
          </p:nvPr>
        </p:nvSpPr>
        <p:spPr>
          <a:xfrm>
            <a:off x="2103200" y="1283000"/>
            <a:ext cx="2176500" cy="3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MISIUNEA GRĂDINIȚEI</a:t>
            </a:r>
            <a:endParaRPr dirty="0"/>
          </a:p>
        </p:txBody>
      </p:sp>
      <p:sp>
        <p:nvSpPr>
          <p:cNvPr id="985" name="Google Shape;985;p59"/>
          <p:cNvSpPr txBox="1">
            <a:spLocks noGrp="1"/>
          </p:cNvSpPr>
          <p:nvPr>
            <p:ph type="title" idx="4"/>
          </p:nvPr>
        </p:nvSpPr>
        <p:spPr>
          <a:xfrm flipH="1">
            <a:off x="4864275" y="1283000"/>
            <a:ext cx="842700" cy="3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02</a:t>
            </a:r>
            <a:endParaRPr sz="3200" dirty="0"/>
          </a:p>
        </p:txBody>
      </p:sp>
      <p:sp>
        <p:nvSpPr>
          <p:cNvPr id="987" name="Google Shape;987;p59"/>
          <p:cNvSpPr txBox="1">
            <a:spLocks noGrp="1"/>
          </p:cNvSpPr>
          <p:nvPr>
            <p:ph type="title" idx="6"/>
          </p:nvPr>
        </p:nvSpPr>
        <p:spPr>
          <a:xfrm>
            <a:off x="5706975" y="1283000"/>
            <a:ext cx="2176500" cy="3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SCURT ISTORIC</a:t>
            </a:r>
          </a:p>
        </p:txBody>
      </p:sp>
      <p:sp>
        <p:nvSpPr>
          <p:cNvPr id="988" name="Google Shape;988;p59"/>
          <p:cNvSpPr txBox="1">
            <a:spLocks noGrp="1"/>
          </p:cNvSpPr>
          <p:nvPr>
            <p:ph type="title" idx="7"/>
          </p:nvPr>
        </p:nvSpPr>
        <p:spPr>
          <a:xfrm flipH="1">
            <a:off x="1260500" y="2262544"/>
            <a:ext cx="842700" cy="348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03</a:t>
            </a:r>
            <a:endParaRPr sz="3200" dirty="0"/>
          </a:p>
        </p:txBody>
      </p:sp>
      <p:sp>
        <p:nvSpPr>
          <p:cNvPr id="990" name="Google Shape;990;p59"/>
          <p:cNvSpPr txBox="1">
            <a:spLocks noGrp="1"/>
          </p:cNvSpPr>
          <p:nvPr>
            <p:ph type="title" idx="9"/>
          </p:nvPr>
        </p:nvSpPr>
        <p:spPr>
          <a:xfrm>
            <a:off x="2103200" y="2287676"/>
            <a:ext cx="2176500" cy="3479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ÎN PREZENT...</a:t>
            </a:r>
            <a:endParaRPr dirty="0"/>
          </a:p>
        </p:txBody>
      </p:sp>
      <p:sp>
        <p:nvSpPr>
          <p:cNvPr id="991" name="Google Shape;991;p59"/>
          <p:cNvSpPr txBox="1">
            <a:spLocks noGrp="1"/>
          </p:cNvSpPr>
          <p:nvPr>
            <p:ph type="title" idx="13"/>
          </p:nvPr>
        </p:nvSpPr>
        <p:spPr>
          <a:xfrm flipH="1">
            <a:off x="4864274" y="2227975"/>
            <a:ext cx="842700" cy="3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04</a:t>
            </a:r>
            <a:endParaRPr sz="3200" dirty="0"/>
          </a:p>
        </p:txBody>
      </p:sp>
      <p:sp>
        <p:nvSpPr>
          <p:cNvPr id="993" name="Google Shape;993;p59"/>
          <p:cNvSpPr txBox="1">
            <a:spLocks noGrp="1"/>
          </p:cNvSpPr>
          <p:nvPr>
            <p:ph type="title" idx="15"/>
          </p:nvPr>
        </p:nvSpPr>
        <p:spPr>
          <a:xfrm>
            <a:off x="5706974" y="2313700"/>
            <a:ext cx="2875425" cy="3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OFERTA EDUCAȚIONALĂ</a:t>
            </a:r>
            <a:endParaRPr dirty="0"/>
          </a:p>
        </p:txBody>
      </p:sp>
      <p:sp>
        <p:nvSpPr>
          <p:cNvPr id="994" name="Google Shape;994;p59"/>
          <p:cNvSpPr txBox="1">
            <a:spLocks noGrp="1"/>
          </p:cNvSpPr>
          <p:nvPr>
            <p:ph type="title" idx="16"/>
          </p:nvPr>
        </p:nvSpPr>
        <p:spPr>
          <a:xfrm flipH="1">
            <a:off x="1260500" y="3292351"/>
            <a:ext cx="842700" cy="3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05</a:t>
            </a:r>
            <a:endParaRPr sz="3200" dirty="0"/>
          </a:p>
        </p:txBody>
      </p:sp>
      <p:sp>
        <p:nvSpPr>
          <p:cNvPr id="996" name="Google Shape;996;p59"/>
          <p:cNvSpPr txBox="1">
            <a:spLocks noGrp="1"/>
          </p:cNvSpPr>
          <p:nvPr>
            <p:ph type="title" idx="18"/>
          </p:nvPr>
        </p:nvSpPr>
        <p:spPr>
          <a:xfrm>
            <a:off x="2103200" y="3317481"/>
            <a:ext cx="2648800" cy="3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ACTIVITĂȚI  EXTRACURRICULARE</a:t>
            </a:r>
            <a:endParaRPr dirty="0"/>
          </a:p>
        </p:txBody>
      </p:sp>
      <p:sp>
        <p:nvSpPr>
          <p:cNvPr id="997" name="Google Shape;997;p59"/>
          <p:cNvSpPr txBox="1">
            <a:spLocks noGrp="1"/>
          </p:cNvSpPr>
          <p:nvPr>
            <p:ph type="title" idx="19"/>
          </p:nvPr>
        </p:nvSpPr>
        <p:spPr>
          <a:xfrm flipH="1">
            <a:off x="4864274" y="3329194"/>
            <a:ext cx="842700" cy="3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06</a:t>
            </a:r>
            <a:endParaRPr sz="3200" dirty="0"/>
          </a:p>
        </p:txBody>
      </p:sp>
      <p:sp>
        <p:nvSpPr>
          <p:cNvPr id="999" name="Google Shape;999;p59"/>
          <p:cNvSpPr txBox="1">
            <a:spLocks noGrp="1"/>
          </p:cNvSpPr>
          <p:nvPr>
            <p:ph type="title" idx="21"/>
          </p:nvPr>
        </p:nvSpPr>
        <p:spPr>
          <a:xfrm>
            <a:off x="5706975" y="3329194"/>
            <a:ext cx="2176500" cy="3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RESURSE</a:t>
            </a:r>
          </a:p>
        </p:txBody>
      </p:sp>
      <p:grpSp>
        <p:nvGrpSpPr>
          <p:cNvPr id="1000" name="Google Shape;1000;p59"/>
          <p:cNvGrpSpPr/>
          <p:nvPr/>
        </p:nvGrpSpPr>
        <p:grpSpPr>
          <a:xfrm rot="7199682" flipH="1">
            <a:off x="7447146" y="301333"/>
            <a:ext cx="306770" cy="476334"/>
            <a:chOff x="4452729" y="352000"/>
            <a:chExt cx="225596" cy="350302"/>
          </a:xfrm>
        </p:grpSpPr>
        <p:sp>
          <p:nvSpPr>
            <p:cNvPr id="1001" name="Google Shape;1001;p5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997;p59">
            <a:extLst>
              <a:ext uri="{FF2B5EF4-FFF2-40B4-BE49-F238E27FC236}">
                <a16:creationId xmlns:a16="http://schemas.microsoft.com/office/drawing/2014/main" id="{7C32D1FA-169D-47EC-92E1-7C5F743E7620}"/>
              </a:ext>
            </a:extLst>
          </p:cNvPr>
          <p:cNvSpPr txBox="1">
            <a:spLocks/>
          </p:cNvSpPr>
          <p:nvPr/>
        </p:nvSpPr>
        <p:spPr>
          <a:xfrm flipH="1">
            <a:off x="2880693" y="4350475"/>
            <a:ext cx="8427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aegu"/>
              <a:buNone/>
              <a:defRPr sz="3600" b="1" i="0" u="none" strike="noStrike" cap="none">
                <a:solidFill>
                  <a:schemeClr val="accent6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sz="3200" dirty="0">
                <a:solidFill>
                  <a:srgbClr val="00B050"/>
                </a:solidFill>
              </a:rPr>
              <a:t>0</a:t>
            </a:r>
            <a:r>
              <a:rPr lang="ro-RO" sz="3200" dirty="0">
                <a:solidFill>
                  <a:srgbClr val="00B050"/>
                </a:solidFill>
              </a:rPr>
              <a:t>7</a:t>
            </a:r>
            <a:endParaRPr lang="en" sz="3200" dirty="0">
              <a:solidFill>
                <a:srgbClr val="00B050"/>
              </a:solidFill>
            </a:endParaRPr>
          </a:p>
        </p:txBody>
      </p:sp>
      <p:sp>
        <p:nvSpPr>
          <p:cNvPr id="20" name="Google Shape;999;p59">
            <a:extLst>
              <a:ext uri="{FF2B5EF4-FFF2-40B4-BE49-F238E27FC236}">
                <a16:creationId xmlns:a16="http://schemas.microsoft.com/office/drawing/2014/main" id="{89DA757D-375F-4514-900A-CDB0DBFCBC9A}"/>
              </a:ext>
            </a:extLst>
          </p:cNvPr>
          <p:cNvSpPr txBox="1">
            <a:spLocks/>
          </p:cNvSpPr>
          <p:nvPr/>
        </p:nvSpPr>
        <p:spPr>
          <a:xfrm>
            <a:off x="3776025" y="4350475"/>
            <a:ext cx="21765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egu"/>
              <a:buNone/>
              <a:defRPr sz="2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/>
              <a:t>CONCLUZII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8"/>
          <p:cNvSpPr txBox="1">
            <a:spLocks noGrp="1"/>
          </p:cNvSpPr>
          <p:nvPr>
            <p:ph type="title"/>
          </p:nvPr>
        </p:nvSpPr>
        <p:spPr>
          <a:xfrm>
            <a:off x="550853" y="2434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200" dirty="0"/>
              <a:t>01</a:t>
            </a:r>
            <a:r>
              <a:rPr lang="ro-RO" sz="3200" dirty="0"/>
              <a:t> </a:t>
            </a:r>
            <a:r>
              <a:rPr lang="ro-RO" dirty="0"/>
              <a:t>MISIUNEA  GRĂDINIȚEI</a:t>
            </a:r>
            <a:endParaRPr dirty="0"/>
          </a:p>
        </p:txBody>
      </p:sp>
      <p:sp>
        <p:nvSpPr>
          <p:cNvPr id="22" name="CasetăText 21">
            <a:extLst>
              <a:ext uri="{FF2B5EF4-FFF2-40B4-BE49-F238E27FC236}">
                <a16:creationId xmlns:a16="http://schemas.microsoft.com/office/drawing/2014/main" id="{948848D4-9359-4B85-9AD1-128CEED020DE}"/>
              </a:ext>
            </a:extLst>
          </p:cNvPr>
          <p:cNvSpPr txBox="1"/>
          <p:nvPr/>
        </p:nvSpPr>
        <p:spPr>
          <a:xfrm>
            <a:off x="835200" y="1595450"/>
            <a:ext cx="72792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1800" dirty="0">
                <a:solidFill>
                  <a:schemeClr val="dk2"/>
                </a:solidFill>
                <a:latin typeface="Questrial"/>
                <a:sym typeface="Questrial"/>
              </a:rPr>
              <a:t>	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Promovarea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unui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învățământ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deschis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flexibil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proiectarea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organizarea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desfășurarea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activități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caracter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formativ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centrate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copil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care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să-i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ofere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acestuia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cadrul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optim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dezvoltare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plenară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același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timp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informațiile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necesare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fiecărui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nivel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dezvoltare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priceperile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deprinderile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corespunzătoare</a:t>
            </a:r>
            <a:r>
              <a:rPr lang="en-US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o-RO" sz="2000" b="1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o-RO" sz="1800" dirty="0">
              <a:solidFill>
                <a:schemeClr val="dk2"/>
              </a:solidFill>
              <a:latin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60"/>
          <p:cNvSpPr txBox="1">
            <a:spLocks noGrp="1"/>
          </p:cNvSpPr>
          <p:nvPr>
            <p:ph type="ctrTitle"/>
          </p:nvPr>
        </p:nvSpPr>
        <p:spPr>
          <a:xfrm>
            <a:off x="4693562" y="3009125"/>
            <a:ext cx="3651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r>
              <a:rPr lang="en" dirty="0">
                <a:solidFill>
                  <a:schemeClr val="accent4"/>
                </a:solidFill>
              </a:rPr>
              <a:t>02</a:t>
            </a:r>
            <a:br>
              <a:rPr lang="en" sz="5400" dirty="0"/>
            </a:br>
            <a:r>
              <a:rPr lang="ro-RO" dirty="0"/>
              <a:t>SCURT ISTORIC</a:t>
            </a:r>
          </a:p>
        </p:txBody>
      </p:sp>
      <p:grpSp>
        <p:nvGrpSpPr>
          <p:cNvPr id="1012" name="Google Shape;1012;p60"/>
          <p:cNvGrpSpPr/>
          <p:nvPr/>
        </p:nvGrpSpPr>
        <p:grpSpPr>
          <a:xfrm>
            <a:off x="415542" y="2055993"/>
            <a:ext cx="3387263" cy="2220807"/>
            <a:chOff x="918375" y="1018100"/>
            <a:chExt cx="3118525" cy="3513707"/>
          </a:xfrm>
        </p:grpSpPr>
        <p:sp>
          <p:nvSpPr>
            <p:cNvPr id="1013" name="Google Shape;1013;p60"/>
            <p:cNvSpPr/>
            <p:nvPr/>
          </p:nvSpPr>
          <p:spPr>
            <a:xfrm>
              <a:off x="918375" y="1018100"/>
              <a:ext cx="3061912" cy="210425"/>
            </a:xfrm>
            <a:custGeom>
              <a:avLst/>
              <a:gdLst/>
              <a:ahLst/>
              <a:cxnLst/>
              <a:rect l="l" t="t" r="r" b="b"/>
              <a:pathLst>
                <a:path w="130308" h="8417" extrusionOk="0">
                  <a:moveTo>
                    <a:pt x="64797" y="0"/>
                  </a:moveTo>
                  <a:cubicBezTo>
                    <a:pt x="64084" y="0"/>
                    <a:pt x="54126" y="29"/>
                    <a:pt x="52015" y="29"/>
                  </a:cubicBezTo>
                  <a:cubicBezTo>
                    <a:pt x="42675" y="98"/>
                    <a:pt x="35858" y="179"/>
                    <a:pt x="31919" y="179"/>
                  </a:cubicBezTo>
                  <a:cubicBezTo>
                    <a:pt x="29409" y="179"/>
                    <a:pt x="28068" y="146"/>
                    <a:pt x="27991" y="57"/>
                  </a:cubicBezTo>
                  <a:cubicBezTo>
                    <a:pt x="27962" y="24"/>
                    <a:pt x="27916" y="10"/>
                    <a:pt x="27858" y="10"/>
                  </a:cubicBezTo>
                  <a:cubicBezTo>
                    <a:pt x="27611" y="10"/>
                    <a:pt x="27145" y="254"/>
                    <a:pt x="26864" y="254"/>
                  </a:cubicBezTo>
                  <a:cubicBezTo>
                    <a:pt x="26815" y="254"/>
                    <a:pt x="26771" y="246"/>
                    <a:pt x="26735" y="228"/>
                  </a:cubicBezTo>
                  <a:cubicBezTo>
                    <a:pt x="22741" y="343"/>
                    <a:pt x="24767" y="285"/>
                    <a:pt x="16207" y="599"/>
                  </a:cubicBezTo>
                  <a:cubicBezTo>
                    <a:pt x="13553" y="713"/>
                    <a:pt x="10843" y="828"/>
                    <a:pt x="8646" y="885"/>
                  </a:cubicBezTo>
                  <a:cubicBezTo>
                    <a:pt x="7133" y="925"/>
                    <a:pt x="5891" y="965"/>
                    <a:pt x="5152" y="965"/>
                  </a:cubicBezTo>
                  <a:cubicBezTo>
                    <a:pt x="4846" y="965"/>
                    <a:pt x="4626" y="958"/>
                    <a:pt x="4509" y="942"/>
                  </a:cubicBezTo>
                  <a:cubicBezTo>
                    <a:pt x="4232" y="918"/>
                    <a:pt x="3997" y="905"/>
                    <a:pt x="3795" y="905"/>
                  </a:cubicBezTo>
                  <a:cubicBezTo>
                    <a:pt x="3266" y="905"/>
                    <a:pt x="2959" y="992"/>
                    <a:pt x="2711" y="1198"/>
                  </a:cubicBezTo>
                  <a:cubicBezTo>
                    <a:pt x="1655" y="1997"/>
                    <a:pt x="1" y="7048"/>
                    <a:pt x="1170" y="7304"/>
                  </a:cubicBezTo>
                  <a:cubicBezTo>
                    <a:pt x="1231" y="7311"/>
                    <a:pt x="1334" y="7314"/>
                    <a:pt x="1474" y="7314"/>
                  </a:cubicBezTo>
                  <a:cubicBezTo>
                    <a:pt x="3605" y="7314"/>
                    <a:pt x="14474" y="6575"/>
                    <a:pt x="20701" y="6575"/>
                  </a:cubicBezTo>
                  <a:cubicBezTo>
                    <a:pt x="22587" y="6575"/>
                    <a:pt x="24047" y="6643"/>
                    <a:pt x="24710" y="6819"/>
                  </a:cubicBezTo>
                  <a:cubicBezTo>
                    <a:pt x="25583" y="6777"/>
                    <a:pt x="35956" y="6161"/>
                    <a:pt x="43031" y="6161"/>
                  </a:cubicBezTo>
                  <a:cubicBezTo>
                    <a:pt x="45430" y="6161"/>
                    <a:pt x="47449" y="6232"/>
                    <a:pt x="48591" y="6420"/>
                  </a:cubicBezTo>
                  <a:cubicBezTo>
                    <a:pt x="49358" y="6190"/>
                    <a:pt x="51815" y="6112"/>
                    <a:pt x="54905" y="6112"/>
                  </a:cubicBezTo>
                  <a:cubicBezTo>
                    <a:pt x="61272" y="6112"/>
                    <a:pt x="70326" y="6441"/>
                    <a:pt x="72810" y="6441"/>
                  </a:cubicBezTo>
                  <a:cubicBezTo>
                    <a:pt x="73159" y="6441"/>
                    <a:pt x="73378" y="6435"/>
                    <a:pt x="73443" y="6420"/>
                  </a:cubicBezTo>
                  <a:cubicBezTo>
                    <a:pt x="73782" y="6340"/>
                    <a:pt x="74524" y="6305"/>
                    <a:pt x="75371" y="6305"/>
                  </a:cubicBezTo>
                  <a:cubicBezTo>
                    <a:pt x="76942" y="6305"/>
                    <a:pt x="78874" y="6424"/>
                    <a:pt x="79263" y="6591"/>
                  </a:cubicBezTo>
                  <a:cubicBezTo>
                    <a:pt x="79697" y="6777"/>
                    <a:pt x="80228" y="6834"/>
                    <a:pt x="80772" y="6834"/>
                  </a:cubicBezTo>
                  <a:cubicBezTo>
                    <a:pt x="81619" y="6834"/>
                    <a:pt x="82497" y="6696"/>
                    <a:pt x="83087" y="6696"/>
                  </a:cubicBezTo>
                  <a:cubicBezTo>
                    <a:pt x="83336" y="6696"/>
                    <a:pt x="83534" y="6721"/>
                    <a:pt x="83657" y="6791"/>
                  </a:cubicBezTo>
                  <a:cubicBezTo>
                    <a:pt x="86176" y="6703"/>
                    <a:pt x="87066" y="6603"/>
                    <a:pt x="88942" y="6603"/>
                  </a:cubicBezTo>
                  <a:cubicBezTo>
                    <a:pt x="91317" y="6603"/>
                    <a:pt x="95273" y="6762"/>
                    <a:pt x="106112" y="7304"/>
                  </a:cubicBezTo>
                  <a:cubicBezTo>
                    <a:pt x="110905" y="7561"/>
                    <a:pt x="109308" y="7476"/>
                    <a:pt x="114044" y="7732"/>
                  </a:cubicBezTo>
                  <a:cubicBezTo>
                    <a:pt x="114506" y="7708"/>
                    <a:pt x="114976" y="7698"/>
                    <a:pt x="115448" y="7698"/>
                  </a:cubicBezTo>
                  <a:cubicBezTo>
                    <a:pt x="119326" y="7698"/>
                    <a:pt x="123418" y="8417"/>
                    <a:pt x="125708" y="8417"/>
                  </a:cubicBezTo>
                  <a:cubicBezTo>
                    <a:pt x="126462" y="8417"/>
                    <a:pt x="127020" y="8339"/>
                    <a:pt x="127311" y="8132"/>
                  </a:cubicBezTo>
                  <a:cubicBezTo>
                    <a:pt x="128567" y="7219"/>
                    <a:pt x="130307" y="3424"/>
                    <a:pt x="129879" y="2454"/>
                  </a:cubicBezTo>
                  <a:cubicBezTo>
                    <a:pt x="129732" y="2136"/>
                    <a:pt x="122277" y="1859"/>
                    <a:pt x="119711" y="1859"/>
                  </a:cubicBezTo>
                  <a:cubicBezTo>
                    <a:pt x="119287" y="1859"/>
                    <a:pt x="118996" y="1867"/>
                    <a:pt x="118894" y="1883"/>
                  </a:cubicBezTo>
                  <a:cubicBezTo>
                    <a:pt x="118845" y="1888"/>
                    <a:pt x="118796" y="1891"/>
                    <a:pt x="118749" y="1891"/>
                  </a:cubicBezTo>
                  <a:cubicBezTo>
                    <a:pt x="118518" y="1891"/>
                    <a:pt x="118314" y="1835"/>
                    <a:pt x="118267" y="1741"/>
                  </a:cubicBezTo>
                  <a:cubicBezTo>
                    <a:pt x="118267" y="1712"/>
                    <a:pt x="118124" y="1712"/>
                    <a:pt x="117839" y="1655"/>
                  </a:cubicBezTo>
                  <a:cubicBezTo>
                    <a:pt x="117211" y="1598"/>
                    <a:pt x="115613" y="1455"/>
                    <a:pt x="113416" y="1313"/>
                  </a:cubicBezTo>
                  <a:cubicBezTo>
                    <a:pt x="109564" y="1027"/>
                    <a:pt x="110363" y="1084"/>
                    <a:pt x="108994" y="999"/>
                  </a:cubicBezTo>
                  <a:cubicBezTo>
                    <a:pt x="108708" y="942"/>
                    <a:pt x="108566" y="942"/>
                    <a:pt x="108566" y="942"/>
                  </a:cubicBezTo>
                  <a:cubicBezTo>
                    <a:pt x="108566" y="886"/>
                    <a:pt x="108445" y="842"/>
                    <a:pt x="108250" y="842"/>
                  </a:cubicBezTo>
                  <a:cubicBezTo>
                    <a:pt x="108146" y="842"/>
                    <a:pt x="108020" y="855"/>
                    <a:pt x="107881" y="885"/>
                  </a:cubicBezTo>
                  <a:cubicBezTo>
                    <a:pt x="107503" y="952"/>
                    <a:pt x="106457" y="981"/>
                    <a:pt x="105040" y="981"/>
                  </a:cubicBezTo>
                  <a:cubicBezTo>
                    <a:pt x="103458" y="981"/>
                    <a:pt x="101413" y="945"/>
                    <a:pt x="99321" y="885"/>
                  </a:cubicBezTo>
                  <a:cubicBezTo>
                    <a:pt x="88631" y="638"/>
                    <a:pt x="88919" y="284"/>
                    <a:pt x="86784" y="284"/>
                  </a:cubicBezTo>
                  <a:cubicBezTo>
                    <a:pt x="86207" y="284"/>
                    <a:pt x="85453" y="310"/>
                    <a:pt x="84256" y="371"/>
                  </a:cubicBezTo>
                  <a:cubicBezTo>
                    <a:pt x="83826" y="390"/>
                    <a:pt x="83289" y="398"/>
                    <a:pt x="82671" y="398"/>
                  </a:cubicBezTo>
                  <a:cubicBezTo>
                    <a:pt x="79306" y="398"/>
                    <a:pt x="73544" y="163"/>
                    <a:pt x="69511" y="163"/>
                  </a:cubicBezTo>
                  <a:cubicBezTo>
                    <a:pt x="68646" y="163"/>
                    <a:pt x="67860" y="174"/>
                    <a:pt x="67194" y="200"/>
                  </a:cubicBezTo>
                  <a:cubicBezTo>
                    <a:pt x="66926" y="211"/>
                    <a:pt x="66717" y="216"/>
                    <a:pt x="66552" y="216"/>
                  </a:cubicBezTo>
                  <a:cubicBezTo>
                    <a:pt x="65451" y="216"/>
                    <a:pt x="66311" y="0"/>
                    <a:pt x="64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0"/>
            <p:cNvSpPr/>
            <p:nvPr/>
          </p:nvSpPr>
          <p:spPr>
            <a:xfrm rot="5400000">
              <a:off x="2230781" y="2705744"/>
              <a:ext cx="3387264" cy="224975"/>
            </a:xfrm>
            <a:custGeom>
              <a:avLst/>
              <a:gdLst/>
              <a:ahLst/>
              <a:cxnLst/>
              <a:rect l="l" t="t" r="r" b="b"/>
              <a:pathLst>
                <a:path w="120265" h="8999" extrusionOk="0">
                  <a:moveTo>
                    <a:pt x="112174" y="1"/>
                  </a:moveTo>
                  <a:cubicBezTo>
                    <a:pt x="111404" y="1"/>
                    <a:pt x="110304" y="38"/>
                    <a:pt x="110021" y="125"/>
                  </a:cubicBezTo>
                  <a:cubicBezTo>
                    <a:pt x="109926" y="144"/>
                    <a:pt x="109831" y="154"/>
                    <a:pt x="109744" y="154"/>
                  </a:cubicBezTo>
                  <a:cubicBezTo>
                    <a:pt x="109571" y="154"/>
                    <a:pt x="109431" y="116"/>
                    <a:pt x="109393" y="40"/>
                  </a:cubicBezTo>
                  <a:cubicBezTo>
                    <a:pt x="109393" y="11"/>
                    <a:pt x="109194" y="11"/>
                    <a:pt x="108965" y="11"/>
                  </a:cubicBezTo>
                  <a:lnTo>
                    <a:pt x="107881" y="11"/>
                  </a:lnTo>
                  <a:cubicBezTo>
                    <a:pt x="105684" y="40"/>
                    <a:pt x="101290" y="382"/>
                    <a:pt x="100263" y="382"/>
                  </a:cubicBezTo>
                  <a:cubicBezTo>
                    <a:pt x="100263" y="302"/>
                    <a:pt x="100182" y="267"/>
                    <a:pt x="100044" y="267"/>
                  </a:cubicBezTo>
                  <a:cubicBezTo>
                    <a:pt x="99937" y="267"/>
                    <a:pt x="99797" y="288"/>
                    <a:pt x="99635" y="325"/>
                  </a:cubicBezTo>
                  <a:cubicBezTo>
                    <a:pt x="99264" y="439"/>
                    <a:pt x="98180" y="582"/>
                    <a:pt x="96725" y="724"/>
                  </a:cubicBezTo>
                  <a:cubicBezTo>
                    <a:pt x="88578" y="1584"/>
                    <a:pt x="85479" y="1734"/>
                    <a:pt x="83631" y="1734"/>
                  </a:cubicBezTo>
                  <a:cubicBezTo>
                    <a:pt x="82646" y="1734"/>
                    <a:pt x="82016" y="1691"/>
                    <a:pt x="81165" y="1691"/>
                  </a:cubicBezTo>
                  <a:cubicBezTo>
                    <a:pt x="80383" y="1691"/>
                    <a:pt x="79414" y="1727"/>
                    <a:pt x="77808" y="1866"/>
                  </a:cubicBezTo>
                  <a:cubicBezTo>
                    <a:pt x="77333" y="1911"/>
                    <a:pt x="76729" y="1929"/>
                    <a:pt x="76032" y="1929"/>
                  </a:cubicBezTo>
                  <a:cubicBezTo>
                    <a:pt x="72450" y="1929"/>
                    <a:pt x="66390" y="1435"/>
                    <a:pt x="62482" y="1435"/>
                  </a:cubicBezTo>
                  <a:cubicBezTo>
                    <a:pt x="62308" y="1435"/>
                    <a:pt x="62138" y="1436"/>
                    <a:pt x="61973" y="1438"/>
                  </a:cubicBezTo>
                  <a:cubicBezTo>
                    <a:pt x="60061" y="1438"/>
                    <a:pt x="61345" y="1238"/>
                    <a:pt x="59747" y="1152"/>
                  </a:cubicBezTo>
                  <a:cubicBezTo>
                    <a:pt x="59063" y="1124"/>
                    <a:pt x="56580" y="1038"/>
                    <a:pt x="53271" y="953"/>
                  </a:cubicBezTo>
                  <a:cubicBezTo>
                    <a:pt x="49961" y="810"/>
                    <a:pt x="45795" y="753"/>
                    <a:pt x="41658" y="753"/>
                  </a:cubicBezTo>
                  <a:cubicBezTo>
                    <a:pt x="37188" y="753"/>
                    <a:pt x="31450" y="842"/>
                    <a:pt x="28070" y="842"/>
                  </a:cubicBezTo>
                  <a:cubicBezTo>
                    <a:pt x="26381" y="842"/>
                    <a:pt x="25280" y="820"/>
                    <a:pt x="25223" y="753"/>
                  </a:cubicBezTo>
                  <a:cubicBezTo>
                    <a:pt x="25196" y="729"/>
                    <a:pt x="25157" y="719"/>
                    <a:pt x="25112" y="719"/>
                  </a:cubicBezTo>
                  <a:cubicBezTo>
                    <a:pt x="24866" y="719"/>
                    <a:pt x="24400" y="1005"/>
                    <a:pt x="24135" y="1005"/>
                  </a:cubicBezTo>
                  <a:cubicBezTo>
                    <a:pt x="24093" y="1005"/>
                    <a:pt x="24056" y="998"/>
                    <a:pt x="24025" y="981"/>
                  </a:cubicBezTo>
                  <a:cubicBezTo>
                    <a:pt x="13411" y="1523"/>
                    <a:pt x="11300" y="1295"/>
                    <a:pt x="6991" y="1723"/>
                  </a:cubicBezTo>
                  <a:cubicBezTo>
                    <a:pt x="6478" y="1780"/>
                    <a:pt x="2112" y="2265"/>
                    <a:pt x="1713" y="2379"/>
                  </a:cubicBezTo>
                  <a:cubicBezTo>
                    <a:pt x="1057" y="2579"/>
                    <a:pt x="743" y="3007"/>
                    <a:pt x="486" y="4148"/>
                  </a:cubicBezTo>
                  <a:cubicBezTo>
                    <a:pt x="1" y="6231"/>
                    <a:pt x="201" y="8999"/>
                    <a:pt x="971" y="8999"/>
                  </a:cubicBezTo>
                  <a:cubicBezTo>
                    <a:pt x="1285" y="8999"/>
                    <a:pt x="2455" y="8599"/>
                    <a:pt x="4195" y="8286"/>
                  </a:cubicBezTo>
                  <a:cubicBezTo>
                    <a:pt x="7794" y="7616"/>
                    <a:pt x="12992" y="7408"/>
                    <a:pt x="16889" y="7408"/>
                  </a:cubicBezTo>
                  <a:cubicBezTo>
                    <a:pt x="19635" y="7408"/>
                    <a:pt x="21734" y="7511"/>
                    <a:pt x="22170" y="7629"/>
                  </a:cubicBezTo>
                  <a:cubicBezTo>
                    <a:pt x="25329" y="7421"/>
                    <a:pt x="33408" y="6865"/>
                    <a:pt x="39240" y="6865"/>
                  </a:cubicBezTo>
                  <a:cubicBezTo>
                    <a:pt x="41414" y="6865"/>
                    <a:pt x="43276" y="6943"/>
                    <a:pt x="44454" y="7144"/>
                  </a:cubicBezTo>
                  <a:cubicBezTo>
                    <a:pt x="44985" y="6991"/>
                    <a:pt x="46301" y="6938"/>
                    <a:pt x="47881" y="6938"/>
                  </a:cubicBezTo>
                  <a:cubicBezTo>
                    <a:pt x="51312" y="6938"/>
                    <a:pt x="55985" y="7191"/>
                    <a:pt x="56552" y="7230"/>
                  </a:cubicBezTo>
                  <a:cubicBezTo>
                    <a:pt x="61380" y="7483"/>
                    <a:pt x="66073" y="7758"/>
                    <a:pt x="67359" y="7758"/>
                  </a:cubicBezTo>
                  <a:cubicBezTo>
                    <a:pt x="67525" y="7758"/>
                    <a:pt x="67634" y="7753"/>
                    <a:pt x="67679" y="7743"/>
                  </a:cubicBezTo>
                  <a:cubicBezTo>
                    <a:pt x="67928" y="7687"/>
                    <a:pt x="68422" y="7663"/>
                    <a:pt x="69016" y="7663"/>
                  </a:cubicBezTo>
                  <a:cubicBezTo>
                    <a:pt x="70536" y="7663"/>
                    <a:pt x="72711" y="7824"/>
                    <a:pt x="73100" y="8029"/>
                  </a:cubicBezTo>
                  <a:cubicBezTo>
                    <a:pt x="73534" y="8235"/>
                    <a:pt x="74071" y="8322"/>
                    <a:pt x="74713" y="8322"/>
                  </a:cubicBezTo>
                  <a:cubicBezTo>
                    <a:pt x="74959" y="8322"/>
                    <a:pt x="75221" y="8309"/>
                    <a:pt x="75497" y="8286"/>
                  </a:cubicBezTo>
                  <a:cubicBezTo>
                    <a:pt x="76000" y="8251"/>
                    <a:pt x="76471" y="8195"/>
                    <a:pt x="76827" y="8195"/>
                  </a:cubicBezTo>
                  <a:cubicBezTo>
                    <a:pt x="77058" y="8195"/>
                    <a:pt x="77240" y="8218"/>
                    <a:pt x="77352" y="8286"/>
                  </a:cubicBezTo>
                  <a:cubicBezTo>
                    <a:pt x="93216" y="7230"/>
                    <a:pt x="106055" y="6402"/>
                    <a:pt x="106055" y="6402"/>
                  </a:cubicBezTo>
                  <a:cubicBezTo>
                    <a:pt x="107282" y="6174"/>
                    <a:pt x="108566" y="6089"/>
                    <a:pt x="109821" y="6031"/>
                  </a:cubicBezTo>
                  <a:cubicBezTo>
                    <a:pt x="110449" y="6031"/>
                    <a:pt x="111048" y="6031"/>
                    <a:pt x="111619" y="6089"/>
                  </a:cubicBezTo>
                  <a:cubicBezTo>
                    <a:pt x="111904" y="6117"/>
                    <a:pt x="112190" y="6117"/>
                    <a:pt x="112475" y="6146"/>
                  </a:cubicBezTo>
                  <a:cubicBezTo>
                    <a:pt x="114044" y="6317"/>
                    <a:pt x="115128" y="6545"/>
                    <a:pt x="116298" y="6574"/>
                  </a:cubicBezTo>
                  <a:cubicBezTo>
                    <a:pt x="116481" y="6583"/>
                    <a:pt x="116652" y="6588"/>
                    <a:pt x="116813" y="6588"/>
                  </a:cubicBezTo>
                  <a:cubicBezTo>
                    <a:pt x="118110" y="6588"/>
                    <a:pt x="118739" y="6245"/>
                    <a:pt x="119323" y="4976"/>
                  </a:cubicBezTo>
                  <a:cubicBezTo>
                    <a:pt x="120264" y="3036"/>
                    <a:pt x="119751" y="896"/>
                    <a:pt x="119380" y="239"/>
                  </a:cubicBezTo>
                  <a:cubicBezTo>
                    <a:pt x="119362" y="212"/>
                    <a:pt x="119321" y="202"/>
                    <a:pt x="119254" y="202"/>
                  </a:cubicBezTo>
                  <a:cubicBezTo>
                    <a:pt x="119110" y="202"/>
                    <a:pt x="118847" y="248"/>
                    <a:pt x="118438" y="268"/>
                  </a:cubicBezTo>
                  <a:cubicBezTo>
                    <a:pt x="118297" y="275"/>
                    <a:pt x="118135" y="278"/>
                    <a:pt x="117954" y="278"/>
                  </a:cubicBezTo>
                  <a:cubicBezTo>
                    <a:pt x="117368" y="278"/>
                    <a:pt x="116586" y="241"/>
                    <a:pt x="115671" y="154"/>
                  </a:cubicBezTo>
                  <a:cubicBezTo>
                    <a:pt x="113730" y="11"/>
                    <a:pt x="113531" y="11"/>
                    <a:pt x="112760" y="11"/>
                  </a:cubicBezTo>
                  <a:cubicBezTo>
                    <a:pt x="112619" y="4"/>
                    <a:pt x="112412" y="1"/>
                    <a:pt x="112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0"/>
            <p:cNvSpPr/>
            <p:nvPr/>
          </p:nvSpPr>
          <p:spPr>
            <a:xfrm rot="5400000">
              <a:off x="-738690" y="2675168"/>
              <a:ext cx="3513705" cy="199575"/>
            </a:xfrm>
            <a:custGeom>
              <a:avLst/>
              <a:gdLst/>
              <a:ahLst/>
              <a:cxnLst/>
              <a:rect l="l" t="t" r="r" b="b"/>
              <a:pathLst>
                <a:path w="116812" h="7983" extrusionOk="0">
                  <a:moveTo>
                    <a:pt x="76448" y="61"/>
                  </a:moveTo>
                  <a:cubicBezTo>
                    <a:pt x="76092" y="61"/>
                    <a:pt x="75755" y="69"/>
                    <a:pt x="75440" y="86"/>
                  </a:cubicBezTo>
                  <a:cubicBezTo>
                    <a:pt x="73385" y="172"/>
                    <a:pt x="67165" y="1"/>
                    <a:pt x="59690" y="1114"/>
                  </a:cubicBezTo>
                  <a:cubicBezTo>
                    <a:pt x="59224" y="1179"/>
                    <a:pt x="58953" y="1202"/>
                    <a:pt x="58784" y="1202"/>
                  </a:cubicBezTo>
                  <a:cubicBezTo>
                    <a:pt x="58394" y="1202"/>
                    <a:pt x="58537" y="1082"/>
                    <a:pt x="58081" y="1082"/>
                  </a:cubicBezTo>
                  <a:cubicBezTo>
                    <a:pt x="57956" y="1082"/>
                    <a:pt x="57787" y="1091"/>
                    <a:pt x="57550" y="1114"/>
                  </a:cubicBezTo>
                  <a:cubicBezTo>
                    <a:pt x="55753" y="1285"/>
                    <a:pt x="53498" y="1399"/>
                    <a:pt x="51644" y="1399"/>
                  </a:cubicBezTo>
                  <a:cubicBezTo>
                    <a:pt x="46759" y="1375"/>
                    <a:pt x="44949" y="307"/>
                    <a:pt x="35978" y="307"/>
                  </a:cubicBezTo>
                  <a:cubicBezTo>
                    <a:pt x="34154" y="307"/>
                    <a:pt x="32034" y="351"/>
                    <a:pt x="29531" y="457"/>
                  </a:cubicBezTo>
                  <a:cubicBezTo>
                    <a:pt x="27392" y="559"/>
                    <a:pt x="25761" y="647"/>
                    <a:pt x="24973" y="647"/>
                  </a:cubicBezTo>
                  <a:cubicBezTo>
                    <a:pt x="24658" y="647"/>
                    <a:pt x="24477" y="633"/>
                    <a:pt x="24453" y="600"/>
                  </a:cubicBezTo>
                  <a:cubicBezTo>
                    <a:pt x="24434" y="577"/>
                    <a:pt x="24405" y="568"/>
                    <a:pt x="24368" y="568"/>
                  </a:cubicBezTo>
                  <a:cubicBezTo>
                    <a:pt x="24160" y="568"/>
                    <a:pt x="23705" y="880"/>
                    <a:pt x="23443" y="880"/>
                  </a:cubicBezTo>
                  <a:cubicBezTo>
                    <a:pt x="23404" y="880"/>
                    <a:pt x="23369" y="873"/>
                    <a:pt x="23340" y="857"/>
                  </a:cubicBezTo>
                  <a:cubicBezTo>
                    <a:pt x="20911" y="1110"/>
                    <a:pt x="17272" y="1475"/>
                    <a:pt x="14390" y="1475"/>
                  </a:cubicBezTo>
                  <a:cubicBezTo>
                    <a:pt x="14021" y="1475"/>
                    <a:pt x="13665" y="1469"/>
                    <a:pt x="13325" y="1456"/>
                  </a:cubicBezTo>
                  <a:cubicBezTo>
                    <a:pt x="10244" y="1370"/>
                    <a:pt x="4195" y="486"/>
                    <a:pt x="3824" y="429"/>
                  </a:cubicBezTo>
                  <a:cubicBezTo>
                    <a:pt x="3428" y="345"/>
                    <a:pt x="3103" y="296"/>
                    <a:pt x="2825" y="296"/>
                  </a:cubicBezTo>
                  <a:cubicBezTo>
                    <a:pt x="2063" y="296"/>
                    <a:pt x="1657" y="667"/>
                    <a:pt x="1113" y="1713"/>
                  </a:cubicBezTo>
                  <a:cubicBezTo>
                    <a:pt x="828" y="2283"/>
                    <a:pt x="543" y="2997"/>
                    <a:pt x="372" y="3710"/>
                  </a:cubicBezTo>
                  <a:cubicBezTo>
                    <a:pt x="1" y="5108"/>
                    <a:pt x="1" y="6421"/>
                    <a:pt x="429" y="6563"/>
                  </a:cubicBezTo>
                  <a:cubicBezTo>
                    <a:pt x="685" y="6592"/>
                    <a:pt x="1827" y="6563"/>
                    <a:pt x="3567" y="6677"/>
                  </a:cubicBezTo>
                  <a:cubicBezTo>
                    <a:pt x="5850" y="6820"/>
                    <a:pt x="9245" y="7305"/>
                    <a:pt x="12127" y="7505"/>
                  </a:cubicBezTo>
                  <a:cubicBezTo>
                    <a:pt x="12814" y="7548"/>
                    <a:pt x="13600" y="7563"/>
                    <a:pt x="14421" y="7563"/>
                  </a:cubicBezTo>
                  <a:cubicBezTo>
                    <a:pt x="16421" y="7563"/>
                    <a:pt x="18634" y="7473"/>
                    <a:pt x="20164" y="7473"/>
                  </a:cubicBezTo>
                  <a:cubicBezTo>
                    <a:pt x="20924" y="7473"/>
                    <a:pt x="21515" y="7495"/>
                    <a:pt x="21828" y="7562"/>
                  </a:cubicBezTo>
                  <a:cubicBezTo>
                    <a:pt x="25880" y="7065"/>
                    <a:pt x="31167" y="6372"/>
                    <a:pt x="36462" y="6372"/>
                  </a:cubicBezTo>
                  <a:cubicBezTo>
                    <a:pt x="37244" y="6372"/>
                    <a:pt x="38026" y="6388"/>
                    <a:pt x="38804" y="6421"/>
                  </a:cubicBezTo>
                  <a:cubicBezTo>
                    <a:pt x="40659" y="6506"/>
                    <a:pt x="42200" y="6706"/>
                    <a:pt x="43027" y="6934"/>
                  </a:cubicBezTo>
                  <a:cubicBezTo>
                    <a:pt x="43190" y="6880"/>
                    <a:pt x="43445" y="6860"/>
                    <a:pt x="43791" y="6860"/>
                  </a:cubicBezTo>
                  <a:cubicBezTo>
                    <a:pt x="43991" y="6860"/>
                    <a:pt x="44221" y="6867"/>
                    <a:pt x="44482" y="6877"/>
                  </a:cubicBezTo>
                  <a:cubicBezTo>
                    <a:pt x="44853" y="6934"/>
                    <a:pt x="45224" y="6963"/>
                    <a:pt x="45652" y="6991"/>
                  </a:cubicBezTo>
                  <a:cubicBezTo>
                    <a:pt x="46137" y="7077"/>
                    <a:pt x="46622" y="7105"/>
                    <a:pt x="47193" y="7162"/>
                  </a:cubicBezTo>
                  <a:cubicBezTo>
                    <a:pt x="48925" y="7366"/>
                    <a:pt x="51065" y="7468"/>
                    <a:pt x="52999" y="7468"/>
                  </a:cubicBezTo>
                  <a:cubicBezTo>
                    <a:pt x="53773" y="7468"/>
                    <a:pt x="54513" y="7452"/>
                    <a:pt x="55182" y="7419"/>
                  </a:cubicBezTo>
                  <a:cubicBezTo>
                    <a:pt x="58035" y="7305"/>
                    <a:pt x="65710" y="6706"/>
                    <a:pt x="66053" y="6563"/>
                  </a:cubicBezTo>
                  <a:cubicBezTo>
                    <a:pt x="66452" y="6421"/>
                    <a:pt x="67593" y="6249"/>
                    <a:pt x="68706" y="6221"/>
                  </a:cubicBezTo>
                  <a:cubicBezTo>
                    <a:pt x="68917" y="6196"/>
                    <a:pt x="69332" y="6177"/>
                    <a:pt x="69765" y="6177"/>
                  </a:cubicBezTo>
                  <a:cubicBezTo>
                    <a:pt x="70328" y="6177"/>
                    <a:pt x="70922" y="6210"/>
                    <a:pt x="71131" y="6306"/>
                  </a:cubicBezTo>
                  <a:cubicBezTo>
                    <a:pt x="71478" y="6472"/>
                    <a:pt x="71899" y="6524"/>
                    <a:pt x="72335" y="6524"/>
                  </a:cubicBezTo>
                  <a:cubicBezTo>
                    <a:pt x="73110" y="6524"/>
                    <a:pt x="73934" y="6358"/>
                    <a:pt x="74476" y="6358"/>
                  </a:cubicBezTo>
                  <a:cubicBezTo>
                    <a:pt x="74682" y="6358"/>
                    <a:pt x="74848" y="6382"/>
                    <a:pt x="74955" y="6449"/>
                  </a:cubicBezTo>
                  <a:cubicBezTo>
                    <a:pt x="76464" y="6381"/>
                    <a:pt x="77550" y="6350"/>
                    <a:pt x="78441" y="6350"/>
                  </a:cubicBezTo>
                  <a:cubicBezTo>
                    <a:pt x="80178" y="6350"/>
                    <a:pt x="81173" y="6470"/>
                    <a:pt x="83115" y="6677"/>
                  </a:cubicBezTo>
                  <a:cubicBezTo>
                    <a:pt x="90208" y="7440"/>
                    <a:pt x="91883" y="7982"/>
                    <a:pt x="94579" y="7982"/>
                  </a:cubicBezTo>
                  <a:cubicBezTo>
                    <a:pt x="96318" y="7982"/>
                    <a:pt x="98483" y="7757"/>
                    <a:pt x="102802" y="7220"/>
                  </a:cubicBezTo>
                  <a:cubicBezTo>
                    <a:pt x="103943" y="6934"/>
                    <a:pt x="105113" y="6792"/>
                    <a:pt x="106255" y="6792"/>
                  </a:cubicBezTo>
                  <a:cubicBezTo>
                    <a:pt x="106351" y="6790"/>
                    <a:pt x="106448" y="6789"/>
                    <a:pt x="106546" y="6789"/>
                  </a:cubicBezTo>
                  <a:cubicBezTo>
                    <a:pt x="108655" y="6789"/>
                    <a:pt x="111075" y="7178"/>
                    <a:pt x="112697" y="7178"/>
                  </a:cubicBezTo>
                  <a:cubicBezTo>
                    <a:pt x="113450" y="7178"/>
                    <a:pt x="114031" y="7094"/>
                    <a:pt x="114329" y="6849"/>
                  </a:cubicBezTo>
                  <a:cubicBezTo>
                    <a:pt x="115528" y="5850"/>
                    <a:pt x="116811" y="2027"/>
                    <a:pt x="116383" y="1085"/>
                  </a:cubicBezTo>
                  <a:cubicBezTo>
                    <a:pt x="116355" y="971"/>
                    <a:pt x="115784" y="942"/>
                    <a:pt x="114928" y="885"/>
                  </a:cubicBezTo>
                  <a:cubicBezTo>
                    <a:pt x="114632" y="866"/>
                    <a:pt x="111250" y="709"/>
                    <a:pt x="108797" y="709"/>
                  </a:cubicBezTo>
                  <a:cubicBezTo>
                    <a:pt x="107704" y="709"/>
                    <a:pt x="106795" y="740"/>
                    <a:pt x="106426" y="828"/>
                  </a:cubicBezTo>
                  <a:cubicBezTo>
                    <a:pt x="106331" y="847"/>
                    <a:pt x="106236" y="857"/>
                    <a:pt x="106149" y="857"/>
                  </a:cubicBezTo>
                  <a:cubicBezTo>
                    <a:pt x="105976" y="857"/>
                    <a:pt x="105836" y="819"/>
                    <a:pt x="105798" y="743"/>
                  </a:cubicBezTo>
                  <a:cubicBezTo>
                    <a:pt x="105798" y="714"/>
                    <a:pt x="105655" y="714"/>
                    <a:pt x="105370" y="714"/>
                  </a:cubicBezTo>
                  <a:cubicBezTo>
                    <a:pt x="104428" y="714"/>
                    <a:pt x="103287" y="743"/>
                    <a:pt x="101090" y="1000"/>
                  </a:cubicBezTo>
                  <a:cubicBezTo>
                    <a:pt x="100691" y="1028"/>
                    <a:pt x="97267" y="1427"/>
                    <a:pt x="96839" y="1427"/>
                  </a:cubicBezTo>
                  <a:cubicBezTo>
                    <a:pt x="96825" y="1370"/>
                    <a:pt x="96760" y="1342"/>
                    <a:pt x="96661" y="1342"/>
                  </a:cubicBezTo>
                  <a:cubicBezTo>
                    <a:pt x="96561" y="1342"/>
                    <a:pt x="96425" y="1370"/>
                    <a:pt x="96268" y="1427"/>
                  </a:cubicBezTo>
                  <a:cubicBezTo>
                    <a:pt x="95741" y="1625"/>
                    <a:pt x="94521" y="1705"/>
                    <a:pt x="93635" y="1705"/>
                  </a:cubicBezTo>
                  <a:cubicBezTo>
                    <a:pt x="93371" y="1705"/>
                    <a:pt x="93136" y="1697"/>
                    <a:pt x="92959" y="1684"/>
                  </a:cubicBezTo>
                  <a:cubicBezTo>
                    <a:pt x="88180" y="1288"/>
                    <a:pt x="80860" y="61"/>
                    <a:pt x="76448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0"/>
            <p:cNvSpPr/>
            <p:nvPr/>
          </p:nvSpPr>
          <p:spPr>
            <a:xfrm>
              <a:off x="918375" y="4322125"/>
              <a:ext cx="3118496" cy="189750"/>
            </a:xfrm>
            <a:custGeom>
              <a:avLst/>
              <a:gdLst/>
              <a:ahLst/>
              <a:cxnLst/>
              <a:rect l="l" t="t" r="r" b="b"/>
              <a:pathLst>
                <a:path w="130878" h="7590" extrusionOk="0">
                  <a:moveTo>
                    <a:pt x="108635" y="0"/>
                  </a:moveTo>
                  <a:cubicBezTo>
                    <a:pt x="108534" y="0"/>
                    <a:pt x="108413" y="10"/>
                    <a:pt x="108280" y="29"/>
                  </a:cubicBezTo>
                  <a:cubicBezTo>
                    <a:pt x="107244" y="244"/>
                    <a:pt x="100302" y="365"/>
                    <a:pt x="95289" y="365"/>
                  </a:cubicBezTo>
                  <a:cubicBezTo>
                    <a:pt x="92985" y="365"/>
                    <a:pt x="91089" y="340"/>
                    <a:pt x="90362" y="286"/>
                  </a:cubicBezTo>
                  <a:cubicBezTo>
                    <a:pt x="89141" y="203"/>
                    <a:pt x="88375" y="161"/>
                    <a:pt x="87614" y="161"/>
                  </a:cubicBezTo>
                  <a:cubicBezTo>
                    <a:pt x="86792" y="161"/>
                    <a:pt x="85976" y="210"/>
                    <a:pt x="84598" y="314"/>
                  </a:cubicBezTo>
                  <a:cubicBezTo>
                    <a:pt x="81288" y="571"/>
                    <a:pt x="71816" y="343"/>
                    <a:pt x="67450" y="685"/>
                  </a:cubicBezTo>
                  <a:cubicBezTo>
                    <a:pt x="67091" y="710"/>
                    <a:pt x="66836" y="720"/>
                    <a:pt x="66651" y="720"/>
                  </a:cubicBezTo>
                  <a:cubicBezTo>
                    <a:pt x="65863" y="720"/>
                    <a:pt x="66346" y="536"/>
                    <a:pt x="65380" y="536"/>
                  </a:cubicBezTo>
                  <a:cubicBezTo>
                    <a:pt x="65278" y="536"/>
                    <a:pt x="65161" y="538"/>
                    <a:pt x="65025" y="542"/>
                  </a:cubicBezTo>
                  <a:cubicBezTo>
                    <a:pt x="56845" y="802"/>
                    <a:pt x="50748" y="1334"/>
                    <a:pt x="40749" y="1334"/>
                  </a:cubicBezTo>
                  <a:cubicBezTo>
                    <a:pt x="38646" y="1334"/>
                    <a:pt x="36371" y="1310"/>
                    <a:pt x="33868" y="1256"/>
                  </a:cubicBezTo>
                  <a:cubicBezTo>
                    <a:pt x="30615" y="1170"/>
                    <a:pt x="28447" y="1056"/>
                    <a:pt x="28333" y="970"/>
                  </a:cubicBezTo>
                  <a:cubicBezTo>
                    <a:pt x="28307" y="930"/>
                    <a:pt x="28260" y="913"/>
                    <a:pt x="28197" y="913"/>
                  </a:cubicBezTo>
                  <a:cubicBezTo>
                    <a:pt x="27960" y="913"/>
                    <a:pt x="27508" y="1147"/>
                    <a:pt x="27226" y="1147"/>
                  </a:cubicBezTo>
                  <a:cubicBezTo>
                    <a:pt x="27168" y="1147"/>
                    <a:pt x="27117" y="1137"/>
                    <a:pt x="27077" y="1113"/>
                  </a:cubicBezTo>
                  <a:lnTo>
                    <a:pt x="8902" y="1113"/>
                  </a:lnTo>
                  <a:cubicBezTo>
                    <a:pt x="6677" y="1113"/>
                    <a:pt x="5079" y="1113"/>
                    <a:pt x="4680" y="1056"/>
                  </a:cubicBezTo>
                  <a:cubicBezTo>
                    <a:pt x="4352" y="1011"/>
                    <a:pt x="4085" y="988"/>
                    <a:pt x="3861" y="988"/>
                  </a:cubicBezTo>
                  <a:cubicBezTo>
                    <a:pt x="3382" y="988"/>
                    <a:pt x="3097" y="1090"/>
                    <a:pt x="2825" y="1284"/>
                  </a:cubicBezTo>
                  <a:cubicBezTo>
                    <a:pt x="1769" y="2026"/>
                    <a:pt x="0" y="7105"/>
                    <a:pt x="1199" y="7333"/>
                  </a:cubicBezTo>
                  <a:cubicBezTo>
                    <a:pt x="1299" y="7350"/>
                    <a:pt x="1495" y="7357"/>
                    <a:pt x="1774" y="7357"/>
                  </a:cubicBezTo>
                  <a:cubicBezTo>
                    <a:pt x="2447" y="7357"/>
                    <a:pt x="3606" y="7316"/>
                    <a:pt x="5079" y="7276"/>
                  </a:cubicBezTo>
                  <a:cubicBezTo>
                    <a:pt x="6472" y="7232"/>
                    <a:pt x="10875" y="7123"/>
                    <a:pt x="15204" y="7123"/>
                  </a:cubicBezTo>
                  <a:cubicBezTo>
                    <a:pt x="19388" y="7123"/>
                    <a:pt x="23504" y="7225"/>
                    <a:pt x="24766" y="7590"/>
                  </a:cubicBezTo>
                  <a:cubicBezTo>
                    <a:pt x="32973" y="7454"/>
                    <a:pt x="39012" y="7339"/>
                    <a:pt x="43134" y="7339"/>
                  </a:cubicBezTo>
                  <a:cubicBezTo>
                    <a:pt x="45962" y="7339"/>
                    <a:pt x="47887" y="7393"/>
                    <a:pt x="48990" y="7533"/>
                  </a:cubicBezTo>
                  <a:cubicBezTo>
                    <a:pt x="50074" y="7190"/>
                    <a:pt x="59747" y="6819"/>
                    <a:pt x="62029" y="6762"/>
                  </a:cubicBezTo>
                  <a:cubicBezTo>
                    <a:pt x="67850" y="6677"/>
                    <a:pt x="73556" y="6734"/>
                    <a:pt x="73956" y="6620"/>
                  </a:cubicBezTo>
                  <a:cubicBezTo>
                    <a:pt x="74412" y="6506"/>
                    <a:pt x="75710" y="6449"/>
                    <a:pt x="76969" y="6449"/>
                  </a:cubicBezTo>
                  <a:cubicBezTo>
                    <a:pt x="78228" y="6449"/>
                    <a:pt x="79448" y="6506"/>
                    <a:pt x="79748" y="6620"/>
                  </a:cubicBezTo>
                  <a:cubicBezTo>
                    <a:pt x="80145" y="6779"/>
                    <a:pt x="80618" y="6831"/>
                    <a:pt x="81107" y="6831"/>
                  </a:cubicBezTo>
                  <a:cubicBezTo>
                    <a:pt x="82064" y="6831"/>
                    <a:pt x="83080" y="6630"/>
                    <a:pt x="83704" y="6630"/>
                  </a:cubicBezTo>
                  <a:cubicBezTo>
                    <a:pt x="83905" y="6630"/>
                    <a:pt x="84065" y="6650"/>
                    <a:pt x="84170" y="6705"/>
                  </a:cubicBezTo>
                  <a:cubicBezTo>
                    <a:pt x="88108" y="6423"/>
                    <a:pt x="88450" y="6314"/>
                    <a:pt x="92343" y="6314"/>
                  </a:cubicBezTo>
                  <a:cubicBezTo>
                    <a:pt x="94346" y="6314"/>
                    <a:pt x="97289" y="6343"/>
                    <a:pt x="102146" y="6391"/>
                  </a:cubicBezTo>
                  <a:cubicBezTo>
                    <a:pt x="105284" y="6420"/>
                    <a:pt x="114700" y="6563"/>
                    <a:pt x="114700" y="6563"/>
                  </a:cubicBezTo>
                  <a:cubicBezTo>
                    <a:pt x="115611" y="6476"/>
                    <a:pt x="116557" y="6443"/>
                    <a:pt x="117507" y="6443"/>
                  </a:cubicBezTo>
                  <a:cubicBezTo>
                    <a:pt x="120650" y="6443"/>
                    <a:pt x="123834" y="6806"/>
                    <a:pt x="125913" y="6806"/>
                  </a:cubicBezTo>
                  <a:cubicBezTo>
                    <a:pt x="126946" y="6806"/>
                    <a:pt x="127706" y="6716"/>
                    <a:pt x="128053" y="6449"/>
                  </a:cubicBezTo>
                  <a:cubicBezTo>
                    <a:pt x="129251" y="5536"/>
                    <a:pt x="130877" y="1655"/>
                    <a:pt x="130392" y="714"/>
                  </a:cubicBezTo>
                  <a:cubicBezTo>
                    <a:pt x="130317" y="518"/>
                    <a:pt x="127406" y="449"/>
                    <a:pt x="124592" y="449"/>
                  </a:cubicBezTo>
                  <a:cubicBezTo>
                    <a:pt x="122081" y="449"/>
                    <a:pt x="119648" y="504"/>
                    <a:pt x="119379" y="571"/>
                  </a:cubicBezTo>
                  <a:cubicBezTo>
                    <a:pt x="119303" y="586"/>
                    <a:pt x="119226" y="593"/>
                    <a:pt x="119154" y="593"/>
                  </a:cubicBezTo>
                  <a:cubicBezTo>
                    <a:pt x="118957" y="593"/>
                    <a:pt x="118793" y="540"/>
                    <a:pt x="118751" y="457"/>
                  </a:cubicBezTo>
                  <a:cubicBezTo>
                    <a:pt x="118694" y="428"/>
                    <a:pt x="113929" y="229"/>
                    <a:pt x="113844" y="229"/>
                  </a:cubicBezTo>
                  <a:cubicBezTo>
                    <a:pt x="109963" y="114"/>
                    <a:pt x="110791" y="143"/>
                    <a:pt x="109393" y="114"/>
                  </a:cubicBezTo>
                  <a:lnTo>
                    <a:pt x="108965" y="114"/>
                  </a:lnTo>
                  <a:cubicBezTo>
                    <a:pt x="108965" y="38"/>
                    <a:pt x="108838" y="0"/>
                    <a:pt x="108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60"/>
          <p:cNvGrpSpPr/>
          <p:nvPr/>
        </p:nvGrpSpPr>
        <p:grpSpPr>
          <a:xfrm>
            <a:off x="3514683" y="1807562"/>
            <a:ext cx="363939" cy="481288"/>
            <a:chOff x="3275661" y="2407037"/>
            <a:chExt cx="363939" cy="481288"/>
          </a:xfrm>
        </p:grpSpPr>
        <p:sp>
          <p:nvSpPr>
            <p:cNvPr id="1018" name="Google Shape;1018;p60"/>
            <p:cNvSpPr/>
            <p:nvPr/>
          </p:nvSpPr>
          <p:spPr>
            <a:xfrm rot="-213312">
              <a:off x="3282918" y="2415287"/>
              <a:ext cx="273601" cy="242755"/>
            </a:xfrm>
            <a:custGeom>
              <a:avLst/>
              <a:gdLst/>
              <a:ahLst/>
              <a:cxnLst/>
              <a:rect l="l" t="t" r="r" b="b"/>
              <a:pathLst>
                <a:path w="14378" h="12910" extrusionOk="0">
                  <a:moveTo>
                    <a:pt x="13677" y="1"/>
                  </a:moveTo>
                  <a:cubicBezTo>
                    <a:pt x="13610" y="1"/>
                    <a:pt x="13510" y="34"/>
                    <a:pt x="13410" y="67"/>
                  </a:cubicBezTo>
                  <a:cubicBezTo>
                    <a:pt x="13343" y="101"/>
                    <a:pt x="13243" y="201"/>
                    <a:pt x="13176" y="267"/>
                  </a:cubicBezTo>
                  <a:cubicBezTo>
                    <a:pt x="12176" y="1168"/>
                    <a:pt x="11108" y="2002"/>
                    <a:pt x="10107" y="2869"/>
                  </a:cubicBezTo>
                  <a:cubicBezTo>
                    <a:pt x="9941" y="3036"/>
                    <a:pt x="9740" y="3203"/>
                    <a:pt x="9574" y="3370"/>
                  </a:cubicBezTo>
                  <a:cubicBezTo>
                    <a:pt x="8840" y="4170"/>
                    <a:pt x="8039" y="4837"/>
                    <a:pt x="7172" y="5505"/>
                  </a:cubicBezTo>
                  <a:cubicBezTo>
                    <a:pt x="6905" y="5671"/>
                    <a:pt x="6672" y="5872"/>
                    <a:pt x="6438" y="6072"/>
                  </a:cubicBezTo>
                  <a:cubicBezTo>
                    <a:pt x="5337" y="7239"/>
                    <a:pt x="4103" y="8340"/>
                    <a:pt x="2869" y="9374"/>
                  </a:cubicBezTo>
                  <a:cubicBezTo>
                    <a:pt x="2268" y="9874"/>
                    <a:pt x="1735" y="10408"/>
                    <a:pt x="1268" y="10942"/>
                  </a:cubicBezTo>
                  <a:cubicBezTo>
                    <a:pt x="934" y="11342"/>
                    <a:pt x="601" y="11709"/>
                    <a:pt x="267" y="12143"/>
                  </a:cubicBezTo>
                  <a:cubicBezTo>
                    <a:pt x="200" y="12209"/>
                    <a:pt x="100" y="12343"/>
                    <a:pt x="67" y="12476"/>
                  </a:cubicBezTo>
                  <a:cubicBezTo>
                    <a:pt x="0" y="12676"/>
                    <a:pt x="200" y="12910"/>
                    <a:pt x="434" y="12877"/>
                  </a:cubicBezTo>
                  <a:cubicBezTo>
                    <a:pt x="534" y="12877"/>
                    <a:pt x="567" y="12843"/>
                    <a:pt x="667" y="12843"/>
                  </a:cubicBezTo>
                  <a:cubicBezTo>
                    <a:pt x="1168" y="12576"/>
                    <a:pt x="1668" y="12343"/>
                    <a:pt x="2068" y="11976"/>
                  </a:cubicBezTo>
                  <a:cubicBezTo>
                    <a:pt x="3102" y="11042"/>
                    <a:pt x="4203" y="10141"/>
                    <a:pt x="5237" y="9207"/>
                  </a:cubicBezTo>
                  <a:lnTo>
                    <a:pt x="6872" y="7706"/>
                  </a:lnTo>
                  <a:cubicBezTo>
                    <a:pt x="7405" y="7172"/>
                    <a:pt x="7939" y="6672"/>
                    <a:pt x="8573" y="6205"/>
                  </a:cubicBezTo>
                  <a:cubicBezTo>
                    <a:pt x="9173" y="5805"/>
                    <a:pt x="9707" y="5304"/>
                    <a:pt x="10241" y="4737"/>
                  </a:cubicBezTo>
                  <a:cubicBezTo>
                    <a:pt x="11008" y="3970"/>
                    <a:pt x="11875" y="3236"/>
                    <a:pt x="12743" y="2536"/>
                  </a:cubicBezTo>
                  <a:cubicBezTo>
                    <a:pt x="13243" y="2135"/>
                    <a:pt x="13710" y="1668"/>
                    <a:pt x="14110" y="1201"/>
                  </a:cubicBezTo>
                  <a:cubicBezTo>
                    <a:pt x="14210" y="1068"/>
                    <a:pt x="14344" y="968"/>
                    <a:pt x="14377" y="835"/>
                  </a:cubicBezTo>
                  <a:cubicBezTo>
                    <a:pt x="14377" y="434"/>
                    <a:pt x="14144" y="34"/>
                    <a:pt x="13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0"/>
            <p:cNvSpPr/>
            <p:nvPr/>
          </p:nvSpPr>
          <p:spPr>
            <a:xfrm rot="958424">
              <a:off x="3356467" y="2624519"/>
              <a:ext cx="266878" cy="119276"/>
            </a:xfrm>
            <a:custGeom>
              <a:avLst/>
              <a:gdLst/>
              <a:ahLst/>
              <a:cxnLst/>
              <a:rect l="l" t="t" r="r" b="b"/>
              <a:pathLst>
                <a:path w="10675" h="4771" extrusionOk="0">
                  <a:moveTo>
                    <a:pt x="9674" y="0"/>
                  </a:moveTo>
                  <a:cubicBezTo>
                    <a:pt x="9507" y="67"/>
                    <a:pt x="9207" y="100"/>
                    <a:pt x="8973" y="167"/>
                  </a:cubicBezTo>
                  <a:cubicBezTo>
                    <a:pt x="6805" y="968"/>
                    <a:pt x="4637" y="1668"/>
                    <a:pt x="2535" y="2636"/>
                  </a:cubicBezTo>
                  <a:cubicBezTo>
                    <a:pt x="1835" y="2969"/>
                    <a:pt x="1134" y="3403"/>
                    <a:pt x="400" y="3770"/>
                  </a:cubicBezTo>
                  <a:cubicBezTo>
                    <a:pt x="334" y="3803"/>
                    <a:pt x="234" y="3836"/>
                    <a:pt x="200" y="3937"/>
                  </a:cubicBezTo>
                  <a:cubicBezTo>
                    <a:pt x="33" y="4103"/>
                    <a:pt x="0" y="4303"/>
                    <a:pt x="67" y="4470"/>
                  </a:cubicBezTo>
                  <a:cubicBezTo>
                    <a:pt x="167" y="4637"/>
                    <a:pt x="367" y="4770"/>
                    <a:pt x="567" y="4737"/>
                  </a:cubicBezTo>
                  <a:cubicBezTo>
                    <a:pt x="701" y="4737"/>
                    <a:pt x="767" y="4670"/>
                    <a:pt x="901" y="4637"/>
                  </a:cubicBezTo>
                  <a:cubicBezTo>
                    <a:pt x="1735" y="4337"/>
                    <a:pt x="2569" y="4003"/>
                    <a:pt x="3402" y="3736"/>
                  </a:cubicBezTo>
                  <a:cubicBezTo>
                    <a:pt x="4870" y="3169"/>
                    <a:pt x="6338" y="2602"/>
                    <a:pt x="7739" y="2069"/>
                  </a:cubicBezTo>
                  <a:cubicBezTo>
                    <a:pt x="8106" y="1935"/>
                    <a:pt x="8506" y="1768"/>
                    <a:pt x="8873" y="1635"/>
                  </a:cubicBezTo>
                  <a:cubicBezTo>
                    <a:pt x="9207" y="1501"/>
                    <a:pt x="9540" y="1401"/>
                    <a:pt x="9907" y="1401"/>
                  </a:cubicBezTo>
                  <a:cubicBezTo>
                    <a:pt x="10041" y="1401"/>
                    <a:pt x="10107" y="1335"/>
                    <a:pt x="10241" y="1301"/>
                  </a:cubicBezTo>
                  <a:cubicBezTo>
                    <a:pt x="10508" y="1235"/>
                    <a:pt x="10674" y="934"/>
                    <a:pt x="10674" y="668"/>
                  </a:cubicBezTo>
                  <a:cubicBezTo>
                    <a:pt x="10674" y="434"/>
                    <a:pt x="10441" y="167"/>
                    <a:pt x="10174" y="100"/>
                  </a:cubicBezTo>
                  <a:cubicBezTo>
                    <a:pt x="10074" y="0"/>
                    <a:pt x="9907" y="0"/>
                    <a:pt x="9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0"/>
            <p:cNvSpPr/>
            <p:nvPr/>
          </p:nvSpPr>
          <p:spPr>
            <a:xfrm>
              <a:off x="3340200" y="2778225"/>
              <a:ext cx="299400" cy="110100"/>
            </a:xfrm>
            <a:custGeom>
              <a:avLst/>
              <a:gdLst/>
              <a:ahLst/>
              <a:cxnLst/>
              <a:rect l="l" t="t" r="r" b="b"/>
              <a:pathLst>
                <a:path w="11976" h="4404" extrusionOk="0">
                  <a:moveTo>
                    <a:pt x="701" y="0"/>
                  </a:moveTo>
                  <a:cubicBezTo>
                    <a:pt x="401" y="0"/>
                    <a:pt x="201" y="34"/>
                    <a:pt x="67" y="267"/>
                  </a:cubicBezTo>
                  <a:cubicBezTo>
                    <a:pt x="0" y="434"/>
                    <a:pt x="0" y="634"/>
                    <a:pt x="134" y="768"/>
                  </a:cubicBezTo>
                  <a:cubicBezTo>
                    <a:pt x="201" y="868"/>
                    <a:pt x="334" y="968"/>
                    <a:pt x="401" y="1034"/>
                  </a:cubicBezTo>
                  <a:cubicBezTo>
                    <a:pt x="901" y="1235"/>
                    <a:pt x="1468" y="1435"/>
                    <a:pt x="1969" y="1602"/>
                  </a:cubicBezTo>
                  <a:cubicBezTo>
                    <a:pt x="2302" y="1735"/>
                    <a:pt x="2636" y="1802"/>
                    <a:pt x="3003" y="1868"/>
                  </a:cubicBezTo>
                  <a:cubicBezTo>
                    <a:pt x="4337" y="2135"/>
                    <a:pt x="5638" y="2569"/>
                    <a:pt x="6872" y="2969"/>
                  </a:cubicBezTo>
                  <a:cubicBezTo>
                    <a:pt x="7906" y="3336"/>
                    <a:pt x="9007" y="3603"/>
                    <a:pt x="10074" y="3903"/>
                  </a:cubicBezTo>
                  <a:cubicBezTo>
                    <a:pt x="10341" y="3970"/>
                    <a:pt x="10541" y="4037"/>
                    <a:pt x="10741" y="4170"/>
                  </a:cubicBezTo>
                  <a:cubicBezTo>
                    <a:pt x="11175" y="4404"/>
                    <a:pt x="11709" y="4103"/>
                    <a:pt x="11876" y="3670"/>
                  </a:cubicBezTo>
                  <a:cubicBezTo>
                    <a:pt x="11976" y="3369"/>
                    <a:pt x="11842" y="3036"/>
                    <a:pt x="11542" y="2869"/>
                  </a:cubicBezTo>
                  <a:lnTo>
                    <a:pt x="11175" y="2736"/>
                  </a:lnTo>
                  <a:cubicBezTo>
                    <a:pt x="9407" y="2369"/>
                    <a:pt x="7706" y="1768"/>
                    <a:pt x="6005" y="1235"/>
                  </a:cubicBezTo>
                  <a:cubicBezTo>
                    <a:pt x="4370" y="701"/>
                    <a:pt x="2702" y="334"/>
                    <a:pt x="1035" y="34"/>
                  </a:cubicBezTo>
                  <a:cubicBezTo>
                    <a:pt x="901" y="34"/>
                    <a:pt x="768" y="34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60"/>
          <p:cNvGrpSpPr/>
          <p:nvPr/>
        </p:nvGrpSpPr>
        <p:grpSpPr>
          <a:xfrm rot="1278911">
            <a:off x="1140495" y="1318523"/>
            <a:ext cx="654536" cy="655141"/>
            <a:chOff x="1194475" y="1437425"/>
            <a:chExt cx="654532" cy="655137"/>
          </a:xfrm>
        </p:grpSpPr>
        <p:grpSp>
          <p:nvGrpSpPr>
            <p:cNvPr id="1022" name="Google Shape;1022;p60"/>
            <p:cNvGrpSpPr/>
            <p:nvPr/>
          </p:nvGrpSpPr>
          <p:grpSpPr>
            <a:xfrm>
              <a:off x="1323473" y="1482473"/>
              <a:ext cx="525534" cy="610090"/>
              <a:chOff x="1323473" y="1482473"/>
              <a:chExt cx="525534" cy="610090"/>
            </a:xfrm>
          </p:grpSpPr>
          <p:sp>
            <p:nvSpPr>
              <p:cNvPr id="1023" name="Google Shape;1023;p60"/>
              <p:cNvSpPr/>
              <p:nvPr/>
            </p:nvSpPr>
            <p:spPr>
              <a:xfrm>
                <a:off x="1323473" y="1734473"/>
                <a:ext cx="273636" cy="358090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solidFill>
                <a:srgbClr val="FFD600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60"/>
              <p:cNvSpPr/>
              <p:nvPr/>
            </p:nvSpPr>
            <p:spPr>
              <a:xfrm rot="3932821">
                <a:off x="1558073" y="1498484"/>
                <a:ext cx="223349" cy="292282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solidFill>
                <a:srgbClr val="FFD600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5" name="Google Shape;1025;p60"/>
            <p:cNvSpPr/>
            <p:nvPr/>
          </p:nvSpPr>
          <p:spPr>
            <a:xfrm>
              <a:off x="1194475" y="1437425"/>
              <a:ext cx="258600" cy="280333"/>
            </a:xfrm>
            <a:custGeom>
              <a:avLst/>
              <a:gdLst/>
              <a:ahLst/>
              <a:cxnLst/>
              <a:rect l="l" t="t" r="r" b="b"/>
              <a:pathLst>
                <a:path w="6723" h="7288" extrusionOk="0">
                  <a:moveTo>
                    <a:pt x="3436" y="1253"/>
                  </a:moveTo>
                  <a:lnTo>
                    <a:pt x="4203" y="2588"/>
                  </a:lnTo>
                  <a:cubicBezTo>
                    <a:pt x="3803" y="2688"/>
                    <a:pt x="3369" y="2821"/>
                    <a:pt x="2969" y="2921"/>
                  </a:cubicBezTo>
                  <a:cubicBezTo>
                    <a:pt x="3103" y="2354"/>
                    <a:pt x="3269" y="1820"/>
                    <a:pt x="3436" y="1253"/>
                  </a:cubicBezTo>
                  <a:close/>
                  <a:moveTo>
                    <a:pt x="2235" y="3822"/>
                  </a:moveTo>
                  <a:cubicBezTo>
                    <a:pt x="2235" y="3922"/>
                    <a:pt x="2169" y="3955"/>
                    <a:pt x="2169" y="4022"/>
                  </a:cubicBezTo>
                  <a:cubicBezTo>
                    <a:pt x="2002" y="3989"/>
                    <a:pt x="1902" y="3922"/>
                    <a:pt x="1802" y="3922"/>
                  </a:cubicBezTo>
                  <a:cubicBezTo>
                    <a:pt x="1935" y="3855"/>
                    <a:pt x="2068" y="3855"/>
                    <a:pt x="2235" y="3822"/>
                  </a:cubicBezTo>
                  <a:close/>
                  <a:moveTo>
                    <a:pt x="4570" y="3155"/>
                  </a:moveTo>
                  <a:cubicBezTo>
                    <a:pt x="4604" y="3255"/>
                    <a:pt x="4637" y="3288"/>
                    <a:pt x="4670" y="3355"/>
                  </a:cubicBezTo>
                  <a:lnTo>
                    <a:pt x="3803" y="4355"/>
                  </a:lnTo>
                  <a:cubicBezTo>
                    <a:pt x="3803" y="4422"/>
                    <a:pt x="3770" y="4422"/>
                    <a:pt x="3770" y="4456"/>
                  </a:cubicBezTo>
                  <a:cubicBezTo>
                    <a:pt x="3403" y="4355"/>
                    <a:pt x="3002" y="4289"/>
                    <a:pt x="2669" y="4155"/>
                  </a:cubicBezTo>
                  <a:lnTo>
                    <a:pt x="2802" y="3655"/>
                  </a:lnTo>
                  <a:cubicBezTo>
                    <a:pt x="3403" y="3522"/>
                    <a:pt x="3970" y="3355"/>
                    <a:pt x="4570" y="3155"/>
                  </a:cubicBezTo>
                  <a:close/>
                  <a:moveTo>
                    <a:pt x="4971" y="3922"/>
                  </a:moveTo>
                  <a:cubicBezTo>
                    <a:pt x="5137" y="4189"/>
                    <a:pt x="5304" y="4489"/>
                    <a:pt x="5504" y="4822"/>
                  </a:cubicBezTo>
                  <a:cubicBezTo>
                    <a:pt x="5137" y="4756"/>
                    <a:pt x="4770" y="4689"/>
                    <a:pt x="4403" y="4622"/>
                  </a:cubicBezTo>
                  <a:cubicBezTo>
                    <a:pt x="4570" y="4355"/>
                    <a:pt x="4770" y="4155"/>
                    <a:pt x="4971" y="3922"/>
                  </a:cubicBezTo>
                  <a:close/>
                  <a:moveTo>
                    <a:pt x="2469" y="4923"/>
                  </a:moveTo>
                  <a:cubicBezTo>
                    <a:pt x="2736" y="4989"/>
                    <a:pt x="2969" y="5023"/>
                    <a:pt x="3169" y="5123"/>
                  </a:cubicBezTo>
                  <a:cubicBezTo>
                    <a:pt x="2902" y="5490"/>
                    <a:pt x="2602" y="5857"/>
                    <a:pt x="2235" y="6257"/>
                  </a:cubicBezTo>
                  <a:cubicBezTo>
                    <a:pt x="2302" y="5790"/>
                    <a:pt x="2402" y="5323"/>
                    <a:pt x="2469" y="4923"/>
                  </a:cubicBezTo>
                  <a:close/>
                  <a:moveTo>
                    <a:pt x="3528" y="0"/>
                  </a:moveTo>
                  <a:cubicBezTo>
                    <a:pt x="3477" y="0"/>
                    <a:pt x="3427" y="25"/>
                    <a:pt x="3403" y="86"/>
                  </a:cubicBezTo>
                  <a:cubicBezTo>
                    <a:pt x="3336" y="119"/>
                    <a:pt x="3336" y="186"/>
                    <a:pt x="3303" y="253"/>
                  </a:cubicBezTo>
                  <a:cubicBezTo>
                    <a:pt x="3136" y="319"/>
                    <a:pt x="3069" y="486"/>
                    <a:pt x="3103" y="686"/>
                  </a:cubicBezTo>
                  <a:cubicBezTo>
                    <a:pt x="2769" y="1453"/>
                    <a:pt x="2569" y="2254"/>
                    <a:pt x="2335" y="3021"/>
                  </a:cubicBezTo>
                  <a:cubicBezTo>
                    <a:pt x="1668" y="3155"/>
                    <a:pt x="1001" y="3288"/>
                    <a:pt x="401" y="3421"/>
                  </a:cubicBezTo>
                  <a:cubicBezTo>
                    <a:pt x="100" y="3455"/>
                    <a:pt x="0" y="3955"/>
                    <a:pt x="301" y="4089"/>
                  </a:cubicBezTo>
                  <a:cubicBezTo>
                    <a:pt x="834" y="4322"/>
                    <a:pt x="1401" y="4522"/>
                    <a:pt x="1935" y="4756"/>
                  </a:cubicBezTo>
                  <a:cubicBezTo>
                    <a:pt x="1768" y="5490"/>
                    <a:pt x="1635" y="6190"/>
                    <a:pt x="1568" y="6957"/>
                  </a:cubicBezTo>
                  <a:cubicBezTo>
                    <a:pt x="1521" y="7122"/>
                    <a:pt x="1657" y="7288"/>
                    <a:pt x="1812" y="7288"/>
                  </a:cubicBezTo>
                  <a:cubicBezTo>
                    <a:pt x="1876" y="7288"/>
                    <a:pt x="1943" y="7259"/>
                    <a:pt x="2002" y="7191"/>
                  </a:cubicBezTo>
                  <a:cubicBezTo>
                    <a:pt x="2636" y="6624"/>
                    <a:pt x="3236" y="5923"/>
                    <a:pt x="3803" y="5256"/>
                  </a:cubicBezTo>
                  <a:cubicBezTo>
                    <a:pt x="4570" y="5423"/>
                    <a:pt x="5337" y="5590"/>
                    <a:pt x="6138" y="5690"/>
                  </a:cubicBezTo>
                  <a:cubicBezTo>
                    <a:pt x="6170" y="5696"/>
                    <a:pt x="6201" y="5699"/>
                    <a:pt x="6231" y="5699"/>
                  </a:cubicBezTo>
                  <a:cubicBezTo>
                    <a:pt x="6519" y="5699"/>
                    <a:pt x="6723" y="5428"/>
                    <a:pt x="6572" y="5156"/>
                  </a:cubicBezTo>
                  <a:cubicBezTo>
                    <a:pt x="6238" y="4522"/>
                    <a:pt x="5838" y="3955"/>
                    <a:pt x="5504" y="3321"/>
                  </a:cubicBezTo>
                  <a:cubicBezTo>
                    <a:pt x="5804" y="2988"/>
                    <a:pt x="6138" y="2621"/>
                    <a:pt x="6438" y="2287"/>
                  </a:cubicBezTo>
                  <a:cubicBezTo>
                    <a:pt x="6603" y="2068"/>
                    <a:pt x="6429" y="1736"/>
                    <a:pt x="6214" y="1736"/>
                  </a:cubicBezTo>
                  <a:cubicBezTo>
                    <a:pt x="6167" y="1736"/>
                    <a:pt x="6119" y="1751"/>
                    <a:pt x="6071" y="1787"/>
                  </a:cubicBezTo>
                  <a:cubicBezTo>
                    <a:pt x="5738" y="1987"/>
                    <a:pt x="5337" y="2187"/>
                    <a:pt x="4937" y="2321"/>
                  </a:cubicBezTo>
                  <a:lnTo>
                    <a:pt x="3836" y="419"/>
                  </a:lnTo>
                  <a:cubicBezTo>
                    <a:pt x="3803" y="319"/>
                    <a:pt x="3770" y="286"/>
                    <a:pt x="3670" y="253"/>
                  </a:cubicBezTo>
                  <a:lnTo>
                    <a:pt x="3670" y="186"/>
                  </a:lnTo>
                  <a:cubicBezTo>
                    <a:pt x="3712" y="79"/>
                    <a:pt x="3619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ine 4">
            <a:extLst>
              <a:ext uri="{FF2B5EF4-FFF2-40B4-BE49-F238E27FC236}">
                <a16:creationId xmlns:a16="http://schemas.microsoft.com/office/drawing/2014/main" id="{193A6826-9A43-467C-A09A-5BB574A49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16" y="2161716"/>
            <a:ext cx="2960918" cy="1971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61"/>
          <p:cNvSpPr txBox="1">
            <a:spLocks noGrp="1"/>
          </p:cNvSpPr>
          <p:nvPr>
            <p:ph type="subTitle" idx="1"/>
          </p:nvPr>
        </p:nvSpPr>
        <p:spPr>
          <a:xfrm>
            <a:off x="960206" y="1743434"/>
            <a:ext cx="3690994" cy="39229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s-a deschis în anul 1975 cu 4 grupe de program normal;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1976 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funcționează 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 un număr 8 grupe de program prelungit  cu 240 de locuri 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grupe de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creşă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100 locuri 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creşă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ncepând cu  26.04.2000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Gradiniţa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Program Prelungit Nr. 7 Deva, preia în subordine 9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grădiniţe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pe raza municipiului Deva;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033" name="Google Shape;1033;p61"/>
          <p:cNvSpPr txBox="1">
            <a:spLocks noGrp="1"/>
          </p:cNvSpPr>
          <p:nvPr>
            <p:ph type="subTitle" idx="3"/>
          </p:nvPr>
        </p:nvSpPr>
        <p:spPr>
          <a:xfrm>
            <a:off x="4851482" y="3501627"/>
            <a:ext cx="3332312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sept. 2010, odată cu reorganizarea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reţelei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şcolare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Grădiniţa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Program Prelungit Nr. 7 Deva a devenit unitate cu personalitate juridică pentru un număr de 6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grădiniţe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 cu program prelungit 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cu program normal).</a:t>
            </a:r>
            <a:endParaRPr dirty="0"/>
          </a:p>
        </p:txBody>
      </p:sp>
      <p:sp>
        <p:nvSpPr>
          <p:cNvPr id="1034" name="Google Shape;1034;p61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o-RO" sz="2800" dirty="0"/>
              <a:t>GRĂDINIȚA CU PROGRAM PRELUNGIT NR. 7 DEVA</a:t>
            </a:r>
            <a:endParaRPr sz="2800" dirty="0"/>
          </a:p>
        </p:txBody>
      </p:sp>
      <p:sp>
        <p:nvSpPr>
          <p:cNvPr id="1035" name="Google Shape;1035;p61"/>
          <p:cNvSpPr/>
          <p:nvPr/>
        </p:nvSpPr>
        <p:spPr>
          <a:xfrm rot="-8526139">
            <a:off x="5849918" y="1217774"/>
            <a:ext cx="512659" cy="402581"/>
          </a:xfrm>
          <a:custGeom>
            <a:avLst/>
            <a:gdLst/>
            <a:ahLst/>
            <a:cxnLst/>
            <a:rect l="l" t="t" r="r" b="b"/>
            <a:pathLst>
              <a:path w="44104" h="34634" extrusionOk="0">
                <a:moveTo>
                  <a:pt x="4296" y="5261"/>
                </a:moveTo>
                <a:cubicBezTo>
                  <a:pt x="4823" y="5349"/>
                  <a:pt x="5524" y="5612"/>
                  <a:pt x="6138" y="5787"/>
                </a:cubicBezTo>
                <a:cubicBezTo>
                  <a:pt x="6576" y="5875"/>
                  <a:pt x="7015" y="6138"/>
                  <a:pt x="7453" y="6226"/>
                </a:cubicBezTo>
                <a:cubicBezTo>
                  <a:pt x="7891" y="6313"/>
                  <a:pt x="8505" y="6576"/>
                  <a:pt x="8944" y="6664"/>
                </a:cubicBezTo>
                <a:cubicBezTo>
                  <a:pt x="10171" y="7190"/>
                  <a:pt x="11574" y="7891"/>
                  <a:pt x="12889" y="8418"/>
                </a:cubicBezTo>
                <a:cubicBezTo>
                  <a:pt x="12626" y="8768"/>
                  <a:pt x="12538" y="8944"/>
                  <a:pt x="12363" y="9294"/>
                </a:cubicBezTo>
                <a:lnTo>
                  <a:pt x="12100" y="9996"/>
                </a:lnTo>
                <a:cubicBezTo>
                  <a:pt x="12012" y="9820"/>
                  <a:pt x="11749" y="9733"/>
                  <a:pt x="11574" y="9645"/>
                </a:cubicBezTo>
                <a:cubicBezTo>
                  <a:pt x="11377" y="9448"/>
                  <a:pt x="11130" y="9349"/>
                  <a:pt x="10945" y="9349"/>
                </a:cubicBezTo>
                <a:cubicBezTo>
                  <a:pt x="10883" y="9349"/>
                  <a:pt x="10829" y="9360"/>
                  <a:pt x="10785" y="9382"/>
                </a:cubicBezTo>
                <a:cubicBezTo>
                  <a:pt x="10522" y="9207"/>
                  <a:pt x="10171" y="8944"/>
                  <a:pt x="9908" y="8856"/>
                </a:cubicBezTo>
                <a:cubicBezTo>
                  <a:pt x="9207" y="8505"/>
                  <a:pt x="8593" y="8242"/>
                  <a:pt x="7891" y="7804"/>
                </a:cubicBezTo>
                <a:cubicBezTo>
                  <a:pt x="7365" y="7278"/>
                  <a:pt x="6664" y="7015"/>
                  <a:pt x="6138" y="6664"/>
                </a:cubicBezTo>
                <a:cubicBezTo>
                  <a:pt x="5699" y="6489"/>
                  <a:pt x="5436" y="6138"/>
                  <a:pt x="4998" y="5787"/>
                </a:cubicBezTo>
                <a:cubicBezTo>
                  <a:pt x="4735" y="5612"/>
                  <a:pt x="4559" y="5436"/>
                  <a:pt x="4296" y="5261"/>
                </a:cubicBezTo>
                <a:close/>
                <a:moveTo>
                  <a:pt x="22622" y="2280"/>
                </a:moveTo>
                <a:cubicBezTo>
                  <a:pt x="22797" y="2280"/>
                  <a:pt x="22885" y="2280"/>
                  <a:pt x="23148" y="2368"/>
                </a:cubicBezTo>
                <a:cubicBezTo>
                  <a:pt x="23411" y="2368"/>
                  <a:pt x="23498" y="2543"/>
                  <a:pt x="23674" y="2631"/>
                </a:cubicBezTo>
                <a:lnTo>
                  <a:pt x="24375" y="3244"/>
                </a:lnTo>
                <a:cubicBezTo>
                  <a:pt x="24551" y="3595"/>
                  <a:pt x="24814" y="4034"/>
                  <a:pt x="24989" y="4384"/>
                </a:cubicBezTo>
                <a:cubicBezTo>
                  <a:pt x="25077" y="4560"/>
                  <a:pt x="25077" y="4910"/>
                  <a:pt x="25252" y="5086"/>
                </a:cubicBezTo>
                <a:lnTo>
                  <a:pt x="25252" y="5787"/>
                </a:lnTo>
                <a:lnTo>
                  <a:pt x="25252" y="6226"/>
                </a:lnTo>
                <a:cubicBezTo>
                  <a:pt x="25077" y="6138"/>
                  <a:pt x="24989" y="6138"/>
                  <a:pt x="24901" y="5963"/>
                </a:cubicBezTo>
                <a:cubicBezTo>
                  <a:pt x="24814" y="5875"/>
                  <a:pt x="24638" y="5787"/>
                  <a:pt x="24463" y="5699"/>
                </a:cubicBezTo>
                <a:cubicBezTo>
                  <a:pt x="24112" y="5436"/>
                  <a:pt x="23674" y="5436"/>
                  <a:pt x="23323" y="5436"/>
                </a:cubicBezTo>
                <a:cubicBezTo>
                  <a:pt x="22709" y="5436"/>
                  <a:pt x="22008" y="5787"/>
                  <a:pt x="21482" y="6138"/>
                </a:cubicBezTo>
                <a:cubicBezTo>
                  <a:pt x="21043" y="6313"/>
                  <a:pt x="20605" y="6576"/>
                  <a:pt x="20254" y="6839"/>
                </a:cubicBezTo>
                <a:cubicBezTo>
                  <a:pt x="19904" y="7190"/>
                  <a:pt x="19377" y="7541"/>
                  <a:pt x="19114" y="7979"/>
                </a:cubicBezTo>
                <a:cubicBezTo>
                  <a:pt x="18325" y="8681"/>
                  <a:pt x="17799" y="9470"/>
                  <a:pt x="17185" y="10347"/>
                </a:cubicBezTo>
                <a:cubicBezTo>
                  <a:pt x="17010" y="10785"/>
                  <a:pt x="16835" y="11136"/>
                  <a:pt x="16572" y="11574"/>
                </a:cubicBezTo>
                <a:cubicBezTo>
                  <a:pt x="16484" y="11925"/>
                  <a:pt x="16221" y="12363"/>
                  <a:pt x="16133" y="12714"/>
                </a:cubicBezTo>
                <a:lnTo>
                  <a:pt x="16133" y="12802"/>
                </a:lnTo>
                <a:cubicBezTo>
                  <a:pt x="16046" y="12977"/>
                  <a:pt x="15870" y="13328"/>
                  <a:pt x="15783" y="13591"/>
                </a:cubicBezTo>
                <a:cubicBezTo>
                  <a:pt x="15695" y="14117"/>
                  <a:pt x="15432" y="14555"/>
                  <a:pt x="15344" y="15081"/>
                </a:cubicBezTo>
                <a:cubicBezTo>
                  <a:pt x="15256" y="15520"/>
                  <a:pt x="15169" y="15958"/>
                  <a:pt x="15169" y="16396"/>
                </a:cubicBezTo>
                <a:cubicBezTo>
                  <a:pt x="15169" y="16835"/>
                  <a:pt x="14993" y="17273"/>
                  <a:pt x="14993" y="17712"/>
                </a:cubicBezTo>
                <a:cubicBezTo>
                  <a:pt x="14906" y="18062"/>
                  <a:pt x="14906" y="18413"/>
                  <a:pt x="14906" y="18764"/>
                </a:cubicBezTo>
                <a:lnTo>
                  <a:pt x="14906" y="19290"/>
                </a:lnTo>
                <a:cubicBezTo>
                  <a:pt x="14906" y="19728"/>
                  <a:pt x="15169" y="20167"/>
                  <a:pt x="15520" y="20605"/>
                </a:cubicBezTo>
                <a:cubicBezTo>
                  <a:pt x="15783" y="20956"/>
                  <a:pt x="16046" y="21219"/>
                  <a:pt x="16309" y="21570"/>
                </a:cubicBezTo>
                <a:cubicBezTo>
                  <a:pt x="16572" y="21833"/>
                  <a:pt x="16922" y="22008"/>
                  <a:pt x="17098" y="22271"/>
                </a:cubicBezTo>
                <a:cubicBezTo>
                  <a:pt x="17010" y="22446"/>
                  <a:pt x="16922" y="22534"/>
                  <a:pt x="16835" y="22797"/>
                </a:cubicBezTo>
                <a:lnTo>
                  <a:pt x="16309" y="23236"/>
                </a:lnTo>
                <a:cubicBezTo>
                  <a:pt x="16046" y="23411"/>
                  <a:pt x="15783" y="23586"/>
                  <a:pt x="15520" y="23762"/>
                </a:cubicBezTo>
                <a:cubicBezTo>
                  <a:pt x="15256" y="23849"/>
                  <a:pt x="15081" y="23849"/>
                  <a:pt x="14818" y="24025"/>
                </a:cubicBezTo>
                <a:lnTo>
                  <a:pt x="14643" y="24025"/>
                </a:lnTo>
                <a:cubicBezTo>
                  <a:pt x="14564" y="23946"/>
                  <a:pt x="14521" y="23902"/>
                  <a:pt x="14489" y="23902"/>
                </a:cubicBezTo>
                <a:cubicBezTo>
                  <a:pt x="14450" y="23902"/>
                  <a:pt x="14428" y="23968"/>
                  <a:pt x="14380" y="24112"/>
                </a:cubicBezTo>
                <a:cubicBezTo>
                  <a:pt x="14292" y="24112"/>
                  <a:pt x="14292" y="24025"/>
                  <a:pt x="14204" y="24025"/>
                </a:cubicBezTo>
                <a:cubicBezTo>
                  <a:pt x="13941" y="23849"/>
                  <a:pt x="13854" y="23762"/>
                  <a:pt x="13766" y="23674"/>
                </a:cubicBezTo>
                <a:cubicBezTo>
                  <a:pt x="13503" y="23411"/>
                  <a:pt x="13415" y="23148"/>
                  <a:pt x="13152" y="22797"/>
                </a:cubicBezTo>
                <a:cubicBezTo>
                  <a:pt x="13064" y="22534"/>
                  <a:pt x="12977" y="22271"/>
                  <a:pt x="12889" y="21920"/>
                </a:cubicBezTo>
                <a:cubicBezTo>
                  <a:pt x="12714" y="21570"/>
                  <a:pt x="12714" y="21131"/>
                  <a:pt x="12626" y="20780"/>
                </a:cubicBezTo>
                <a:cubicBezTo>
                  <a:pt x="12538" y="20517"/>
                  <a:pt x="12538" y="20079"/>
                  <a:pt x="12538" y="19641"/>
                </a:cubicBezTo>
                <a:cubicBezTo>
                  <a:pt x="12538" y="19202"/>
                  <a:pt x="12626" y="18588"/>
                  <a:pt x="12626" y="18150"/>
                </a:cubicBezTo>
                <a:cubicBezTo>
                  <a:pt x="12626" y="17273"/>
                  <a:pt x="12714" y="16396"/>
                  <a:pt x="12977" y="15520"/>
                </a:cubicBezTo>
                <a:cubicBezTo>
                  <a:pt x="13064" y="15081"/>
                  <a:pt x="13152" y="14818"/>
                  <a:pt x="13240" y="14380"/>
                </a:cubicBezTo>
                <a:cubicBezTo>
                  <a:pt x="13415" y="13941"/>
                  <a:pt x="13503" y="13591"/>
                  <a:pt x="13591" y="13152"/>
                </a:cubicBezTo>
                <a:cubicBezTo>
                  <a:pt x="13854" y="12451"/>
                  <a:pt x="14029" y="11925"/>
                  <a:pt x="14380" y="11311"/>
                </a:cubicBezTo>
                <a:cubicBezTo>
                  <a:pt x="14730" y="10522"/>
                  <a:pt x="15081" y="9820"/>
                  <a:pt x="15344" y="9207"/>
                </a:cubicBezTo>
                <a:cubicBezTo>
                  <a:pt x="15520" y="8856"/>
                  <a:pt x="15695" y="8505"/>
                  <a:pt x="15958" y="8242"/>
                </a:cubicBezTo>
                <a:cubicBezTo>
                  <a:pt x="16133" y="7891"/>
                  <a:pt x="16221" y="7628"/>
                  <a:pt x="16484" y="7365"/>
                </a:cubicBezTo>
                <a:cubicBezTo>
                  <a:pt x="16659" y="6752"/>
                  <a:pt x="17098" y="6226"/>
                  <a:pt x="17448" y="5699"/>
                </a:cubicBezTo>
                <a:cubicBezTo>
                  <a:pt x="17975" y="4910"/>
                  <a:pt x="18588" y="4297"/>
                  <a:pt x="19202" y="3683"/>
                </a:cubicBezTo>
                <a:cubicBezTo>
                  <a:pt x="19728" y="3244"/>
                  <a:pt x="20342" y="3069"/>
                  <a:pt x="20868" y="2718"/>
                </a:cubicBezTo>
                <a:cubicBezTo>
                  <a:pt x="21306" y="2543"/>
                  <a:pt x="21745" y="2368"/>
                  <a:pt x="22271" y="2280"/>
                </a:cubicBezTo>
                <a:close/>
                <a:moveTo>
                  <a:pt x="23498" y="8067"/>
                </a:moveTo>
                <a:cubicBezTo>
                  <a:pt x="23586" y="8242"/>
                  <a:pt x="23674" y="8242"/>
                  <a:pt x="23849" y="8330"/>
                </a:cubicBezTo>
                <a:lnTo>
                  <a:pt x="24814" y="8944"/>
                </a:lnTo>
                <a:cubicBezTo>
                  <a:pt x="25252" y="9294"/>
                  <a:pt x="25778" y="9470"/>
                  <a:pt x="26217" y="9820"/>
                </a:cubicBezTo>
                <a:cubicBezTo>
                  <a:pt x="27181" y="10522"/>
                  <a:pt x="28058" y="11136"/>
                  <a:pt x="29110" y="11662"/>
                </a:cubicBezTo>
                <a:cubicBezTo>
                  <a:pt x="29636" y="11925"/>
                  <a:pt x="30074" y="12188"/>
                  <a:pt x="30513" y="12451"/>
                </a:cubicBezTo>
                <a:cubicBezTo>
                  <a:pt x="30951" y="12714"/>
                  <a:pt x="31214" y="12889"/>
                  <a:pt x="31653" y="13152"/>
                </a:cubicBezTo>
                <a:cubicBezTo>
                  <a:pt x="32179" y="13328"/>
                  <a:pt x="32529" y="13591"/>
                  <a:pt x="33056" y="13854"/>
                </a:cubicBezTo>
                <a:cubicBezTo>
                  <a:pt x="33319" y="14204"/>
                  <a:pt x="33757" y="14467"/>
                  <a:pt x="34108" y="14643"/>
                </a:cubicBezTo>
                <a:cubicBezTo>
                  <a:pt x="34108" y="14818"/>
                  <a:pt x="34020" y="14818"/>
                  <a:pt x="34020" y="14906"/>
                </a:cubicBezTo>
                <a:cubicBezTo>
                  <a:pt x="33845" y="15257"/>
                  <a:pt x="33669" y="15432"/>
                  <a:pt x="33582" y="15695"/>
                </a:cubicBezTo>
                <a:cubicBezTo>
                  <a:pt x="33319" y="15958"/>
                  <a:pt x="33056" y="16396"/>
                  <a:pt x="32793" y="16835"/>
                </a:cubicBezTo>
                <a:cubicBezTo>
                  <a:pt x="32793" y="17010"/>
                  <a:pt x="32705" y="17010"/>
                  <a:pt x="32705" y="17098"/>
                </a:cubicBezTo>
                <a:cubicBezTo>
                  <a:pt x="32705" y="17098"/>
                  <a:pt x="32617" y="17186"/>
                  <a:pt x="32617" y="17273"/>
                </a:cubicBezTo>
                <a:cubicBezTo>
                  <a:pt x="32442" y="17536"/>
                  <a:pt x="32442" y="17624"/>
                  <a:pt x="32354" y="17887"/>
                </a:cubicBezTo>
                <a:cubicBezTo>
                  <a:pt x="32266" y="17975"/>
                  <a:pt x="32266" y="17975"/>
                  <a:pt x="32266" y="18062"/>
                </a:cubicBezTo>
                <a:cubicBezTo>
                  <a:pt x="31916" y="18501"/>
                  <a:pt x="31565" y="19027"/>
                  <a:pt x="31302" y="19465"/>
                </a:cubicBezTo>
                <a:cubicBezTo>
                  <a:pt x="30864" y="20079"/>
                  <a:pt x="30513" y="20605"/>
                  <a:pt x="30250" y="21131"/>
                </a:cubicBezTo>
                <a:cubicBezTo>
                  <a:pt x="30074" y="21657"/>
                  <a:pt x="29724" y="22359"/>
                  <a:pt x="29461" y="22885"/>
                </a:cubicBezTo>
                <a:lnTo>
                  <a:pt x="28847" y="24551"/>
                </a:lnTo>
                <a:cubicBezTo>
                  <a:pt x="28759" y="24726"/>
                  <a:pt x="28672" y="25077"/>
                  <a:pt x="28496" y="25340"/>
                </a:cubicBezTo>
                <a:lnTo>
                  <a:pt x="28409" y="25340"/>
                </a:lnTo>
                <a:cubicBezTo>
                  <a:pt x="27970" y="25077"/>
                  <a:pt x="27532" y="24901"/>
                  <a:pt x="26743" y="24726"/>
                </a:cubicBezTo>
                <a:cubicBezTo>
                  <a:pt x="26217" y="24551"/>
                  <a:pt x="25778" y="24200"/>
                  <a:pt x="25340" y="23937"/>
                </a:cubicBezTo>
                <a:cubicBezTo>
                  <a:pt x="24901" y="23674"/>
                  <a:pt x="24463" y="23411"/>
                  <a:pt x="24025" y="23236"/>
                </a:cubicBezTo>
                <a:cubicBezTo>
                  <a:pt x="23586" y="22885"/>
                  <a:pt x="23148" y="22622"/>
                  <a:pt x="22709" y="22359"/>
                </a:cubicBezTo>
                <a:cubicBezTo>
                  <a:pt x="22271" y="22096"/>
                  <a:pt x="21833" y="21745"/>
                  <a:pt x="21306" y="21570"/>
                </a:cubicBezTo>
                <a:cubicBezTo>
                  <a:pt x="20868" y="21307"/>
                  <a:pt x="20342" y="21131"/>
                  <a:pt x="19904" y="20868"/>
                </a:cubicBezTo>
                <a:cubicBezTo>
                  <a:pt x="19465" y="20693"/>
                  <a:pt x="19114" y="20430"/>
                  <a:pt x="18676" y="20254"/>
                </a:cubicBezTo>
                <a:cubicBezTo>
                  <a:pt x="18325" y="19991"/>
                  <a:pt x="18150" y="19816"/>
                  <a:pt x="17799" y="19465"/>
                </a:cubicBezTo>
                <a:cubicBezTo>
                  <a:pt x="17712" y="19290"/>
                  <a:pt x="17536" y="19115"/>
                  <a:pt x="17448" y="19027"/>
                </a:cubicBezTo>
                <a:lnTo>
                  <a:pt x="17448" y="18676"/>
                </a:lnTo>
                <a:cubicBezTo>
                  <a:pt x="17448" y="17975"/>
                  <a:pt x="17536" y="17273"/>
                  <a:pt x="17712" y="16659"/>
                </a:cubicBezTo>
                <a:cubicBezTo>
                  <a:pt x="17799" y="15870"/>
                  <a:pt x="17975" y="15081"/>
                  <a:pt x="18238" y="14292"/>
                </a:cubicBezTo>
                <a:cubicBezTo>
                  <a:pt x="18325" y="14292"/>
                  <a:pt x="18325" y="14204"/>
                  <a:pt x="18325" y="14204"/>
                </a:cubicBezTo>
                <a:cubicBezTo>
                  <a:pt x="18413" y="14029"/>
                  <a:pt x="18413" y="13766"/>
                  <a:pt x="18588" y="13591"/>
                </a:cubicBezTo>
                <a:cubicBezTo>
                  <a:pt x="18851" y="12714"/>
                  <a:pt x="19465" y="12012"/>
                  <a:pt x="19904" y="11311"/>
                </a:cubicBezTo>
                <a:cubicBezTo>
                  <a:pt x="20430" y="10522"/>
                  <a:pt x="20956" y="9820"/>
                  <a:pt x="21657" y="9207"/>
                </a:cubicBezTo>
                <a:cubicBezTo>
                  <a:pt x="22096" y="8856"/>
                  <a:pt x="22622" y="8505"/>
                  <a:pt x="23060" y="8330"/>
                </a:cubicBezTo>
                <a:cubicBezTo>
                  <a:pt x="23148" y="8155"/>
                  <a:pt x="23411" y="8067"/>
                  <a:pt x="23498" y="8067"/>
                </a:cubicBezTo>
                <a:close/>
                <a:moveTo>
                  <a:pt x="40158" y="12188"/>
                </a:moveTo>
                <a:cubicBezTo>
                  <a:pt x="40245" y="12188"/>
                  <a:pt x="40245" y="12275"/>
                  <a:pt x="40333" y="12275"/>
                </a:cubicBezTo>
                <a:lnTo>
                  <a:pt x="40684" y="12539"/>
                </a:lnTo>
                <a:cubicBezTo>
                  <a:pt x="40947" y="12889"/>
                  <a:pt x="41034" y="13328"/>
                  <a:pt x="41210" y="13678"/>
                </a:cubicBezTo>
                <a:lnTo>
                  <a:pt x="41561" y="14292"/>
                </a:lnTo>
                <a:lnTo>
                  <a:pt x="41561" y="15344"/>
                </a:lnTo>
                <a:cubicBezTo>
                  <a:pt x="41473" y="15695"/>
                  <a:pt x="41473" y="15958"/>
                  <a:pt x="41473" y="16309"/>
                </a:cubicBezTo>
                <a:lnTo>
                  <a:pt x="41122" y="18238"/>
                </a:lnTo>
                <a:cubicBezTo>
                  <a:pt x="41034" y="18939"/>
                  <a:pt x="40771" y="19728"/>
                  <a:pt x="40596" y="20342"/>
                </a:cubicBezTo>
                <a:cubicBezTo>
                  <a:pt x="40158" y="21657"/>
                  <a:pt x="39632" y="22885"/>
                  <a:pt x="39018" y="24112"/>
                </a:cubicBezTo>
                <a:cubicBezTo>
                  <a:pt x="38755" y="24726"/>
                  <a:pt x="38316" y="25515"/>
                  <a:pt x="37966" y="26217"/>
                </a:cubicBezTo>
                <a:cubicBezTo>
                  <a:pt x="37615" y="26830"/>
                  <a:pt x="37264" y="27532"/>
                  <a:pt x="36826" y="28146"/>
                </a:cubicBezTo>
                <a:cubicBezTo>
                  <a:pt x="36738" y="28233"/>
                  <a:pt x="36563" y="28496"/>
                  <a:pt x="36650" y="28935"/>
                </a:cubicBezTo>
                <a:cubicBezTo>
                  <a:pt x="36212" y="29548"/>
                  <a:pt x="35774" y="30250"/>
                  <a:pt x="35072" y="30776"/>
                </a:cubicBezTo>
                <a:cubicBezTo>
                  <a:pt x="34897" y="30951"/>
                  <a:pt x="34546" y="31127"/>
                  <a:pt x="34371" y="31302"/>
                </a:cubicBezTo>
                <a:cubicBezTo>
                  <a:pt x="34020" y="31565"/>
                  <a:pt x="33757" y="31653"/>
                  <a:pt x="33494" y="31741"/>
                </a:cubicBezTo>
                <a:cubicBezTo>
                  <a:pt x="33143" y="31916"/>
                  <a:pt x="32880" y="31916"/>
                  <a:pt x="32617" y="32004"/>
                </a:cubicBezTo>
                <a:lnTo>
                  <a:pt x="31740" y="32004"/>
                </a:lnTo>
                <a:cubicBezTo>
                  <a:pt x="31477" y="32004"/>
                  <a:pt x="31390" y="32004"/>
                  <a:pt x="31127" y="31916"/>
                </a:cubicBezTo>
                <a:cubicBezTo>
                  <a:pt x="31127" y="31741"/>
                  <a:pt x="31039" y="31741"/>
                  <a:pt x="31039" y="31741"/>
                </a:cubicBezTo>
                <a:lnTo>
                  <a:pt x="30864" y="31565"/>
                </a:lnTo>
                <a:cubicBezTo>
                  <a:pt x="30864" y="31302"/>
                  <a:pt x="30688" y="31214"/>
                  <a:pt x="30601" y="31127"/>
                </a:cubicBezTo>
                <a:cubicBezTo>
                  <a:pt x="30601" y="31039"/>
                  <a:pt x="30513" y="30864"/>
                  <a:pt x="30513" y="30776"/>
                </a:cubicBezTo>
                <a:lnTo>
                  <a:pt x="30513" y="29373"/>
                </a:lnTo>
                <a:cubicBezTo>
                  <a:pt x="30601" y="28409"/>
                  <a:pt x="30864" y="27356"/>
                  <a:pt x="31127" y="26480"/>
                </a:cubicBezTo>
                <a:cubicBezTo>
                  <a:pt x="31302" y="26041"/>
                  <a:pt x="31477" y="25515"/>
                  <a:pt x="31740" y="25077"/>
                </a:cubicBezTo>
                <a:cubicBezTo>
                  <a:pt x="31916" y="24551"/>
                  <a:pt x="32266" y="23849"/>
                  <a:pt x="32442" y="23323"/>
                </a:cubicBezTo>
                <a:cubicBezTo>
                  <a:pt x="32705" y="22797"/>
                  <a:pt x="32880" y="22271"/>
                  <a:pt x="33231" y="21657"/>
                </a:cubicBezTo>
                <a:cubicBezTo>
                  <a:pt x="33582" y="21131"/>
                  <a:pt x="33932" y="20693"/>
                  <a:pt x="34195" y="20167"/>
                </a:cubicBezTo>
                <a:cubicBezTo>
                  <a:pt x="34458" y="19904"/>
                  <a:pt x="34546" y="19641"/>
                  <a:pt x="34809" y="19378"/>
                </a:cubicBezTo>
                <a:cubicBezTo>
                  <a:pt x="34985" y="19202"/>
                  <a:pt x="35072" y="18939"/>
                  <a:pt x="35072" y="18588"/>
                </a:cubicBezTo>
                <a:cubicBezTo>
                  <a:pt x="35072" y="18588"/>
                  <a:pt x="35248" y="18501"/>
                  <a:pt x="35248" y="18413"/>
                </a:cubicBezTo>
                <a:cubicBezTo>
                  <a:pt x="35423" y="18062"/>
                  <a:pt x="35511" y="17712"/>
                  <a:pt x="35774" y="17449"/>
                </a:cubicBezTo>
                <a:cubicBezTo>
                  <a:pt x="36212" y="16835"/>
                  <a:pt x="36563" y="16309"/>
                  <a:pt x="36826" y="15783"/>
                </a:cubicBezTo>
                <a:cubicBezTo>
                  <a:pt x="37264" y="14994"/>
                  <a:pt x="37703" y="14292"/>
                  <a:pt x="38141" y="13678"/>
                </a:cubicBezTo>
                <a:lnTo>
                  <a:pt x="38141" y="13591"/>
                </a:lnTo>
                <a:cubicBezTo>
                  <a:pt x="38404" y="13240"/>
                  <a:pt x="38579" y="13065"/>
                  <a:pt x="38930" y="12714"/>
                </a:cubicBezTo>
                <a:cubicBezTo>
                  <a:pt x="39193" y="12451"/>
                  <a:pt x="39369" y="12363"/>
                  <a:pt x="39632" y="12275"/>
                </a:cubicBezTo>
                <a:cubicBezTo>
                  <a:pt x="39719" y="12275"/>
                  <a:pt x="39807" y="12188"/>
                  <a:pt x="39895" y="12188"/>
                </a:cubicBezTo>
                <a:close/>
                <a:moveTo>
                  <a:pt x="22709" y="0"/>
                </a:moveTo>
                <a:cubicBezTo>
                  <a:pt x="22271" y="0"/>
                  <a:pt x="21833" y="88"/>
                  <a:pt x="21394" y="176"/>
                </a:cubicBezTo>
                <a:cubicBezTo>
                  <a:pt x="21043" y="176"/>
                  <a:pt x="20780" y="351"/>
                  <a:pt x="20517" y="439"/>
                </a:cubicBezTo>
                <a:lnTo>
                  <a:pt x="18588" y="1403"/>
                </a:lnTo>
                <a:cubicBezTo>
                  <a:pt x="17799" y="1842"/>
                  <a:pt x="17273" y="2368"/>
                  <a:pt x="16659" y="2981"/>
                </a:cubicBezTo>
                <a:cubicBezTo>
                  <a:pt x="16133" y="3507"/>
                  <a:pt x="15783" y="4034"/>
                  <a:pt x="15344" y="4560"/>
                </a:cubicBezTo>
                <a:cubicBezTo>
                  <a:pt x="15081" y="5173"/>
                  <a:pt x="14643" y="5699"/>
                  <a:pt x="14292" y="6226"/>
                </a:cubicBezTo>
                <a:cubicBezTo>
                  <a:pt x="14292" y="6226"/>
                  <a:pt x="14292" y="6313"/>
                  <a:pt x="14204" y="6489"/>
                </a:cubicBezTo>
                <a:cubicBezTo>
                  <a:pt x="13064" y="6050"/>
                  <a:pt x="12100" y="5436"/>
                  <a:pt x="10960" y="4998"/>
                </a:cubicBezTo>
                <a:cubicBezTo>
                  <a:pt x="10434" y="4823"/>
                  <a:pt x="9820" y="4560"/>
                  <a:pt x="9119" y="4384"/>
                </a:cubicBezTo>
                <a:cubicBezTo>
                  <a:pt x="8593" y="4121"/>
                  <a:pt x="8154" y="4034"/>
                  <a:pt x="7628" y="3858"/>
                </a:cubicBezTo>
                <a:cubicBezTo>
                  <a:pt x="6839" y="3507"/>
                  <a:pt x="5962" y="3244"/>
                  <a:pt x="5173" y="3069"/>
                </a:cubicBezTo>
                <a:cubicBezTo>
                  <a:pt x="4384" y="2806"/>
                  <a:pt x="3770" y="2631"/>
                  <a:pt x="3069" y="2543"/>
                </a:cubicBezTo>
                <a:lnTo>
                  <a:pt x="2367" y="2543"/>
                </a:lnTo>
                <a:cubicBezTo>
                  <a:pt x="2104" y="2543"/>
                  <a:pt x="1754" y="2631"/>
                  <a:pt x="1578" y="2631"/>
                </a:cubicBezTo>
                <a:cubicBezTo>
                  <a:pt x="1491" y="2631"/>
                  <a:pt x="1140" y="2718"/>
                  <a:pt x="1052" y="2806"/>
                </a:cubicBezTo>
                <a:cubicBezTo>
                  <a:pt x="702" y="2981"/>
                  <a:pt x="439" y="3157"/>
                  <a:pt x="351" y="3507"/>
                </a:cubicBezTo>
                <a:cubicBezTo>
                  <a:pt x="0" y="4034"/>
                  <a:pt x="175" y="4823"/>
                  <a:pt x="351" y="5349"/>
                </a:cubicBezTo>
                <a:cubicBezTo>
                  <a:pt x="614" y="5787"/>
                  <a:pt x="789" y="6138"/>
                  <a:pt x="1140" y="6489"/>
                </a:cubicBezTo>
                <a:cubicBezTo>
                  <a:pt x="1228" y="6576"/>
                  <a:pt x="1491" y="6664"/>
                  <a:pt x="1578" y="6752"/>
                </a:cubicBezTo>
                <a:lnTo>
                  <a:pt x="2543" y="7453"/>
                </a:lnTo>
                <a:cubicBezTo>
                  <a:pt x="3420" y="7979"/>
                  <a:pt x="4209" y="8681"/>
                  <a:pt x="5086" y="9207"/>
                </a:cubicBezTo>
                <a:cubicBezTo>
                  <a:pt x="5524" y="9382"/>
                  <a:pt x="5875" y="9645"/>
                  <a:pt x="6313" y="9820"/>
                </a:cubicBezTo>
                <a:cubicBezTo>
                  <a:pt x="6751" y="10083"/>
                  <a:pt x="7190" y="10434"/>
                  <a:pt x="7628" y="10610"/>
                </a:cubicBezTo>
                <a:cubicBezTo>
                  <a:pt x="8067" y="10873"/>
                  <a:pt x="8330" y="10960"/>
                  <a:pt x="8768" y="11136"/>
                </a:cubicBezTo>
                <a:cubicBezTo>
                  <a:pt x="9207" y="11399"/>
                  <a:pt x="9557" y="11574"/>
                  <a:pt x="9996" y="11837"/>
                </a:cubicBezTo>
                <a:lnTo>
                  <a:pt x="11311" y="12451"/>
                </a:lnTo>
                <a:cubicBezTo>
                  <a:pt x="11223" y="12714"/>
                  <a:pt x="11223" y="12802"/>
                  <a:pt x="11136" y="13065"/>
                </a:cubicBezTo>
                <a:cubicBezTo>
                  <a:pt x="10872" y="13591"/>
                  <a:pt x="10785" y="14204"/>
                  <a:pt x="10522" y="14818"/>
                </a:cubicBezTo>
                <a:cubicBezTo>
                  <a:pt x="10346" y="15344"/>
                  <a:pt x="10346" y="15958"/>
                  <a:pt x="10259" y="16659"/>
                </a:cubicBezTo>
                <a:cubicBezTo>
                  <a:pt x="10083" y="17273"/>
                  <a:pt x="9996" y="18062"/>
                  <a:pt x="9996" y="18764"/>
                </a:cubicBezTo>
                <a:cubicBezTo>
                  <a:pt x="9996" y="19290"/>
                  <a:pt x="9908" y="19904"/>
                  <a:pt x="9996" y="20517"/>
                </a:cubicBezTo>
                <a:cubicBezTo>
                  <a:pt x="10083" y="21131"/>
                  <a:pt x="10259" y="21920"/>
                  <a:pt x="10434" y="22534"/>
                </a:cubicBezTo>
                <a:cubicBezTo>
                  <a:pt x="10697" y="23236"/>
                  <a:pt x="10960" y="23849"/>
                  <a:pt x="11311" y="24551"/>
                </a:cubicBezTo>
                <a:cubicBezTo>
                  <a:pt x="11399" y="24901"/>
                  <a:pt x="11749" y="25077"/>
                  <a:pt x="12012" y="25428"/>
                </a:cubicBezTo>
                <a:cubicBezTo>
                  <a:pt x="12275" y="25778"/>
                  <a:pt x="12626" y="25954"/>
                  <a:pt x="12977" y="26217"/>
                </a:cubicBezTo>
                <a:cubicBezTo>
                  <a:pt x="13488" y="26472"/>
                  <a:pt x="14058" y="26608"/>
                  <a:pt x="14653" y="26608"/>
                </a:cubicBezTo>
                <a:cubicBezTo>
                  <a:pt x="15080" y="26608"/>
                  <a:pt x="15519" y="26538"/>
                  <a:pt x="15958" y="26392"/>
                </a:cubicBezTo>
                <a:cubicBezTo>
                  <a:pt x="16572" y="26217"/>
                  <a:pt x="17273" y="25866"/>
                  <a:pt x="17799" y="25428"/>
                </a:cubicBezTo>
                <a:cubicBezTo>
                  <a:pt x="18150" y="25164"/>
                  <a:pt x="18413" y="24989"/>
                  <a:pt x="18676" y="24638"/>
                </a:cubicBezTo>
                <a:cubicBezTo>
                  <a:pt x="19027" y="24463"/>
                  <a:pt x="19114" y="24112"/>
                  <a:pt x="19290" y="23762"/>
                </a:cubicBezTo>
                <a:cubicBezTo>
                  <a:pt x="19465" y="23586"/>
                  <a:pt x="19465" y="23411"/>
                  <a:pt x="19553" y="23323"/>
                </a:cubicBezTo>
                <a:cubicBezTo>
                  <a:pt x="19553" y="23411"/>
                  <a:pt x="19640" y="23411"/>
                  <a:pt x="19640" y="23411"/>
                </a:cubicBezTo>
                <a:cubicBezTo>
                  <a:pt x="20167" y="23674"/>
                  <a:pt x="20780" y="23849"/>
                  <a:pt x="21306" y="24200"/>
                </a:cubicBezTo>
                <a:cubicBezTo>
                  <a:pt x="21657" y="24288"/>
                  <a:pt x="21833" y="24551"/>
                  <a:pt x="22183" y="24726"/>
                </a:cubicBezTo>
                <a:cubicBezTo>
                  <a:pt x="22534" y="24989"/>
                  <a:pt x="22797" y="25077"/>
                  <a:pt x="23148" y="25340"/>
                </a:cubicBezTo>
                <a:cubicBezTo>
                  <a:pt x="23498" y="25428"/>
                  <a:pt x="23674" y="25603"/>
                  <a:pt x="24025" y="25778"/>
                </a:cubicBezTo>
                <a:cubicBezTo>
                  <a:pt x="24288" y="25954"/>
                  <a:pt x="24551" y="26041"/>
                  <a:pt x="24901" y="26304"/>
                </a:cubicBezTo>
                <a:lnTo>
                  <a:pt x="26918" y="27269"/>
                </a:lnTo>
                <a:cubicBezTo>
                  <a:pt x="27181" y="27356"/>
                  <a:pt x="27532" y="27532"/>
                  <a:pt x="27882" y="27707"/>
                </a:cubicBezTo>
                <a:cubicBezTo>
                  <a:pt x="27795" y="27795"/>
                  <a:pt x="27795" y="27970"/>
                  <a:pt x="27795" y="28058"/>
                </a:cubicBezTo>
                <a:cubicBezTo>
                  <a:pt x="27532" y="28672"/>
                  <a:pt x="27532" y="29373"/>
                  <a:pt x="27532" y="29987"/>
                </a:cubicBezTo>
                <a:cubicBezTo>
                  <a:pt x="27532" y="30688"/>
                  <a:pt x="27619" y="31302"/>
                  <a:pt x="27882" y="31916"/>
                </a:cubicBezTo>
                <a:cubicBezTo>
                  <a:pt x="28058" y="32530"/>
                  <a:pt x="28496" y="33056"/>
                  <a:pt x="28935" y="33494"/>
                </a:cubicBezTo>
                <a:cubicBezTo>
                  <a:pt x="29198" y="33757"/>
                  <a:pt x="29548" y="33933"/>
                  <a:pt x="29724" y="34108"/>
                </a:cubicBezTo>
                <a:cubicBezTo>
                  <a:pt x="30074" y="34283"/>
                  <a:pt x="30250" y="34283"/>
                  <a:pt x="30601" y="34371"/>
                </a:cubicBezTo>
                <a:cubicBezTo>
                  <a:pt x="30688" y="34546"/>
                  <a:pt x="30951" y="34546"/>
                  <a:pt x="31127" y="34546"/>
                </a:cubicBezTo>
                <a:lnTo>
                  <a:pt x="32003" y="34546"/>
                </a:lnTo>
                <a:cubicBezTo>
                  <a:pt x="32404" y="34546"/>
                  <a:pt x="32748" y="34489"/>
                  <a:pt x="33067" y="34489"/>
                </a:cubicBezTo>
                <a:cubicBezTo>
                  <a:pt x="33306" y="34489"/>
                  <a:pt x="33532" y="34521"/>
                  <a:pt x="33757" y="34634"/>
                </a:cubicBezTo>
                <a:cubicBezTo>
                  <a:pt x="34108" y="34546"/>
                  <a:pt x="34458" y="34283"/>
                  <a:pt x="34809" y="34196"/>
                </a:cubicBezTo>
                <a:lnTo>
                  <a:pt x="35423" y="33845"/>
                </a:lnTo>
                <a:cubicBezTo>
                  <a:pt x="35949" y="33494"/>
                  <a:pt x="36563" y="33056"/>
                  <a:pt x="37001" y="32617"/>
                </a:cubicBezTo>
                <a:cubicBezTo>
                  <a:pt x="37264" y="32354"/>
                  <a:pt x="37615" y="31916"/>
                  <a:pt x="37966" y="31477"/>
                </a:cubicBezTo>
                <a:cubicBezTo>
                  <a:pt x="38316" y="31039"/>
                  <a:pt x="38755" y="30425"/>
                  <a:pt x="39018" y="29899"/>
                </a:cubicBezTo>
                <a:lnTo>
                  <a:pt x="40070" y="28233"/>
                </a:lnTo>
                <a:cubicBezTo>
                  <a:pt x="40070" y="28146"/>
                  <a:pt x="40158" y="28146"/>
                  <a:pt x="40158" y="28058"/>
                </a:cubicBezTo>
                <a:cubicBezTo>
                  <a:pt x="40508" y="27532"/>
                  <a:pt x="40684" y="27093"/>
                  <a:pt x="40947" y="26480"/>
                </a:cubicBezTo>
                <a:cubicBezTo>
                  <a:pt x="41473" y="25428"/>
                  <a:pt x="41999" y="24200"/>
                  <a:pt x="42437" y="22972"/>
                </a:cubicBezTo>
                <a:cubicBezTo>
                  <a:pt x="42788" y="22359"/>
                  <a:pt x="42963" y="21657"/>
                  <a:pt x="43226" y="21044"/>
                </a:cubicBezTo>
                <a:cubicBezTo>
                  <a:pt x="43402" y="20342"/>
                  <a:pt x="43577" y="19816"/>
                  <a:pt x="43665" y="19202"/>
                </a:cubicBezTo>
                <a:cubicBezTo>
                  <a:pt x="43753" y="18588"/>
                  <a:pt x="43840" y="18062"/>
                  <a:pt x="44016" y="17449"/>
                </a:cubicBezTo>
                <a:cubicBezTo>
                  <a:pt x="44016" y="16659"/>
                  <a:pt x="44103" y="15958"/>
                  <a:pt x="44103" y="15257"/>
                </a:cubicBezTo>
                <a:cubicBezTo>
                  <a:pt x="44103" y="14643"/>
                  <a:pt x="44103" y="14117"/>
                  <a:pt x="43840" y="13591"/>
                </a:cubicBezTo>
                <a:cubicBezTo>
                  <a:pt x="43753" y="13152"/>
                  <a:pt x="43577" y="12714"/>
                  <a:pt x="43314" y="12275"/>
                </a:cubicBezTo>
                <a:cubicBezTo>
                  <a:pt x="43226" y="11925"/>
                  <a:pt x="42963" y="11574"/>
                  <a:pt x="42788" y="11311"/>
                </a:cubicBezTo>
                <a:cubicBezTo>
                  <a:pt x="42350" y="10873"/>
                  <a:pt x="41999" y="10522"/>
                  <a:pt x="41473" y="10171"/>
                </a:cubicBezTo>
                <a:cubicBezTo>
                  <a:pt x="41071" y="9903"/>
                  <a:pt x="40567" y="9789"/>
                  <a:pt x="40077" y="9789"/>
                </a:cubicBezTo>
                <a:cubicBezTo>
                  <a:pt x="39926" y="9789"/>
                  <a:pt x="39776" y="9800"/>
                  <a:pt x="39632" y="9820"/>
                </a:cubicBezTo>
                <a:cubicBezTo>
                  <a:pt x="39281" y="9820"/>
                  <a:pt x="39018" y="9820"/>
                  <a:pt x="38842" y="9996"/>
                </a:cubicBezTo>
                <a:cubicBezTo>
                  <a:pt x="38579" y="10083"/>
                  <a:pt x="38316" y="10171"/>
                  <a:pt x="38053" y="10259"/>
                </a:cubicBezTo>
                <a:cubicBezTo>
                  <a:pt x="37966" y="10434"/>
                  <a:pt x="37703" y="10522"/>
                  <a:pt x="37615" y="10610"/>
                </a:cubicBezTo>
                <a:cubicBezTo>
                  <a:pt x="37177" y="10873"/>
                  <a:pt x="36826" y="11136"/>
                  <a:pt x="36563" y="11486"/>
                </a:cubicBezTo>
                <a:cubicBezTo>
                  <a:pt x="36212" y="11837"/>
                  <a:pt x="36124" y="12012"/>
                  <a:pt x="35861" y="12363"/>
                </a:cubicBezTo>
                <a:cubicBezTo>
                  <a:pt x="35774" y="12451"/>
                  <a:pt x="35686" y="12714"/>
                  <a:pt x="35511" y="12889"/>
                </a:cubicBezTo>
                <a:cubicBezTo>
                  <a:pt x="34809" y="12363"/>
                  <a:pt x="34020" y="11837"/>
                  <a:pt x="33231" y="11399"/>
                </a:cubicBezTo>
                <a:cubicBezTo>
                  <a:pt x="32880" y="11136"/>
                  <a:pt x="32617" y="11048"/>
                  <a:pt x="32266" y="10873"/>
                </a:cubicBezTo>
                <a:cubicBezTo>
                  <a:pt x="31828" y="10610"/>
                  <a:pt x="31477" y="10259"/>
                  <a:pt x="31039" y="10083"/>
                </a:cubicBezTo>
                <a:cubicBezTo>
                  <a:pt x="30162" y="9645"/>
                  <a:pt x="29373" y="9119"/>
                  <a:pt x="28496" y="8505"/>
                </a:cubicBezTo>
                <a:cubicBezTo>
                  <a:pt x="28321" y="8418"/>
                  <a:pt x="28058" y="8242"/>
                  <a:pt x="27882" y="8067"/>
                </a:cubicBezTo>
                <a:cubicBezTo>
                  <a:pt x="27970" y="7453"/>
                  <a:pt x="27970" y="6752"/>
                  <a:pt x="28058" y="6050"/>
                </a:cubicBezTo>
                <a:cubicBezTo>
                  <a:pt x="28058" y="5349"/>
                  <a:pt x="27970" y="4735"/>
                  <a:pt x="27795" y="4121"/>
                </a:cubicBezTo>
                <a:cubicBezTo>
                  <a:pt x="27532" y="3858"/>
                  <a:pt x="27444" y="3420"/>
                  <a:pt x="27181" y="3069"/>
                </a:cubicBezTo>
                <a:lnTo>
                  <a:pt x="26567" y="2105"/>
                </a:lnTo>
                <a:cubicBezTo>
                  <a:pt x="26129" y="1403"/>
                  <a:pt x="25427" y="877"/>
                  <a:pt x="24814" y="526"/>
                </a:cubicBezTo>
                <a:cubicBezTo>
                  <a:pt x="24112" y="176"/>
                  <a:pt x="23498" y="88"/>
                  <a:pt x="227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6" name="Google Shape;1036;p61"/>
          <p:cNvGrpSpPr/>
          <p:nvPr/>
        </p:nvGrpSpPr>
        <p:grpSpPr>
          <a:xfrm>
            <a:off x="2073730" y="1419064"/>
            <a:ext cx="502545" cy="468923"/>
            <a:chOff x="3767250" y="3390125"/>
            <a:chExt cx="1113550" cy="1039050"/>
          </a:xfrm>
        </p:grpSpPr>
        <p:sp>
          <p:nvSpPr>
            <p:cNvPr id="1037" name="Google Shape;1037;p61"/>
            <p:cNvSpPr/>
            <p:nvPr/>
          </p:nvSpPr>
          <p:spPr>
            <a:xfrm>
              <a:off x="3767250" y="3390125"/>
              <a:ext cx="1113550" cy="1039050"/>
            </a:xfrm>
            <a:custGeom>
              <a:avLst/>
              <a:gdLst/>
              <a:ahLst/>
              <a:cxnLst/>
              <a:rect l="l" t="t" r="r" b="b"/>
              <a:pathLst>
                <a:path w="44542" h="41562" extrusionOk="0">
                  <a:moveTo>
                    <a:pt x="13328" y="4209"/>
                  </a:moveTo>
                  <a:cubicBezTo>
                    <a:pt x="14029" y="4297"/>
                    <a:pt x="14818" y="4385"/>
                    <a:pt x="15432" y="4736"/>
                  </a:cubicBezTo>
                  <a:cubicBezTo>
                    <a:pt x="16572" y="5437"/>
                    <a:pt x="17536" y="6051"/>
                    <a:pt x="18501" y="6840"/>
                  </a:cubicBezTo>
                  <a:lnTo>
                    <a:pt x="19991" y="8243"/>
                  </a:lnTo>
                  <a:lnTo>
                    <a:pt x="20254" y="8593"/>
                  </a:lnTo>
                  <a:cubicBezTo>
                    <a:pt x="19991" y="9032"/>
                    <a:pt x="19728" y="9470"/>
                    <a:pt x="19553" y="9996"/>
                  </a:cubicBezTo>
                  <a:cubicBezTo>
                    <a:pt x="19115" y="10698"/>
                    <a:pt x="18852" y="11399"/>
                    <a:pt x="18501" y="12188"/>
                  </a:cubicBezTo>
                  <a:cubicBezTo>
                    <a:pt x="17975" y="12101"/>
                    <a:pt x="17361" y="12101"/>
                    <a:pt x="16747" y="12101"/>
                  </a:cubicBezTo>
                  <a:lnTo>
                    <a:pt x="14731" y="12101"/>
                  </a:lnTo>
                  <a:cubicBezTo>
                    <a:pt x="14117" y="12101"/>
                    <a:pt x="13503" y="12188"/>
                    <a:pt x="12802" y="12188"/>
                  </a:cubicBezTo>
                  <a:lnTo>
                    <a:pt x="12363" y="12188"/>
                  </a:lnTo>
                  <a:lnTo>
                    <a:pt x="12100" y="10873"/>
                  </a:lnTo>
                  <a:cubicBezTo>
                    <a:pt x="11925" y="10435"/>
                    <a:pt x="11837" y="9909"/>
                    <a:pt x="11749" y="9470"/>
                  </a:cubicBezTo>
                  <a:cubicBezTo>
                    <a:pt x="11662" y="9032"/>
                    <a:pt x="11662" y="8506"/>
                    <a:pt x="11486" y="8067"/>
                  </a:cubicBezTo>
                  <a:cubicBezTo>
                    <a:pt x="11486" y="7629"/>
                    <a:pt x="11399" y="7191"/>
                    <a:pt x="11399" y="6752"/>
                  </a:cubicBezTo>
                  <a:cubicBezTo>
                    <a:pt x="11399" y="6314"/>
                    <a:pt x="11399" y="5700"/>
                    <a:pt x="11486" y="5262"/>
                  </a:cubicBezTo>
                  <a:cubicBezTo>
                    <a:pt x="11486" y="5174"/>
                    <a:pt x="11662" y="5086"/>
                    <a:pt x="11662" y="4999"/>
                  </a:cubicBezTo>
                  <a:cubicBezTo>
                    <a:pt x="11662" y="4823"/>
                    <a:pt x="11749" y="4736"/>
                    <a:pt x="11749" y="4736"/>
                  </a:cubicBezTo>
                  <a:lnTo>
                    <a:pt x="11925" y="4560"/>
                  </a:lnTo>
                  <a:cubicBezTo>
                    <a:pt x="12012" y="4560"/>
                    <a:pt x="12012" y="4385"/>
                    <a:pt x="12188" y="4385"/>
                  </a:cubicBezTo>
                  <a:cubicBezTo>
                    <a:pt x="12363" y="4297"/>
                    <a:pt x="12714" y="4209"/>
                    <a:pt x="12889" y="4209"/>
                  </a:cubicBezTo>
                  <a:close/>
                  <a:moveTo>
                    <a:pt x="22008" y="10435"/>
                  </a:moveTo>
                  <a:cubicBezTo>
                    <a:pt x="22359" y="10785"/>
                    <a:pt x="22622" y="11136"/>
                    <a:pt x="22797" y="11399"/>
                  </a:cubicBezTo>
                  <a:cubicBezTo>
                    <a:pt x="22972" y="11750"/>
                    <a:pt x="23236" y="12013"/>
                    <a:pt x="23411" y="12276"/>
                  </a:cubicBezTo>
                  <a:cubicBezTo>
                    <a:pt x="23148" y="12276"/>
                    <a:pt x="22797" y="12276"/>
                    <a:pt x="22446" y="12188"/>
                  </a:cubicBezTo>
                  <a:cubicBezTo>
                    <a:pt x="22008" y="12188"/>
                    <a:pt x="21745" y="12101"/>
                    <a:pt x="21219" y="12101"/>
                  </a:cubicBezTo>
                  <a:cubicBezTo>
                    <a:pt x="21394" y="11750"/>
                    <a:pt x="21570" y="11399"/>
                    <a:pt x="21745" y="11049"/>
                  </a:cubicBezTo>
                  <a:lnTo>
                    <a:pt x="22008" y="10435"/>
                  </a:lnTo>
                  <a:close/>
                  <a:moveTo>
                    <a:pt x="30075" y="2368"/>
                  </a:moveTo>
                  <a:cubicBezTo>
                    <a:pt x="30338" y="2368"/>
                    <a:pt x="30776" y="2456"/>
                    <a:pt x="31127" y="2456"/>
                  </a:cubicBezTo>
                  <a:cubicBezTo>
                    <a:pt x="31390" y="2544"/>
                    <a:pt x="31565" y="2544"/>
                    <a:pt x="31828" y="2631"/>
                  </a:cubicBezTo>
                  <a:cubicBezTo>
                    <a:pt x="32004" y="2807"/>
                    <a:pt x="32091" y="2894"/>
                    <a:pt x="32354" y="2982"/>
                  </a:cubicBezTo>
                  <a:cubicBezTo>
                    <a:pt x="32442" y="3245"/>
                    <a:pt x="32530" y="3333"/>
                    <a:pt x="32705" y="3420"/>
                  </a:cubicBezTo>
                  <a:cubicBezTo>
                    <a:pt x="32793" y="3508"/>
                    <a:pt x="32793" y="3683"/>
                    <a:pt x="32880" y="3771"/>
                  </a:cubicBezTo>
                  <a:cubicBezTo>
                    <a:pt x="32880" y="3946"/>
                    <a:pt x="32968" y="4209"/>
                    <a:pt x="32968" y="4385"/>
                  </a:cubicBezTo>
                  <a:cubicBezTo>
                    <a:pt x="33143" y="5174"/>
                    <a:pt x="32968" y="5963"/>
                    <a:pt x="32880" y="6752"/>
                  </a:cubicBezTo>
                  <a:cubicBezTo>
                    <a:pt x="32880" y="7191"/>
                    <a:pt x="32793" y="7629"/>
                    <a:pt x="32530" y="8067"/>
                  </a:cubicBezTo>
                  <a:cubicBezTo>
                    <a:pt x="32267" y="9821"/>
                    <a:pt x="31653" y="11575"/>
                    <a:pt x="31039" y="13328"/>
                  </a:cubicBezTo>
                  <a:cubicBezTo>
                    <a:pt x="29812" y="13153"/>
                    <a:pt x="28759" y="12977"/>
                    <a:pt x="27620" y="12890"/>
                  </a:cubicBezTo>
                  <a:cubicBezTo>
                    <a:pt x="27269" y="12890"/>
                    <a:pt x="27006" y="12714"/>
                    <a:pt x="26655" y="12714"/>
                  </a:cubicBezTo>
                  <a:cubicBezTo>
                    <a:pt x="26567" y="12539"/>
                    <a:pt x="26392" y="12451"/>
                    <a:pt x="26304" y="12188"/>
                  </a:cubicBezTo>
                  <a:cubicBezTo>
                    <a:pt x="26304" y="12101"/>
                    <a:pt x="26217" y="12101"/>
                    <a:pt x="26217" y="12013"/>
                  </a:cubicBezTo>
                  <a:lnTo>
                    <a:pt x="26129" y="11838"/>
                  </a:lnTo>
                  <a:cubicBezTo>
                    <a:pt x="25778" y="11312"/>
                    <a:pt x="25340" y="10873"/>
                    <a:pt x="24989" y="10347"/>
                  </a:cubicBezTo>
                  <a:cubicBezTo>
                    <a:pt x="24638" y="9821"/>
                    <a:pt x="24200" y="9207"/>
                    <a:pt x="23937" y="8769"/>
                  </a:cubicBezTo>
                  <a:cubicBezTo>
                    <a:pt x="23762" y="8593"/>
                    <a:pt x="23586" y="8506"/>
                    <a:pt x="23499" y="8243"/>
                  </a:cubicBezTo>
                  <a:lnTo>
                    <a:pt x="23499" y="8155"/>
                  </a:lnTo>
                  <a:cubicBezTo>
                    <a:pt x="23937" y="7629"/>
                    <a:pt x="24200" y="6928"/>
                    <a:pt x="24638" y="6401"/>
                  </a:cubicBezTo>
                  <a:cubicBezTo>
                    <a:pt x="24989" y="5875"/>
                    <a:pt x="25340" y="5262"/>
                    <a:pt x="25778" y="4823"/>
                  </a:cubicBezTo>
                  <a:cubicBezTo>
                    <a:pt x="26217" y="4385"/>
                    <a:pt x="26655" y="3946"/>
                    <a:pt x="27181" y="3683"/>
                  </a:cubicBezTo>
                  <a:cubicBezTo>
                    <a:pt x="27269" y="3508"/>
                    <a:pt x="27444" y="3508"/>
                    <a:pt x="27532" y="3420"/>
                  </a:cubicBezTo>
                  <a:cubicBezTo>
                    <a:pt x="28058" y="3070"/>
                    <a:pt x="28759" y="2807"/>
                    <a:pt x="29285" y="2544"/>
                  </a:cubicBezTo>
                  <a:cubicBezTo>
                    <a:pt x="29636" y="2456"/>
                    <a:pt x="29812" y="2368"/>
                    <a:pt x="30075" y="2368"/>
                  </a:cubicBezTo>
                  <a:close/>
                  <a:moveTo>
                    <a:pt x="28584" y="15520"/>
                  </a:moveTo>
                  <a:cubicBezTo>
                    <a:pt x="29198" y="15608"/>
                    <a:pt x="29636" y="15608"/>
                    <a:pt x="30162" y="15696"/>
                  </a:cubicBezTo>
                  <a:cubicBezTo>
                    <a:pt x="30075" y="16046"/>
                    <a:pt x="29812" y="16222"/>
                    <a:pt x="29724" y="16572"/>
                  </a:cubicBezTo>
                  <a:cubicBezTo>
                    <a:pt x="29636" y="16660"/>
                    <a:pt x="29636" y="16923"/>
                    <a:pt x="29461" y="16923"/>
                  </a:cubicBezTo>
                  <a:cubicBezTo>
                    <a:pt x="29373" y="16923"/>
                    <a:pt x="29373" y="16835"/>
                    <a:pt x="29373" y="16835"/>
                  </a:cubicBezTo>
                  <a:cubicBezTo>
                    <a:pt x="29198" y="16397"/>
                    <a:pt x="28847" y="15959"/>
                    <a:pt x="28584" y="15520"/>
                  </a:cubicBezTo>
                  <a:close/>
                  <a:moveTo>
                    <a:pt x="17010" y="14643"/>
                  </a:moveTo>
                  <a:cubicBezTo>
                    <a:pt x="16835" y="14731"/>
                    <a:pt x="16835" y="14819"/>
                    <a:pt x="16747" y="14819"/>
                  </a:cubicBezTo>
                  <a:cubicBezTo>
                    <a:pt x="16484" y="15345"/>
                    <a:pt x="16221" y="15959"/>
                    <a:pt x="15870" y="16485"/>
                  </a:cubicBezTo>
                  <a:cubicBezTo>
                    <a:pt x="15607" y="17098"/>
                    <a:pt x="15257" y="17712"/>
                    <a:pt x="14994" y="18326"/>
                  </a:cubicBezTo>
                  <a:cubicBezTo>
                    <a:pt x="14906" y="17975"/>
                    <a:pt x="14731" y="17537"/>
                    <a:pt x="14555" y="17274"/>
                  </a:cubicBezTo>
                  <a:lnTo>
                    <a:pt x="13941" y="15608"/>
                  </a:lnTo>
                  <a:cubicBezTo>
                    <a:pt x="13678" y="15257"/>
                    <a:pt x="13591" y="14906"/>
                    <a:pt x="13503" y="14643"/>
                  </a:cubicBezTo>
                  <a:close/>
                  <a:moveTo>
                    <a:pt x="10873" y="14819"/>
                  </a:moveTo>
                  <a:lnTo>
                    <a:pt x="11486" y="16485"/>
                  </a:lnTo>
                  <a:cubicBezTo>
                    <a:pt x="11837" y="17537"/>
                    <a:pt x="12275" y="18677"/>
                    <a:pt x="12802" y="19729"/>
                  </a:cubicBezTo>
                  <a:cubicBezTo>
                    <a:pt x="13152" y="20343"/>
                    <a:pt x="13415" y="20869"/>
                    <a:pt x="13678" y="21395"/>
                  </a:cubicBezTo>
                  <a:cubicBezTo>
                    <a:pt x="13240" y="22272"/>
                    <a:pt x="12977" y="23061"/>
                    <a:pt x="12451" y="23938"/>
                  </a:cubicBezTo>
                  <a:cubicBezTo>
                    <a:pt x="12363" y="24025"/>
                    <a:pt x="12363" y="24025"/>
                    <a:pt x="12363" y="24113"/>
                  </a:cubicBezTo>
                  <a:cubicBezTo>
                    <a:pt x="11837" y="24113"/>
                    <a:pt x="11311" y="24025"/>
                    <a:pt x="10785" y="23938"/>
                  </a:cubicBezTo>
                  <a:cubicBezTo>
                    <a:pt x="9996" y="23674"/>
                    <a:pt x="9207" y="23587"/>
                    <a:pt x="8418" y="23236"/>
                  </a:cubicBezTo>
                  <a:cubicBezTo>
                    <a:pt x="7541" y="22973"/>
                    <a:pt x="6664" y="22622"/>
                    <a:pt x="5875" y="22272"/>
                  </a:cubicBezTo>
                  <a:cubicBezTo>
                    <a:pt x="5787" y="22184"/>
                    <a:pt x="5699" y="22184"/>
                    <a:pt x="5612" y="22096"/>
                  </a:cubicBezTo>
                  <a:cubicBezTo>
                    <a:pt x="5173" y="21833"/>
                    <a:pt x="4560" y="21658"/>
                    <a:pt x="4121" y="21307"/>
                  </a:cubicBezTo>
                  <a:lnTo>
                    <a:pt x="3157" y="20606"/>
                  </a:lnTo>
                  <a:lnTo>
                    <a:pt x="3069" y="20518"/>
                  </a:lnTo>
                  <a:cubicBezTo>
                    <a:pt x="2981" y="20430"/>
                    <a:pt x="2981" y="20343"/>
                    <a:pt x="2806" y="20167"/>
                  </a:cubicBezTo>
                  <a:cubicBezTo>
                    <a:pt x="2806" y="19992"/>
                    <a:pt x="2718" y="19641"/>
                    <a:pt x="2718" y="19466"/>
                  </a:cubicBezTo>
                  <a:lnTo>
                    <a:pt x="2718" y="19027"/>
                  </a:lnTo>
                  <a:cubicBezTo>
                    <a:pt x="2806" y="18852"/>
                    <a:pt x="2806" y="18852"/>
                    <a:pt x="2806" y="18764"/>
                  </a:cubicBezTo>
                  <a:cubicBezTo>
                    <a:pt x="2981" y="18589"/>
                    <a:pt x="3157" y="18326"/>
                    <a:pt x="3244" y="18151"/>
                  </a:cubicBezTo>
                  <a:cubicBezTo>
                    <a:pt x="3595" y="17800"/>
                    <a:pt x="3858" y="17537"/>
                    <a:pt x="4209" y="17362"/>
                  </a:cubicBezTo>
                  <a:cubicBezTo>
                    <a:pt x="4472" y="17098"/>
                    <a:pt x="4823" y="16835"/>
                    <a:pt x="5173" y="16572"/>
                  </a:cubicBezTo>
                  <a:cubicBezTo>
                    <a:pt x="5787" y="16134"/>
                    <a:pt x="6489" y="15783"/>
                    <a:pt x="7278" y="15608"/>
                  </a:cubicBezTo>
                  <a:cubicBezTo>
                    <a:pt x="7979" y="15345"/>
                    <a:pt x="8856" y="15169"/>
                    <a:pt x="9733" y="15082"/>
                  </a:cubicBezTo>
                  <a:cubicBezTo>
                    <a:pt x="10083" y="14906"/>
                    <a:pt x="10522" y="14819"/>
                    <a:pt x="10873" y="14819"/>
                  </a:cubicBezTo>
                  <a:close/>
                  <a:moveTo>
                    <a:pt x="15257" y="24288"/>
                  </a:moveTo>
                  <a:cubicBezTo>
                    <a:pt x="15257" y="24376"/>
                    <a:pt x="15344" y="24376"/>
                    <a:pt x="15344" y="24464"/>
                  </a:cubicBezTo>
                  <a:lnTo>
                    <a:pt x="15169" y="24464"/>
                  </a:lnTo>
                  <a:cubicBezTo>
                    <a:pt x="15257" y="24376"/>
                    <a:pt x="15257" y="24376"/>
                    <a:pt x="15257" y="24288"/>
                  </a:cubicBezTo>
                  <a:close/>
                  <a:moveTo>
                    <a:pt x="32705" y="16397"/>
                  </a:moveTo>
                  <a:cubicBezTo>
                    <a:pt x="32968" y="16485"/>
                    <a:pt x="33319" y="16485"/>
                    <a:pt x="33669" y="16485"/>
                  </a:cubicBezTo>
                  <a:cubicBezTo>
                    <a:pt x="34020" y="16485"/>
                    <a:pt x="34283" y="16572"/>
                    <a:pt x="34634" y="16572"/>
                  </a:cubicBezTo>
                  <a:cubicBezTo>
                    <a:pt x="35160" y="16660"/>
                    <a:pt x="35861" y="16835"/>
                    <a:pt x="36388" y="16923"/>
                  </a:cubicBezTo>
                  <a:cubicBezTo>
                    <a:pt x="36738" y="16923"/>
                    <a:pt x="36914" y="17011"/>
                    <a:pt x="37177" y="17011"/>
                  </a:cubicBezTo>
                  <a:cubicBezTo>
                    <a:pt x="37264" y="17011"/>
                    <a:pt x="37527" y="17098"/>
                    <a:pt x="37615" y="17098"/>
                  </a:cubicBezTo>
                  <a:cubicBezTo>
                    <a:pt x="38229" y="17274"/>
                    <a:pt x="38930" y="17537"/>
                    <a:pt x="39369" y="17888"/>
                  </a:cubicBezTo>
                  <a:lnTo>
                    <a:pt x="40333" y="18589"/>
                  </a:lnTo>
                  <a:cubicBezTo>
                    <a:pt x="40596" y="18764"/>
                    <a:pt x="40772" y="19115"/>
                    <a:pt x="41035" y="19290"/>
                  </a:cubicBezTo>
                  <a:cubicBezTo>
                    <a:pt x="41122" y="19466"/>
                    <a:pt x="41122" y="19554"/>
                    <a:pt x="41210" y="19729"/>
                  </a:cubicBezTo>
                  <a:cubicBezTo>
                    <a:pt x="41298" y="19992"/>
                    <a:pt x="41298" y="20080"/>
                    <a:pt x="41473" y="20343"/>
                  </a:cubicBezTo>
                  <a:cubicBezTo>
                    <a:pt x="41561" y="20781"/>
                    <a:pt x="41648" y="21307"/>
                    <a:pt x="41648" y="21746"/>
                  </a:cubicBezTo>
                  <a:lnTo>
                    <a:pt x="41648" y="22272"/>
                  </a:lnTo>
                  <a:cubicBezTo>
                    <a:pt x="41561" y="22535"/>
                    <a:pt x="41385" y="22798"/>
                    <a:pt x="41298" y="23148"/>
                  </a:cubicBezTo>
                  <a:cubicBezTo>
                    <a:pt x="41298" y="23236"/>
                    <a:pt x="41210" y="23411"/>
                    <a:pt x="41122" y="23499"/>
                  </a:cubicBezTo>
                  <a:cubicBezTo>
                    <a:pt x="40859" y="23587"/>
                    <a:pt x="40772" y="23850"/>
                    <a:pt x="40596" y="23938"/>
                  </a:cubicBezTo>
                  <a:cubicBezTo>
                    <a:pt x="40245" y="24288"/>
                    <a:pt x="39807" y="24464"/>
                    <a:pt x="39369" y="24551"/>
                  </a:cubicBezTo>
                  <a:cubicBezTo>
                    <a:pt x="38229" y="24902"/>
                    <a:pt x="37177" y="25253"/>
                    <a:pt x="35949" y="25340"/>
                  </a:cubicBezTo>
                  <a:cubicBezTo>
                    <a:pt x="35423" y="25428"/>
                    <a:pt x="34722" y="25603"/>
                    <a:pt x="34196" y="25603"/>
                  </a:cubicBezTo>
                  <a:cubicBezTo>
                    <a:pt x="34020" y="24990"/>
                    <a:pt x="33669" y="24464"/>
                    <a:pt x="33406" y="23938"/>
                  </a:cubicBezTo>
                  <a:cubicBezTo>
                    <a:pt x="32968" y="23061"/>
                    <a:pt x="32705" y="22096"/>
                    <a:pt x="32267" y="21219"/>
                  </a:cubicBezTo>
                  <a:cubicBezTo>
                    <a:pt x="32004" y="20606"/>
                    <a:pt x="31565" y="20080"/>
                    <a:pt x="31390" y="19554"/>
                  </a:cubicBezTo>
                  <a:cubicBezTo>
                    <a:pt x="31390" y="19466"/>
                    <a:pt x="31214" y="19290"/>
                    <a:pt x="31214" y="19203"/>
                  </a:cubicBezTo>
                  <a:cubicBezTo>
                    <a:pt x="31653" y="18326"/>
                    <a:pt x="32091" y="17537"/>
                    <a:pt x="32442" y="16835"/>
                  </a:cubicBezTo>
                  <a:cubicBezTo>
                    <a:pt x="32530" y="16660"/>
                    <a:pt x="32530" y="16485"/>
                    <a:pt x="32705" y="16397"/>
                  </a:cubicBezTo>
                  <a:close/>
                  <a:moveTo>
                    <a:pt x="20167" y="14819"/>
                  </a:moveTo>
                  <a:cubicBezTo>
                    <a:pt x="20693" y="14819"/>
                    <a:pt x="21394" y="14819"/>
                    <a:pt x="21920" y="14906"/>
                  </a:cubicBezTo>
                  <a:cubicBezTo>
                    <a:pt x="22622" y="15082"/>
                    <a:pt x="23236" y="15082"/>
                    <a:pt x="23762" y="15082"/>
                  </a:cubicBezTo>
                  <a:cubicBezTo>
                    <a:pt x="24200" y="15082"/>
                    <a:pt x="24814" y="15169"/>
                    <a:pt x="25340" y="15169"/>
                  </a:cubicBezTo>
                  <a:cubicBezTo>
                    <a:pt x="25515" y="15608"/>
                    <a:pt x="25866" y="16046"/>
                    <a:pt x="26129" y="16485"/>
                  </a:cubicBezTo>
                  <a:cubicBezTo>
                    <a:pt x="26743" y="17537"/>
                    <a:pt x="27444" y="18677"/>
                    <a:pt x="28146" y="19729"/>
                  </a:cubicBezTo>
                  <a:cubicBezTo>
                    <a:pt x="27970" y="20430"/>
                    <a:pt x="27620" y="21044"/>
                    <a:pt x="27269" y="21746"/>
                  </a:cubicBezTo>
                  <a:cubicBezTo>
                    <a:pt x="26743" y="22710"/>
                    <a:pt x="26304" y="23674"/>
                    <a:pt x="25866" y="24814"/>
                  </a:cubicBezTo>
                  <a:cubicBezTo>
                    <a:pt x="25691" y="25165"/>
                    <a:pt x="25515" y="25428"/>
                    <a:pt x="25340" y="25779"/>
                  </a:cubicBezTo>
                  <a:lnTo>
                    <a:pt x="21745" y="25428"/>
                  </a:lnTo>
                  <a:cubicBezTo>
                    <a:pt x="21131" y="25428"/>
                    <a:pt x="20605" y="25428"/>
                    <a:pt x="20079" y="25340"/>
                  </a:cubicBezTo>
                  <a:cubicBezTo>
                    <a:pt x="19641" y="25253"/>
                    <a:pt x="19115" y="25253"/>
                    <a:pt x="18676" y="25165"/>
                  </a:cubicBezTo>
                  <a:cubicBezTo>
                    <a:pt x="18413" y="24727"/>
                    <a:pt x="18238" y="24376"/>
                    <a:pt x="17975" y="23938"/>
                  </a:cubicBezTo>
                  <a:cubicBezTo>
                    <a:pt x="17624" y="23411"/>
                    <a:pt x="17449" y="22798"/>
                    <a:pt x="17098" y="22272"/>
                  </a:cubicBezTo>
                  <a:cubicBezTo>
                    <a:pt x="17010" y="21921"/>
                    <a:pt x="16747" y="21658"/>
                    <a:pt x="16659" y="21395"/>
                  </a:cubicBezTo>
                  <a:cubicBezTo>
                    <a:pt x="16747" y="21044"/>
                    <a:pt x="16923" y="20869"/>
                    <a:pt x="17010" y="20606"/>
                  </a:cubicBezTo>
                  <a:cubicBezTo>
                    <a:pt x="17361" y="20080"/>
                    <a:pt x="17536" y="19466"/>
                    <a:pt x="17887" y="18764"/>
                  </a:cubicBezTo>
                  <a:lnTo>
                    <a:pt x="18852" y="16835"/>
                  </a:lnTo>
                  <a:cubicBezTo>
                    <a:pt x="19290" y="16134"/>
                    <a:pt x="19641" y="15520"/>
                    <a:pt x="19991" y="14819"/>
                  </a:cubicBezTo>
                  <a:close/>
                  <a:moveTo>
                    <a:pt x="29812" y="22184"/>
                  </a:moveTo>
                  <a:cubicBezTo>
                    <a:pt x="30075" y="22535"/>
                    <a:pt x="30162" y="22798"/>
                    <a:pt x="30250" y="23148"/>
                  </a:cubicBezTo>
                  <a:cubicBezTo>
                    <a:pt x="30601" y="23938"/>
                    <a:pt x="31039" y="24814"/>
                    <a:pt x="31390" y="25603"/>
                  </a:cubicBezTo>
                  <a:cubicBezTo>
                    <a:pt x="31390" y="25691"/>
                    <a:pt x="31477" y="25691"/>
                    <a:pt x="31477" y="25779"/>
                  </a:cubicBezTo>
                  <a:cubicBezTo>
                    <a:pt x="31390" y="25779"/>
                    <a:pt x="31127" y="25779"/>
                    <a:pt x="30951" y="25691"/>
                  </a:cubicBezTo>
                  <a:lnTo>
                    <a:pt x="28146" y="25691"/>
                  </a:lnTo>
                  <a:cubicBezTo>
                    <a:pt x="28759" y="24464"/>
                    <a:pt x="29285" y="23324"/>
                    <a:pt x="29812" y="22184"/>
                  </a:cubicBezTo>
                  <a:close/>
                  <a:moveTo>
                    <a:pt x="20254" y="27795"/>
                  </a:moveTo>
                  <a:cubicBezTo>
                    <a:pt x="20605" y="27883"/>
                    <a:pt x="20780" y="27883"/>
                    <a:pt x="21131" y="27883"/>
                  </a:cubicBezTo>
                  <a:cubicBezTo>
                    <a:pt x="21745" y="27971"/>
                    <a:pt x="22359" y="28058"/>
                    <a:pt x="22885" y="28058"/>
                  </a:cubicBezTo>
                  <a:cubicBezTo>
                    <a:pt x="23236" y="28058"/>
                    <a:pt x="23586" y="28234"/>
                    <a:pt x="23937" y="28234"/>
                  </a:cubicBezTo>
                  <a:cubicBezTo>
                    <a:pt x="23499" y="28935"/>
                    <a:pt x="23060" y="29637"/>
                    <a:pt x="22622" y="30426"/>
                  </a:cubicBezTo>
                  <a:cubicBezTo>
                    <a:pt x="22446" y="30514"/>
                    <a:pt x="22359" y="30601"/>
                    <a:pt x="22359" y="30689"/>
                  </a:cubicBezTo>
                  <a:cubicBezTo>
                    <a:pt x="22183" y="30426"/>
                    <a:pt x="21833" y="30075"/>
                    <a:pt x="21570" y="29724"/>
                  </a:cubicBezTo>
                  <a:cubicBezTo>
                    <a:pt x="21219" y="29286"/>
                    <a:pt x="21044" y="28935"/>
                    <a:pt x="20693" y="28497"/>
                  </a:cubicBezTo>
                  <a:cubicBezTo>
                    <a:pt x="20605" y="28234"/>
                    <a:pt x="20342" y="27971"/>
                    <a:pt x="20254" y="27795"/>
                  </a:cubicBezTo>
                  <a:close/>
                  <a:moveTo>
                    <a:pt x="14380" y="27094"/>
                  </a:moveTo>
                  <a:cubicBezTo>
                    <a:pt x="15169" y="27182"/>
                    <a:pt x="16046" y="27357"/>
                    <a:pt x="16923" y="27445"/>
                  </a:cubicBezTo>
                  <a:cubicBezTo>
                    <a:pt x="17010" y="27620"/>
                    <a:pt x="17186" y="27971"/>
                    <a:pt x="17361" y="28234"/>
                  </a:cubicBezTo>
                  <a:cubicBezTo>
                    <a:pt x="17624" y="28760"/>
                    <a:pt x="18062" y="29286"/>
                    <a:pt x="18413" y="29812"/>
                  </a:cubicBezTo>
                  <a:cubicBezTo>
                    <a:pt x="18852" y="30426"/>
                    <a:pt x="19290" y="31040"/>
                    <a:pt x="19728" y="31566"/>
                  </a:cubicBezTo>
                  <a:cubicBezTo>
                    <a:pt x="20079" y="32179"/>
                    <a:pt x="20517" y="32618"/>
                    <a:pt x="20868" y="33056"/>
                  </a:cubicBezTo>
                  <a:lnTo>
                    <a:pt x="19202" y="34635"/>
                  </a:lnTo>
                  <a:cubicBezTo>
                    <a:pt x="18676" y="35248"/>
                    <a:pt x="17975" y="35774"/>
                    <a:pt x="17361" y="36300"/>
                  </a:cubicBezTo>
                  <a:cubicBezTo>
                    <a:pt x="17186" y="36388"/>
                    <a:pt x="17010" y="36563"/>
                    <a:pt x="16747" y="36651"/>
                  </a:cubicBezTo>
                  <a:cubicBezTo>
                    <a:pt x="16659" y="36739"/>
                    <a:pt x="16572" y="36739"/>
                    <a:pt x="16484" y="36739"/>
                  </a:cubicBezTo>
                  <a:lnTo>
                    <a:pt x="15870" y="36739"/>
                  </a:lnTo>
                  <a:cubicBezTo>
                    <a:pt x="15607" y="36739"/>
                    <a:pt x="15257" y="36651"/>
                    <a:pt x="14906" y="36563"/>
                  </a:cubicBezTo>
                  <a:lnTo>
                    <a:pt x="14818" y="36388"/>
                  </a:lnTo>
                  <a:cubicBezTo>
                    <a:pt x="14818" y="36300"/>
                    <a:pt x="14731" y="36213"/>
                    <a:pt x="14555" y="36125"/>
                  </a:cubicBezTo>
                  <a:cubicBezTo>
                    <a:pt x="14555" y="35950"/>
                    <a:pt x="14467" y="35862"/>
                    <a:pt x="14380" y="35774"/>
                  </a:cubicBezTo>
                  <a:lnTo>
                    <a:pt x="14029" y="35073"/>
                  </a:lnTo>
                  <a:cubicBezTo>
                    <a:pt x="13854" y="34547"/>
                    <a:pt x="13678" y="34021"/>
                    <a:pt x="13591" y="33495"/>
                  </a:cubicBezTo>
                  <a:cubicBezTo>
                    <a:pt x="13503" y="32267"/>
                    <a:pt x="13503" y="31040"/>
                    <a:pt x="13678" y="29987"/>
                  </a:cubicBezTo>
                  <a:cubicBezTo>
                    <a:pt x="13941" y="28935"/>
                    <a:pt x="14117" y="28058"/>
                    <a:pt x="14380" y="27094"/>
                  </a:cubicBezTo>
                  <a:close/>
                  <a:moveTo>
                    <a:pt x="32530" y="28322"/>
                  </a:moveTo>
                  <a:cubicBezTo>
                    <a:pt x="32968" y="29286"/>
                    <a:pt x="33319" y="30338"/>
                    <a:pt x="33582" y="31390"/>
                  </a:cubicBezTo>
                  <a:cubicBezTo>
                    <a:pt x="33757" y="32355"/>
                    <a:pt x="34020" y="33319"/>
                    <a:pt x="34108" y="34459"/>
                  </a:cubicBezTo>
                  <a:cubicBezTo>
                    <a:pt x="34108" y="35248"/>
                    <a:pt x="34108" y="35862"/>
                    <a:pt x="34020" y="36476"/>
                  </a:cubicBezTo>
                  <a:cubicBezTo>
                    <a:pt x="34020" y="36827"/>
                    <a:pt x="33845" y="37177"/>
                    <a:pt x="33669" y="37177"/>
                  </a:cubicBezTo>
                  <a:cubicBezTo>
                    <a:pt x="33582" y="37440"/>
                    <a:pt x="33319" y="37616"/>
                    <a:pt x="33231" y="37879"/>
                  </a:cubicBezTo>
                  <a:cubicBezTo>
                    <a:pt x="32968" y="38142"/>
                    <a:pt x="32793" y="38405"/>
                    <a:pt x="32442" y="38580"/>
                  </a:cubicBezTo>
                  <a:cubicBezTo>
                    <a:pt x="32354" y="38580"/>
                    <a:pt x="32267" y="38755"/>
                    <a:pt x="32091" y="38755"/>
                  </a:cubicBezTo>
                  <a:cubicBezTo>
                    <a:pt x="32004" y="38843"/>
                    <a:pt x="31828" y="38843"/>
                    <a:pt x="31653" y="38843"/>
                  </a:cubicBezTo>
                  <a:lnTo>
                    <a:pt x="31039" y="38843"/>
                  </a:lnTo>
                  <a:cubicBezTo>
                    <a:pt x="30601" y="38843"/>
                    <a:pt x="30162" y="38580"/>
                    <a:pt x="29812" y="38492"/>
                  </a:cubicBezTo>
                  <a:cubicBezTo>
                    <a:pt x="29198" y="38142"/>
                    <a:pt x="28496" y="37703"/>
                    <a:pt x="27970" y="37265"/>
                  </a:cubicBezTo>
                  <a:cubicBezTo>
                    <a:pt x="27620" y="37002"/>
                    <a:pt x="27269" y="36739"/>
                    <a:pt x="27006" y="36388"/>
                  </a:cubicBezTo>
                  <a:cubicBezTo>
                    <a:pt x="26655" y="35950"/>
                    <a:pt x="26304" y="35687"/>
                    <a:pt x="25954" y="35336"/>
                  </a:cubicBezTo>
                  <a:cubicBezTo>
                    <a:pt x="25691" y="34985"/>
                    <a:pt x="25340" y="34547"/>
                    <a:pt x="24989" y="34196"/>
                  </a:cubicBezTo>
                  <a:cubicBezTo>
                    <a:pt x="24814" y="33758"/>
                    <a:pt x="24463" y="33495"/>
                    <a:pt x="24200" y="33144"/>
                  </a:cubicBezTo>
                  <a:lnTo>
                    <a:pt x="23937" y="32793"/>
                  </a:lnTo>
                  <a:cubicBezTo>
                    <a:pt x="24200" y="32267"/>
                    <a:pt x="24551" y="31829"/>
                    <a:pt x="24901" y="31303"/>
                  </a:cubicBezTo>
                  <a:lnTo>
                    <a:pt x="26567" y="28585"/>
                  </a:lnTo>
                  <a:cubicBezTo>
                    <a:pt x="26655" y="28497"/>
                    <a:pt x="26655" y="28409"/>
                    <a:pt x="26743" y="28322"/>
                  </a:cubicBezTo>
                  <a:close/>
                  <a:moveTo>
                    <a:pt x="30162" y="1"/>
                  </a:moveTo>
                  <a:cubicBezTo>
                    <a:pt x="29812" y="1"/>
                    <a:pt x="29461" y="1"/>
                    <a:pt x="29198" y="88"/>
                  </a:cubicBezTo>
                  <a:cubicBezTo>
                    <a:pt x="28847" y="264"/>
                    <a:pt x="28584" y="352"/>
                    <a:pt x="28321" y="439"/>
                  </a:cubicBezTo>
                  <a:cubicBezTo>
                    <a:pt x="27970" y="527"/>
                    <a:pt x="27532" y="790"/>
                    <a:pt x="27181" y="965"/>
                  </a:cubicBezTo>
                  <a:cubicBezTo>
                    <a:pt x="26830" y="1141"/>
                    <a:pt x="26567" y="1316"/>
                    <a:pt x="26217" y="1579"/>
                  </a:cubicBezTo>
                  <a:cubicBezTo>
                    <a:pt x="25515" y="2017"/>
                    <a:pt x="24814" y="2544"/>
                    <a:pt x="24200" y="3157"/>
                  </a:cubicBezTo>
                  <a:cubicBezTo>
                    <a:pt x="23586" y="3946"/>
                    <a:pt x="22885" y="4823"/>
                    <a:pt x="22359" y="5700"/>
                  </a:cubicBezTo>
                  <a:cubicBezTo>
                    <a:pt x="22183" y="5963"/>
                    <a:pt x="22008" y="6226"/>
                    <a:pt x="21833" y="6489"/>
                  </a:cubicBezTo>
                  <a:cubicBezTo>
                    <a:pt x="21745" y="6401"/>
                    <a:pt x="21482" y="6226"/>
                    <a:pt x="21394" y="6051"/>
                  </a:cubicBezTo>
                  <a:cubicBezTo>
                    <a:pt x="20430" y="5086"/>
                    <a:pt x="19290" y="4209"/>
                    <a:pt x="18062" y="3420"/>
                  </a:cubicBezTo>
                  <a:cubicBezTo>
                    <a:pt x="17449" y="2982"/>
                    <a:pt x="16923" y="2631"/>
                    <a:pt x="16221" y="2456"/>
                  </a:cubicBezTo>
                  <a:cubicBezTo>
                    <a:pt x="15695" y="2193"/>
                    <a:pt x="14994" y="2105"/>
                    <a:pt x="14467" y="2017"/>
                  </a:cubicBezTo>
                  <a:cubicBezTo>
                    <a:pt x="14117" y="1842"/>
                    <a:pt x="13854" y="1754"/>
                    <a:pt x="13503" y="1754"/>
                  </a:cubicBezTo>
                  <a:lnTo>
                    <a:pt x="13152" y="1754"/>
                  </a:lnTo>
                  <a:cubicBezTo>
                    <a:pt x="12802" y="1754"/>
                    <a:pt x="12626" y="1842"/>
                    <a:pt x="12363" y="1842"/>
                  </a:cubicBezTo>
                  <a:cubicBezTo>
                    <a:pt x="12188" y="1842"/>
                    <a:pt x="11925" y="1842"/>
                    <a:pt x="11749" y="2017"/>
                  </a:cubicBezTo>
                  <a:cubicBezTo>
                    <a:pt x="11486" y="2017"/>
                    <a:pt x="11311" y="2105"/>
                    <a:pt x="11048" y="2193"/>
                  </a:cubicBezTo>
                  <a:cubicBezTo>
                    <a:pt x="10785" y="2281"/>
                    <a:pt x="10522" y="2544"/>
                    <a:pt x="10347" y="2631"/>
                  </a:cubicBezTo>
                  <a:cubicBezTo>
                    <a:pt x="9996" y="2894"/>
                    <a:pt x="9645" y="3333"/>
                    <a:pt x="9470" y="3596"/>
                  </a:cubicBezTo>
                  <a:cubicBezTo>
                    <a:pt x="9207" y="3946"/>
                    <a:pt x="9119" y="4297"/>
                    <a:pt x="9031" y="4648"/>
                  </a:cubicBezTo>
                  <a:cubicBezTo>
                    <a:pt x="8856" y="5174"/>
                    <a:pt x="8768" y="5788"/>
                    <a:pt x="8768" y="6401"/>
                  </a:cubicBezTo>
                  <a:cubicBezTo>
                    <a:pt x="8768" y="7015"/>
                    <a:pt x="8856" y="7541"/>
                    <a:pt x="9031" y="8243"/>
                  </a:cubicBezTo>
                  <a:cubicBezTo>
                    <a:pt x="9031" y="8769"/>
                    <a:pt x="9119" y="9207"/>
                    <a:pt x="9207" y="9733"/>
                  </a:cubicBezTo>
                  <a:lnTo>
                    <a:pt x="9557" y="11399"/>
                  </a:lnTo>
                  <a:cubicBezTo>
                    <a:pt x="9557" y="11750"/>
                    <a:pt x="9645" y="12188"/>
                    <a:pt x="9733" y="12539"/>
                  </a:cubicBezTo>
                  <a:cubicBezTo>
                    <a:pt x="9470" y="12627"/>
                    <a:pt x="9031" y="12627"/>
                    <a:pt x="8593" y="12714"/>
                  </a:cubicBezTo>
                  <a:cubicBezTo>
                    <a:pt x="7278" y="13065"/>
                    <a:pt x="5787" y="13504"/>
                    <a:pt x="4647" y="14030"/>
                  </a:cubicBezTo>
                  <a:cubicBezTo>
                    <a:pt x="4034" y="14293"/>
                    <a:pt x="3507" y="14556"/>
                    <a:pt x="2981" y="14994"/>
                  </a:cubicBezTo>
                  <a:cubicBezTo>
                    <a:pt x="2543" y="15345"/>
                    <a:pt x="2105" y="15783"/>
                    <a:pt x="1666" y="16134"/>
                  </a:cubicBezTo>
                  <a:cubicBezTo>
                    <a:pt x="965" y="16660"/>
                    <a:pt x="526" y="17449"/>
                    <a:pt x="263" y="18238"/>
                  </a:cubicBezTo>
                  <a:cubicBezTo>
                    <a:pt x="0" y="18852"/>
                    <a:pt x="0" y="19554"/>
                    <a:pt x="88" y="20167"/>
                  </a:cubicBezTo>
                  <a:cubicBezTo>
                    <a:pt x="88" y="20430"/>
                    <a:pt x="88" y="20606"/>
                    <a:pt x="263" y="20869"/>
                  </a:cubicBezTo>
                  <a:cubicBezTo>
                    <a:pt x="351" y="21132"/>
                    <a:pt x="439" y="21482"/>
                    <a:pt x="526" y="21746"/>
                  </a:cubicBezTo>
                  <a:cubicBezTo>
                    <a:pt x="789" y="22009"/>
                    <a:pt x="965" y="22359"/>
                    <a:pt x="1315" y="22710"/>
                  </a:cubicBezTo>
                  <a:cubicBezTo>
                    <a:pt x="1666" y="23061"/>
                    <a:pt x="2017" y="23236"/>
                    <a:pt x="2455" y="23499"/>
                  </a:cubicBezTo>
                  <a:cubicBezTo>
                    <a:pt x="2718" y="23674"/>
                    <a:pt x="2981" y="23762"/>
                    <a:pt x="3332" y="24025"/>
                  </a:cubicBezTo>
                  <a:cubicBezTo>
                    <a:pt x="3770" y="24201"/>
                    <a:pt x="4034" y="24376"/>
                    <a:pt x="4472" y="24551"/>
                  </a:cubicBezTo>
                  <a:cubicBezTo>
                    <a:pt x="4823" y="24814"/>
                    <a:pt x="5086" y="24902"/>
                    <a:pt x="5349" y="24990"/>
                  </a:cubicBezTo>
                  <a:cubicBezTo>
                    <a:pt x="5699" y="25253"/>
                    <a:pt x="6050" y="25340"/>
                    <a:pt x="6401" y="25428"/>
                  </a:cubicBezTo>
                  <a:cubicBezTo>
                    <a:pt x="6927" y="25516"/>
                    <a:pt x="7453" y="25779"/>
                    <a:pt x="7979" y="26042"/>
                  </a:cubicBezTo>
                  <a:cubicBezTo>
                    <a:pt x="9207" y="26393"/>
                    <a:pt x="10434" y="26656"/>
                    <a:pt x="11749" y="26919"/>
                  </a:cubicBezTo>
                  <a:cubicBezTo>
                    <a:pt x="11749" y="27182"/>
                    <a:pt x="11662" y="27532"/>
                    <a:pt x="11486" y="27883"/>
                  </a:cubicBezTo>
                  <a:cubicBezTo>
                    <a:pt x="11311" y="28497"/>
                    <a:pt x="11223" y="29286"/>
                    <a:pt x="11048" y="30075"/>
                  </a:cubicBezTo>
                  <a:cubicBezTo>
                    <a:pt x="11048" y="30689"/>
                    <a:pt x="10960" y="31390"/>
                    <a:pt x="10960" y="32004"/>
                  </a:cubicBezTo>
                  <a:cubicBezTo>
                    <a:pt x="10960" y="32706"/>
                    <a:pt x="10960" y="33495"/>
                    <a:pt x="11048" y="34108"/>
                  </a:cubicBezTo>
                  <a:cubicBezTo>
                    <a:pt x="11048" y="34810"/>
                    <a:pt x="11311" y="35336"/>
                    <a:pt x="11486" y="35862"/>
                  </a:cubicBezTo>
                  <a:cubicBezTo>
                    <a:pt x="11749" y="36300"/>
                    <a:pt x="11837" y="36739"/>
                    <a:pt x="12100" y="37090"/>
                  </a:cubicBezTo>
                  <a:cubicBezTo>
                    <a:pt x="12275" y="37440"/>
                    <a:pt x="12626" y="37703"/>
                    <a:pt x="12802" y="38054"/>
                  </a:cubicBezTo>
                  <a:cubicBezTo>
                    <a:pt x="13591" y="38931"/>
                    <a:pt x="14818" y="39282"/>
                    <a:pt x="15870" y="39369"/>
                  </a:cubicBezTo>
                  <a:cubicBezTo>
                    <a:pt x="16017" y="39384"/>
                    <a:pt x="16163" y="39391"/>
                    <a:pt x="16308" y="39391"/>
                  </a:cubicBezTo>
                  <a:cubicBezTo>
                    <a:pt x="17037" y="39391"/>
                    <a:pt x="17755" y="39209"/>
                    <a:pt x="18413" y="38843"/>
                  </a:cubicBezTo>
                  <a:cubicBezTo>
                    <a:pt x="18939" y="38492"/>
                    <a:pt x="19553" y="37966"/>
                    <a:pt x="20079" y="37528"/>
                  </a:cubicBezTo>
                  <a:cubicBezTo>
                    <a:pt x="20956" y="36739"/>
                    <a:pt x="21745" y="35950"/>
                    <a:pt x="22446" y="35073"/>
                  </a:cubicBezTo>
                  <a:cubicBezTo>
                    <a:pt x="22709" y="35336"/>
                    <a:pt x="22885" y="35687"/>
                    <a:pt x="23148" y="35862"/>
                  </a:cubicBezTo>
                  <a:cubicBezTo>
                    <a:pt x="23499" y="36300"/>
                    <a:pt x="23937" y="36739"/>
                    <a:pt x="24375" y="37177"/>
                  </a:cubicBezTo>
                  <a:lnTo>
                    <a:pt x="25691" y="38492"/>
                  </a:lnTo>
                  <a:cubicBezTo>
                    <a:pt x="26217" y="39019"/>
                    <a:pt x="26743" y="39457"/>
                    <a:pt x="27269" y="39895"/>
                  </a:cubicBezTo>
                  <a:cubicBezTo>
                    <a:pt x="27707" y="40334"/>
                    <a:pt x="28321" y="40684"/>
                    <a:pt x="28847" y="40860"/>
                  </a:cubicBezTo>
                  <a:cubicBezTo>
                    <a:pt x="29461" y="41211"/>
                    <a:pt x="30250" y="41474"/>
                    <a:pt x="31039" y="41561"/>
                  </a:cubicBezTo>
                  <a:lnTo>
                    <a:pt x="31828" y="41561"/>
                  </a:lnTo>
                  <a:cubicBezTo>
                    <a:pt x="32091" y="41561"/>
                    <a:pt x="32442" y="41561"/>
                    <a:pt x="32793" y="41474"/>
                  </a:cubicBezTo>
                  <a:cubicBezTo>
                    <a:pt x="33231" y="41386"/>
                    <a:pt x="33669" y="41211"/>
                    <a:pt x="34020" y="41035"/>
                  </a:cubicBezTo>
                  <a:cubicBezTo>
                    <a:pt x="34283" y="40772"/>
                    <a:pt x="34634" y="40597"/>
                    <a:pt x="34985" y="40246"/>
                  </a:cubicBezTo>
                  <a:cubicBezTo>
                    <a:pt x="35423" y="39808"/>
                    <a:pt x="35774" y="39282"/>
                    <a:pt x="36037" y="38668"/>
                  </a:cubicBezTo>
                  <a:cubicBezTo>
                    <a:pt x="36300" y="38405"/>
                    <a:pt x="36388" y="37966"/>
                    <a:pt x="36475" y="37616"/>
                  </a:cubicBezTo>
                  <a:cubicBezTo>
                    <a:pt x="36651" y="37177"/>
                    <a:pt x="36738" y="36827"/>
                    <a:pt x="36738" y="36388"/>
                  </a:cubicBezTo>
                  <a:cubicBezTo>
                    <a:pt x="36826" y="35862"/>
                    <a:pt x="36826" y="35248"/>
                    <a:pt x="36826" y="34635"/>
                  </a:cubicBezTo>
                  <a:cubicBezTo>
                    <a:pt x="36826" y="33319"/>
                    <a:pt x="36475" y="32092"/>
                    <a:pt x="36300" y="30952"/>
                  </a:cubicBezTo>
                  <a:cubicBezTo>
                    <a:pt x="36037" y="29900"/>
                    <a:pt x="35774" y="28935"/>
                    <a:pt x="35423" y="27971"/>
                  </a:cubicBezTo>
                  <a:cubicBezTo>
                    <a:pt x="35774" y="27883"/>
                    <a:pt x="35949" y="27883"/>
                    <a:pt x="36212" y="27883"/>
                  </a:cubicBezTo>
                  <a:cubicBezTo>
                    <a:pt x="36738" y="27883"/>
                    <a:pt x="37352" y="27708"/>
                    <a:pt x="37966" y="27620"/>
                  </a:cubicBezTo>
                  <a:cubicBezTo>
                    <a:pt x="38492" y="27532"/>
                    <a:pt x="39106" y="27445"/>
                    <a:pt x="39719" y="27182"/>
                  </a:cubicBezTo>
                  <a:cubicBezTo>
                    <a:pt x="40333" y="27094"/>
                    <a:pt x="41035" y="26919"/>
                    <a:pt x="41561" y="26568"/>
                  </a:cubicBezTo>
                  <a:cubicBezTo>
                    <a:pt x="41999" y="26305"/>
                    <a:pt x="42437" y="26130"/>
                    <a:pt x="42788" y="25779"/>
                  </a:cubicBezTo>
                  <a:lnTo>
                    <a:pt x="43051" y="25428"/>
                  </a:lnTo>
                  <a:cubicBezTo>
                    <a:pt x="43314" y="25253"/>
                    <a:pt x="43402" y="24990"/>
                    <a:pt x="43665" y="24814"/>
                  </a:cubicBezTo>
                  <a:cubicBezTo>
                    <a:pt x="43928" y="24376"/>
                    <a:pt x="44191" y="23938"/>
                    <a:pt x="44279" y="23499"/>
                  </a:cubicBezTo>
                  <a:cubicBezTo>
                    <a:pt x="44366" y="23148"/>
                    <a:pt x="44542" y="22798"/>
                    <a:pt x="44542" y="22535"/>
                  </a:cubicBezTo>
                  <a:lnTo>
                    <a:pt x="44542" y="21307"/>
                  </a:lnTo>
                  <a:cubicBezTo>
                    <a:pt x="44542" y="20956"/>
                    <a:pt x="44366" y="20518"/>
                    <a:pt x="44279" y="19817"/>
                  </a:cubicBezTo>
                  <a:cubicBezTo>
                    <a:pt x="44191" y="19378"/>
                    <a:pt x="43928" y="18852"/>
                    <a:pt x="43753" y="18414"/>
                  </a:cubicBezTo>
                  <a:cubicBezTo>
                    <a:pt x="43490" y="17975"/>
                    <a:pt x="43314" y="17625"/>
                    <a:pt x="42964" y="17186"/>
                  </a:cubicBezTo>
                  <a:lnTo>
                    <a:pt x="42350" y="16572"/>
                  </a:lnTo>
                  <a:cubicBezTo>
                    <a:pt x="41561" y="16046"/>
                    <a:pt x="40772" y="15433"/>
                    <a:pt x="39895" y="15169"/>
                  </a:cubicBezTo>
                  <a:cubicBezTo>
                    <a:pt x="39544" y="15082"/>
                    <a:pt x="39369" y="14906"/>
                    <a:pt x="39018" y="14819"/>
                  </a:cubicBezTo>
                  <a:cubicBezTo>
                    <a:pt x="38843" y="14731"/>
                    <a:pt x="38492" y="14731"/>
                    <a:pt x="38141" y="14556"/>
                  </a:cubicBezTo>
                  <a:cubicBezTo>
                    <a:pt x="37966" y="14556"/>
                    <a:pt x="37790" y="14468"/>
                    <a:pt x="37615" y="14468"/>
                  </a:cubicBezTo>
                  <a:cubicBezTo>
                    <a:pt x="36826" y="14380"/>
                    <a:pt x="36037" y="14117"/>
                    <a:pt x="35160" y="14030"/>
                  </a:cubicBezTo>
                  <a:cubicBezTo>
                    <a:pt x="34722" y="14030"/>
                    <a:pt x="34459" y="13942"/>
                    <a:pt x="34020" y="13942"/>
                  </a:cubicBezTo>
                  <a:lnTo>
                    <a:pt x="33669" y="13942"/>
                  </a:lnTo>
                  <a:cubicBezTo>
                    <a:pt x="34283" y="12188"/>
                    <a:pt x="34897" y="10347"/>
                    <a:pt x="35160" y="8506"/>
                  </a:cubicBezTo>
                  <a:cubicBezTo>
                    <a:pt x="35423" y="7278"/>
                    <a:pt x="35774" y="5963"/>
                    <a:pt x="35598" y="4648"/>
                  </a:cubicBezTo>
                  <a:cubicBezTo>
                    <a:pt x="35598" y="3946"/>
                    <a:pt x="35511" y="3333"/>
                    <a:pt x="35160" y="2631"/>
                  </a:cubicBezTo>
                  <a:cubicBezTo>
                    <a:pt x="34985" y="2193"/>
                    <a:pt x="34634" y="1667"/>
                    <a:pt x="34196" y="1316"/>
                  </a:cubicBezTo>
                  <a:cubicBezTo>
                    <a:pt x="34020" y="1141"/>
                    <a:pt x="33669" y="1053"/>
                    <a:pt x="33406" y="790"/>
                  </a:cubicBezTo>
                  <a:cubicBezTo>
                    <a:pt x="33319" y="702"/>
                    <a:pt x="33231" y="615"/>
                    <a:pt x="33143" y="615"/>
                  </a:cubicBezTo>
                  <a:cubicBezTo>
                    <a:pt x="32793" y="439"/>
                    <a:pt x="32530" y="352"/>
                    <a:pt x="32267" y="264"/>
                  </a:cubicBezTo>
                  <a:cubicBezTo>
                    <a:pt x="31828" y="88"/>
                    <a:pt x="31127" y="1"/>
                    <a:pt x="30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38" name="Google Shape;1038;p61"/>
            <p:cNvSpPr/>
            <p:nvPr/>
          </p:nvSpPr>
          <p:spPr>
            <a:xfrm>
              <a:off x="4291125" y="3868000"/>
              <a:ext cx="70175" cy="65775"/>
            </a:xfrm>
            <a:custGeom>
              <a:avLst/>
              <a:gdLst/>
              <a:ahLst/>
              <a:cxnLst/>
              <a:rect l="l" t="t" r="r" b="b"/>
              <a:pathLst>
                <a:path w="2807" h="2631" extrusionOk="0">
                  <a:moveTo>
                    <a:pt x="1491" y="0"/>
                  </a:moveTo>
                  <a:cubicBezTo>
                    <a:pt x="790" y="0"/>
                    <a:pt x="176" y="439"/>
                    <a:pt x="89" y="1315"/>
                  </a:cubicBezTo>
                  <a:cubicBezTo>
                    <a:pt x="1" y="1929"/>
                    <a:pt x="527" y="2631"/>
                    <a:pt x="1316" y="2631"/>
                  </a:cubicBezTo>
                  <a:cubicBezTo>
                    <a:pt x="2105" y="2631"/>
                    <a:pt x="2719" y="2192"/>
                    <a:pt x="2719" y="1403"/>
                  </a:cubicBezTo>
                  <a:cubicBezTo>
                    <a:pt x="2807" y="614"/>
                    <a:pt x="2281" y="0"/>
                    <a:pt x="1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62"/>
          <p:cNvSpPr txBox="1">
            <a:spLocks noGrp="1"/>
          </p:cNvSpPr>
          <p:nvPr>
            <p:ph type="title"/>
          </p:nvPr>
        </p:nvSpPr>
        <p:spPr>
          <a:xfrm>
            <a:off x="457691" y="622179"/>
            <a:ext cx="359040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GRĂDINIŢA CU PROGRAM PRELUNGIT  Nr. 2 Deva - structură </a:t>
            </a:r>
            <a:endParaRPr sz="2400" dirty="0"/>
          </a:p>
        </p:txBody>
      </p:sp>
      <p:sp>
        <p:nvSpPr>
          <p:cNvPr id="1044" name="Google Shape;1044;p62"/>
          <p:cNvSpPr txBox="1">
            <a:spLocks noGrp="1"/>
          </p:cNvSpPr>
          <p:nvPr>
            <p:ph type="subTitle" idx="1"/>
          </p:nvPr>
        </p:nvSpPr>
        <p:spPr>
          <a:xfrm flipH="1">
            <a:off x="4455643" y="711200"/>
            <a:ext cx="3590399" cy="10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anul 1975, pe strada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Scărişoara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nr. 3, s-a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înfiinţat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Grădiniţa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Program Normal nr. 7, devenită ulterior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Grădiniţa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Program Prelungit nr. 2 Deva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ncepând cu 1 septembrie 2010, aceasta a devenit structură 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Grădiniţei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Program Prelungit nr. 7 Deva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ână în septembrie 2011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grădiniţa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funcţionat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6 grupe, apoi, datorită cererilor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părinţilor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mai fost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înfiinţată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grupă. </a:t>
            </a:r>
            <a:endParaRPr dirty="0"/>
          </a:p>
        </p:txBody>
      </p:sp>
      <p:sp>
        <p:nvSpPr>
          <p:cNvPr id="1048" name="Google Shape;1048;p62"/>
          <p:cNvSpPr/>
          <p:nvPr/>
        </p:nvSpPr>
        <p:spPr>
          <a:xfrm>
            <a:off x="3877747" y="761741"/>
            <a:ext cx="600729" cy="516990"/>
          </a:xfrm>
          <a:custGeom>
            <a:avLst/>
            <a:gdLst/>
            <a:ahLst/>
            <a:cxnLst/>
            <a:rect l="l" t="t" r="r" b="b"/>
            <a:pathLst>
              <a:path w="26183" h="21220" extrusionOk="0">
                <a:moveTo>
                  <a:pt x="315" y="9563"/>
                </a:moveTo>
                <a:cubicBezTo>
                  <a:pt x="237" y="9504"/>
                  <a:pt x="189" y="9416"/>
                  <a:pt x="178" y="9320"/>
                </a:cubicBezTo>
                <a:cubicBezTo>
                  <a:pt x="40" y="8943"/>
                  <a:pt x="0" y="8536"/>
                  <a:pt x="61" y="8140"/>
                </a:cubicBezTo>
                <a:cubicBezTo>
                  <a:pt x="323" y="6480"/>
                  <a:pt x="2354" y="5200"/>
                  <a:pt x="3703" y="4460"/>
                </a:cubicBezTo>
                <a:cubicBezTo>
                  <a:pt x="4481" y="4035"/>
                  <a:pt x="5284" y="3655"/>
                  <a:pt x="6090" y="3288"/>
                </a:cubicBezTo>
                <a:cubicBezTo>
                  <a:pt x="6681" y="3022"/>
                  <a:pt x="7306" y="2762"/>
                  <a:pt x="7878" y="2459"/>
                </a:cubicBezTo>
                <a:cubicBezTo>
                  <a:pt x="9247" y="1733"/>
                  <a:pt x="10500" y="816"/>
                  <a:pt x="11868" y="90"/>
                </a:cubicBezTo>
                <a:cubicBezTo>
                  <a:pt x="12030" y="0"/>
                  <a:pt x="12233" y="36"/>
                  <a:pt x="12355" y="176"/>
                </a:cubicBezTo>
                <a:cubicBezTo>
                  <a:pt x="12392" y="204"/>
                  <a:pt x="12426" y="239"/>
                  <a:pt x="12453" y="277"/>
                </a:cubicBezTo>
                <a:cubicBezTo>
                  <a:pt x="12619" y="514"/>
                  <a:pt x="12931" y="797"/>
                  <a:pt x="13143" y="994"/>
                </a:cubicBezTo>
                <a:cubicBezTo>
                  <a:pt x="13581" y="1407"/>
                  <a:pt x="14037" y="1803"/>
                  <a:pt x="14494" y="2195"/>
                </a:cubicBezTo>
                <a:cubicBezTo>
                  <a:pt x="15743" y="3261"/>
                  <a:pt x="17024" y="4301"/>
                  <a:pt x="18313" y="5321"/>
                </a:cubicBezTo>
                <a:cubicBezTo>
                  <a:pt x="19576" y="6321"/>
                  <a:pt x="20853" y="7312"/>
                  <a:pt x="22152" y="8266"/>
                </a:cubicBezTo>
                <a:cubicBezTo>
                  <a:pt x="22636" y="8622"/>
                  <a:pt x="23125" y="8974"/>
                  <a:pt x="23623" y="9310"/>
                </a:cubicBezTo>
                <a:cubicBezTo>
                  <a:pt x="23881" y="9483"/>
                  <a:pt x="24198" y="9704"/>
                  <a:pt x="24483" y="9840"/>
                </a:cubicBezTo>
                <a:cubicBezTo>
                  <a:pt x="24830" y="9861"/>
                  <a:pt x="25002" y="10366"/>
                  <a:pt x="24663" y="10584"/>
                </a:cubicBezTo>
                <a:cubicBezTo>
                  <a:pt x="24120" y="10932"/>
                  <a:pt x="23468" y="11208"/>
                  <a:pt x="22863" y="11445"/>
                </a:cubicBezTo>
                <a:cubicBezTo>
                  <a:pt x="22863" y="11640"/>
                  <a:pt x="22909" y="11854"/>
                  <a:pt x="22963" y="12040"/>
                </a:cubicBezTo>
                <a:cubicBezTo>
                  <a:pt x="23961" y="12384"/>
                  <a:pt x="24883" y="12891"/>
                  <a:pt x="25868" y="13258"/>
                </a:cubicBezTo>
                <a:cubicBezTo>
                  <a:pt x="25933" y="13281"/>
                  <a:pt x="25991" y="13319"/>
                  <a:pt x="26038" y="13369"/>
                </a:cubicBezTo>
                <a:cubicBezTo>
                  <a:pt x="26159" y="13495"/>
                  <a:pt x="26182" y="13667"/>
                  <a:pt x="26126" y="13828"/>
                </a:cubicBezTo>
                <a:cubicBezTo>
                  <a:pt x="26052" y="14031"/>
                  <a:pt x="25868" y="14195"/>
                  <a:pt x="25694" y="14314"/>
                </a:cubicBezTo>
                <a:cubicBezTo>
                  <a:pt x="24958" y="14821"/>
                  <a:pt x="24187" y="15297"/>
                  <a:pt x="23424" y="15766"/>
                </a:cubicBezTo>
                <a:cubicBezTo>
                  <a:pt x="22425" y="16380"/>
                  <a:pt x="21419" y="16986"/>
                  <a:pt x="20406" y="17583"/>
                </a:cubicBezTo>
                <a:cubicBezTo>
                  <a:pt x="19105" y="18353"/>
                  <a:pt x="17799" y="19115"/>
                  <a:pt x="16489" y="19872"/>
                </a:cubicBezTo>
                <a:cubicBezTo>
                  <a:pt x="15750" y="20297"/>
                  <a:pt x="15008" y="20731"/>
                  <a:pt x="14260" y="21144"/>
                </a:cubicBezTo>
                <a:cubicBezTo>
                  <a:pt x="14237" y="21159"/>
                  <a:pt x="14214" y="21171"/>
                  <a:pt x="14188" y="21182"/>
                </a:cubicBezTo>
                <a:cubicBezTo>
                  <a:pt x="14151" y="21205"/>
                  <a:pt x="14109" y="21220"/>
                  <a:pt x="14065" y="21220"/>
                </a:cubicBezTo>
                <a:cubicBezTo>
                  <a:pt x="14042" y="21220"/>
                  <a:pt x="14017" y="21220"/>
                  <a:pt x="13993" y="21215"/>
                </a:cubicBezTo>
                <a:cubicBezTo>
                  <a:pt x="13914" y="21209"/>
                  <a:pt x="13838" y="21186"/>
                  <a:pt x="13771" y="21146"/>
                </a:cubicBezTo>
                <a:cubicBezTo>
                  <a:pt x="13763" y="21142"/>
                  <a:pt x="13755" y="21136"/>
                  <a:pt x="13746" y="21129"/>
                </a:cubicBezTo>
                <a:cubicBezTo>
                  <a:pt x="9154" y="17424"/>
                  <a:pt x="4621" y="13597"/>
                  <a:pt x="315" y="9563"/>
                </a:cubicBezTo>
                <a:close/>
                <a:moveTo>
                  <a:pt x="12740" y="13738"/>
                </a:moveTo>
                <a:cubicBezTo>
                  <a:pt x="13128" y="14109"/>
                  <a:pt x="13516" y="14488"/>
                  <a:pt x="13878" y="14882"/>
                </a:cubicBezTo>
                <a:cubicBezTo>
                  <a:pt x="15062" y="13551"/>
                  <a:pt x="17273" y="12669"/>
                  <a:pt x="18883" y="12072"/>
                </a:cubicBezTo>
                <a:cubicBezTo>
                  <a:pt x="19805" y="11728"/>
                  <a:pt x="20735" y="11412"/>
                  <a:pt x="21660" y="11070"/>
                </a:cubicBezTo>
                <a:cubicBezTo>
                  <a:pt x="22311" y="10831"/>
                  <a:pt x="22997" y="10571"/>
                  <a:pt x="23625" y="10253"/>
                </a:cubicBezTo>
                <a:cubicBezTo>
                  <a:pt x="23032" y="9898"/>
                  <a:pt x="22439" y="9469"/>
                  <a:pt x="21884" y="9069"/>
                </a:cubicBezTo>
                <a:cubicBezTo>
                  <a:pt x="21706" y="9198"/>
                  <a:pt x="21475" y="9318"/>
                  <a:pt x="21297" y="9408"/>
                </a:cubicBezTo>
                <a:cubicBezTo>
                  <a:pt x="20918" y="9601"/>
                  <a:pt x="20526" y="9775"/>
                  <a:pt x="20138" y="9947"/>
                </a:cubicBezTo>
                <a:cubicBezTo>
                  <a:pt x="19111" y="10399"/>
                  <a:pt x="18076" y="10825"/>
                  <a:pt x="17053" y="11277"/>
                </a:cubicBezTo>
                <a:cubicBezTo>
                  <a:pt x="16035" y="11728"/>
                  <a:pt x="13539" y="12826"/>
                  <a:pt x="12740" y="13736"/>
                </a:cubicBezTo>
                <a:close/>
                <a:moveTo>
                  <a:pt x="21173" y="8551"/>
                </a:moveTo>
                <a:cubicBezTo>
                  <a:pt x="20029" y="7706"/>
                  <a:pt x="18902" y="6834"/>
                  <a:pt x="17787" y="5950"/>
                </a:cubicBezTo>
                <a:cubicBezTo>
                  <a:pt x="16538" y="4961"/>
                  <a:pt x="15299" y="3951"/>
                  <a:pt x="14092" y="2911"/>
                </a:cubicBezTo>
                <a:cubicBezTo>
                  <a:pt x="13627" y="2511"/>
                  <a:pt x="13164" y="2104"/>
                  <a:pt x="12713" y="1685"/>
                </a:cubicBezTo>
                <a:cubicBezTo>
                  <a:pt x="12468" y="1455"/>
                  <a:pt x="12200" y="1203"/>
                  <a:pt x="11971" y="943"/>
                </a:cubicBezTo>
                <a:cubicBezTo>
                  <a:pt x="10946" y="1520"/>
                  <a:pt x="9997" y="2224"/>
                  <a:pt x="8962" y="2786"/>
                </a:cubicBezTo>
                <a:cubicBezTo>
                  <a:pt x="7075" y="3806"/>
                  <a:pt x="5061" y="4647"/>
                  <a:pt x="3245" y="5789"/>
                </a:cubicBezTo>
                <a:cubicBezTo>
                  <a:pt x="3506" y="5973"/>
                  <a:pt x="3760" y="6166"/>
                  <a:pt x="4014" y="6359"/>
                </a:cubicBezTo>
                <a:cubicBezTo>
                  <a:pt x="4494" y="6721"/>
                  <a:pt x="4967" y="7094"/>
                  <a:pt x="5439" y="7469"/>
                </a:cubicBezTo>
                <a:cubicBezTo>
                  <a:pt x="6629" y="8417"/>
                  <a:pt x="7807" y="9387"/>
                  <a:pt x="8968" y="10376"/>
                </a:cubicBezTo>
                <a:cubicBezTo>
                  <a:pt x="10043" y="11290"/>
                  <a:pt x="11112" y="12223"/>
                  <a:pt x="12147" y="13182"/>
                </a:cubicBezTo>
                <a:cubicBezTo>
                  <a:pt x="13013" y="12118"/>
                  <a:pt x="15517" y="11036"/>
                  <a:pt x="16663" y="10536"/>
                </a:cubicBezTo>
                <a:cubicBezTo>
                  <a:pt x="17602" y="10127"/>
                  <a:pt x="18552" y="9743"/>
                  <a:pt x="19493" y="9339"/>
                </a:cubicBezTo>
                <a:cubicBezTo>
                  <a:pt x="19872" y="9175"/>
                  <a:pt x="20251" y="9010"/>
                  <a:pt x="20624" y="8832"/>
                </a:cubicBezTo>
                <a:cubicBezTo>
                  <a:pt x="20805" y="8746"/>
                  <a:pt x="20993" y="8654"/>
                  <a:pt x="21173" y="8551"/>
                </a:cubicBezTo>
                <a:close/>
                <a:moveTo>
                  <a:pt x="8681" y="8155"/>
                </a:moveTo>
                <a:cubicBezTo>
                  <a:pt x="10104" y="6740"/>
                  <a:pt x="11973" y="5829"/>
                  <a:pt x="13807" y="5072"/>
                </a:cubicBezTo>
                <a:cubicBezTo>
                  <a:pt x="14283" y="4875"/>
                  <a:pt x="14033" y="4118"/>
                  <a:pt x="13551" y="4317"/>
                </a:cubicBezTo>
                <a:cubicBezTo>
                  <a:pt x="11598" y="5124"/>
                  <a:pt x="9632" y="6084"/>
                  <a:pt x="8117" y="7591"/>
                </a:cubicBezTo>
                <a:cubicBezTo>
                  <a:pt x="7750" y="7958"/>
                  <a:pt x="8312" y="8522"/>
                  <a:pt x="8681" y="8157"/>
                </a:cubicBezTo>
                <a:close/>
                <a:moveTo>
                  <a:pt x="11669" y="8542"/>
                </a:moveTo>
                <a:lnTo>
                  <a:pt x="14255" y="7088"/>
                </a:lnTo>
                <a:cubicBezTo>
                  <a:pt x="14538" y="6929"/>
                  <a:pt x="14507" y="6541"/>
                  <a:pt x="14241" y="6392"/>
                </a:cubicBezTo>
                <a:cubicBezTo>
                  <a:pt x="14121" y="6325"/>
                  <a:pt x="13975" y="6327"/>
                  <a:pt x="13857" y="6396"/>
                </a:cubicBezTo>
                <a:lnTo>
                  <a:pt x="11271" y="7851"/>
                </a:lnTo>
                <a:cubicBezTo>
                  <a:pt x="10988" y="8010"/>
                  <a:pt x="11022" y="8398"/>
                  <a:pt x="11286" y="8547"/>
                </a:cubicBezTo>
                <a:cubicBezTo>
                  <a:pt x="11405" y="8614"/>
                  <a:pt x="11552" y="8612"/>
                  <a:pt x="11669" y="8542"/>
                </a:cubicBezTo>
                <a:close/>
                <a:moveTo>
                  <a:pt x="14224" y="8178"/>
                </a:moveTo>
                <a:cubicBezTo>
                  <a:pt x="14214" y="8178"/>
                  <a:pt x="14205" y="8178"/>
                  <a:pt x="14195" y="8180"/>
                </a:cubicBezTo>
                <a:cubicBezTo>
                  <a:pt x="13342" y="8304"/>
                  <a:pt x="13042" y="9167"/>
                  <a:pt x="13335" y="9907"/>
                </a:cubicBezTo>
                <a:cubicBezTo>
                  <a:pt x="13606" y="10588"/>
                  <a:pt x="14467" y="10953"/>
                  <a:pt x="15092" y="10498"/>
                </a:cubicBezTo>
                <a:cubicBezTo>
                  <a:pt x="15563" y="10152"/>
                  <a:pt x="15731" y="9483"/>
                  <a:pt x="15569" y="8936"/>
                </a:cubicBezTo>
                <a:cubicBezTo>
                  <a:pt x="15391" y="8325"/>
                  <a:pt x="14817" y="8071"/>
                  <a:pt x="14224" y="8178"/>
                </a:cubicBezTo>
                <a:close/>
                <a:moveTo>
                  <a:pt x="9429" y="8882"/>
                </a:moveTo>
                <a:cubicBezTo>
                  <a:pt x="10850" y="7467"/>
                  <a:pt x="12721" y="6556"/>
                  <a:pt x="14553" y="5799"/>
                </a:cubicBezTo>
                <a:cubicBezTo>
                  <a:pt x="15031" y="5602"/>
                  <a:pt x="14781" y="4846"/>
                  <a:pt x="14299" y="5045"/>
                </a:cubicBezTo>
                <a:cubicBezTo>
                  <a:pt x="12346" y="5852"/>
                  <a:pt x="10380" y="6811"/>
                  <a:pt x="8865" y="8318"/>
                </a:cubicBezTo>
                <a:cubicBezTo>
                  <a:pt x="8498" y="8685"/>
                  <a:pt x="9060" y="9251"/>
                  <a:pt x="9429" y="8884"/>
                </a:cubicBezTo>
                <a:close/>
                <a:moveTo>
                  <a:pt x="14178" y="9022"/>
                </a:moveTo>
                <a:cubicBezTo>
                  <a:pt x="13935" y="9152"/>
                  <a:pt x="14002" y="9532"/>
                  <a:pt x="14130" y="9720"/>
                </a:cubicBezTo>
                <a:cubicBezTo>
                  <a:pt x="14253" y="9903"/>
                  <a:pt x="14538" y="9976"/>
                  <a:pt x="14691" y="9789"/>
                </a:cubicBezTo>
                <a:cubicBezTo>
                  <a:pt x="14832" y="9620"/>
                  <a:pt x="14876" y="9337"/>
                  <a:pt x="14796" y="9133"/>
                </a:cubicBezTo>
                <a:cubicBezTo>
                  <a:pt x="14737" y="8980"/>
                  <a:pt x="14589" y="8955"/>
                  <a:pt x="14444" y="8968"/>
                </a:cubicBezTo>
                <a:cubicBezTo>
                  <a:pt x="14417" y="8972"/>
                  <a:pt x="14390" y="8976"/>
                  <a:pt x="14360" y="8976"/>
                </a:cubicBezTo>
                <a:cubicBezTo>
                  <a:pt x="14299" y="8987"/>
                  <a:pt x="14237" y="9004"/>
                  <a:pt x="14178" y="9022"/>
                </a:cubicBezTo>
                <a:close/>
                <a:moveTo>
                  <a:pt x="12109" y="14289"/>
                </a:moveTo>
                <a:cubicBezTo>
                  <a:pt x="11127" y="15280"/>
                  <a:pt x="10930" y="16894"/>
                  <a:pt x="11535" y="18137"/>
                </a:cubicBezTo>
                <a:cubicBezTo>
                  <a:pt x="12047" y="18577"/>
                  <a:pt x="12560" y="19015"/>
                  <a:pt x="13073" y="19451"/>
                </a:cubicBezTo>
                <a:cubicBezTo>
                  <a:pt x="12755" y="18260"/>
                  <a:pt x="12988" y="16684"/>
                  <a:pt x="13434" y="15645"/>
                </a:cubicBezTo>
                <a:cubicBezTo>
                  <a:pt x="13015" y="15175"/>
                  <a:pt x="12562" y="14725"/>
                  <a:pt x="12109" y="14289"/>
                </a:cubicBezTo>
                <a:close/>
                <a:moveTo>
                  <a:pt x="11544" y="13748"/>
                </a:moveTo>
                <a:cubicBezTo>
                  <a:pt x="10556" y="12822"/>
                  <a:pt x="9540" y="11923"/>
                  <a:pt x="8513" y="11038"/>
                </a:cubicBezTo>
                <a:cubicBezTo>
                  <a:pt x="7312" y="10005"/>
                  <a:pt x="6090" y="8987"/>
                  <a:pt x="4848" y="8000"/>
                </a:cubicBezTo>
                <a:cubicBezTo>
                  <a:pt x="4368" y="7620"/>
                  <a:pt x="3886" y="7243"/>
                  <a:pt x="3393" y="6876"/>
                </a:cubicBezTo>
                <a:cubicBezTo>
                  <a:pt x="3115" y="6669"/>
                  <a:pt x="2823" y="6453"/>
                  <a:pt x="2530" y="6264"/>
                </a:cubicBezTo>
                <a:cubicBezTo>
                  <a:pt x="2423" y="6340"/>
                  <a:pt x="2316" y="6417"/>
                  <a:pt x="2211" y="6497"/>
                </a:cubicBezTo>
                <a:cubicBezTo>
                  <a:pt x="1509" y="7031"/>
                  <a:pt x="648" y="8084"/>
                  <a:pt x="925" y="9035"/>
                </a:cubicBezTo>
                <a:cubicBezTo>
                  <a:pt x="3194" y="10854"/>
                  <a:pt x="5395" y="12788"/>
                  <a:pt x="7585" y="14702"/>
                </a:cubicBezTo>
                <a:cubicBezTo>
                  <a:pt x="8532" y="15528"/>
                  <a:pt x="9481" y="16353"/>
                  <a:pt x="10429" y="17181"/>
                </a:cubicBezTo>
                <a:cubicBezTo>
                  <a:pt x="10274" y="15942"/>
                  <a:pt x="10670" y="14654"/>
                  <a:pt x="11544" y="13748"/>
                </a:cubicBezTo>
                <a:close/>
                <a:moveTo>
                  <a:pt x="14364" y="20119"/>
                </a:moveTo>
                <a:cubicBezTo>
                  <a:pt x="15064" y="19734"/>
                  <a:pt x="15760" y="19312"/>
                  <a:pt x="16448" y="18904"/>
                </a:cubicBezTo>
                <a:cubicBezTo>
                  <a:pt x="17514" y="18267"/>
                  <a:pt x="18579" y="17625"/>
                  <a:pt x="19639" y="16982"/>
                </a:cubicBezTo>
                <a:cubicBezTo>
                  <a:pt x="20836" y="16257"/>
                  <a:pt x="22033" y="15532"/>
                  <a:pt x="23229" y="14809"/>
                </a:cubicBezTo>
                <a:cubicBezTo>
                  <a:pt x="22772" y="13931"/>
                  <a:pt x="22181" y="12738"/>
                  <a:pt x="22083" y="11743"/>
                </a:cubicBezTo>
                <a:cubicBezTo>
                  <a:pt x="21088" y="12114"/>
                  <a:pt x="20084" y="12457"/>
                  <a:pt x="19092" y="12839"/>
                </a:cubicBezTo>
                <a:cubicBezTo>
                  <a:pt x="17558" y="13432"/>
                  <a:pt x="15452" y="14318"/>
                  <a:pt x="14358" y="15590"/>
                </a:cubicBezTo>
                <a:cubicBezTo>
                  <a:pt x="14346" y="15620"/>
                  <a:pt x="14333" y="15647"/>
                  <a:pt x="14318" y="15676"/>
                </a:cubicBezTo>
                <a:cubicBezTo>
                  <a:pt x="14295" y="15771"/>
                  <a:pt x="14258" y="15861"/>
                  <a:pt x="14207" y="15942"/>
                </a:cubicBezTo>
                <a:cubicBezTo>
                  <a:pt x="14012" y="16462"/>
                  <a:pt x="13880" y="17039"/>
                  <a:pt x="13811" y="17588"/>
                </a:cubicBezTo>
                <a:cubicBezTo>
                  <a:pt x="13723" y="18273"/>
                  <a:pt x="13658" y="19683"/>
                  <a:pt x="14364" y="20119"/>
                </a:cubicBezTo>
                <a:close/>
                <a:moveTo>
                  <a:pt x="24960" y="13771"/>
                </a:moveTo>
                <a:cubicBezTo>
                  <a:pt x="24619" y="13614"/>
                  <a:pt x="24271" y="13465"/>
                  <a:pt x="23931" y="13317"/>
                </a:cubicBezTo>
                <a:cubicBezTo>
                  <a:pt x="23728" y="13226"/>
                  <a:pt x="23525" y="13138"/>
                  <a:pt x="23322" y="13052"/>
                </a:cubicBezTo>
                <a:cubicBezTo>
                  <a:pt x="23493" y="13509"/>
                  <a:pt x="23692" y="13958"/>
                  <a:pt x="23915" y="14396"/>
                </a:cubicBezTo>
                <a:cubicBezTo>
                  <a:pt x="24260" y="14186"/>
                  <a:pt x="24610" y="13972"/>
                  <a:pt x="24960" y="1377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62"/>
          <p:cNvSpPr/>
          <p:nvPr/>
        </p:nvSpPr>
        <p:spPr>
          <a:xfrm>
            <a:off x="4081237" y="2501218"/>
            <a:ext cx="490763" cy="367305"/>
          </a:xfrm>
          <a:custGeom>
            <a:avLst/>
            <a:gdLst/>
            <a:ahLst/>
            <a:cxnLst/>
            <a:rect l="l" t="t" r="r" b="b"/>
            <a:pathLst>
              <a:path w="22209" h="16622" extrusionOk="0">
                <a:moveTo>
                  <a:pt x="9691" y="317"/>
                </a:moveTo>
                <a:cubicBezTo>
                  <a:pt x="13289" y="0"/>
                  <a:pt x="16265" y="1046"/>
                  <a:pt x="18694" y="3760"/>
                </a:cubicBezTo>
                <a:cubicBezTo>
                  <a:pt x="19396" y="4546"/>
                  <a:pt x="20069" y="5345"/>
                  <a:pt x="20691" y="6195"/>
                </a:cubicBezTo>
                <a:cubicBezTo>
                  <a:pt x="21169" y="6845"/>
                  <a:pt x="21614" y="7518"/>
                  <a:pt x="22052" y="8193"/>
                </a:cubicBezTo>
                <a:cubicBezTo>
                  <a:pt x="22209" y="8434"/>
                  <a:pt x="22070" y="8729"/>
                  <a:pt x="21821" y="8826"/>
                </a:cubicBezTo>
                <a:cubicBezTo>
                  <a:pt x="18579" y="10163"/>
                  <a:pt x="15362" y="11550"/>
                  <a:pt x="12101" y="12845"/>
                </a:cubicBezTo>
                <a:cubicBezTo>
                  <a:pt x="10257" y="13579"/>
                  <a:pt x="8400" y="14289"/>
                  <a:pt x="6524" y="14935"/>
                </a:cubicBezTo>
                <a:cubicBezTo>
                  <a:pt x="4860" y="15509"/>
                  <a:pt x="3159" y="16045"/>
                  <a:pt x="1446" y="16450"/>
                </a:cubicBezTo>
                <a:cubicBezTo>
                  <a:pt x="719" y="16622"/>
                  <a:pt x="350" y="14585"/>
                  <a:pt x="279" y="14157"/>
                </a:cubicBezTo>
                <a:cubicBezTo>
                  <a:pt x="0" y="12487"/>
                  <a:pt x="44" y="10640"/>
                  <a:pt x="359" y="8981"/>
                </a:cubicBezTo>
                <a:cubicBezTo>
                  <a:pt x="1312" y="3970"/>
                  <a:pt x="4577" y="897"/>
                  <a:pt x="9691" y="317"/>
                </a:cubicBezTo>
                <a:close/>
                <a:moveTo>
                  <a:pt x="7235" y="1633"/>
                </a:moveTo>
                <a:cubicBezTo>
                  <a:pt x="6139" y="1981"/>
                  <a:pt x="5129" y="2561"/>
                  <a:pt x="4278" y="3335"/>
                </a:cubicBezTo>
                <a:cubicBezTo>
                  <a:pt x="4420" y="3431"/>
                  <a:pt x="4552" y="3540"/>
                  <a:pt x="4676" y="3660"/>
                </a:cubicBezTo>
                <a:cubicBezTo>
                  <a:pt x="5074" y="4054"/>
                  <a:pt x="4468" y="4663"/>
                  <a:pt x="4068" y="4272"/>
                </a:cubicBezTo>
                <a:cubicBezTo>
                  <a:pt x="3947" y="4150"/>
                  <a:pt x="3808" y="4043"/>
                  <a:pt x="3657" y="3959"/>
                </a:cubicBezTo>
                <a:cubicBezTo>
                  <a:pt x="3012" y="4676"/>
                  <a:pt x="2492" y="5500"/>
                  <a:pt x="2092" y="6376"/>
                </a:cubicBezTo>
                <a:lnTo>
                  <a:pt x="2151" y="6403"/>
                </a:lnTo>
                <a:cubicBezTo>
                  <a:pt x="2431" y="6506"/>
                  <a:pt x="2869" y="6711"/>
                  <a:pt x="2708" y="7094"/>
                </a:cubicBezTo>
                <a:cubicBezTo>
                  <a:pt x="2704" y="7101"/>
                  <a:pt x="2702" y="7107"/>
                  <a:pt x="2698" y="7115"/>
                </a:cubicBezTo>
                <a:cubicBezTo>
                  <a:pt x="2578" y="7317"/>
                  <a:pt x="2352" y="7365"/>
                  <a:pt x="2136" y="7312"/>
                </a:cubicBezTo>
                <a:cubicBezTo>
                  <a:pt x="2006" y="7279"/>
                  <a:pt x="1886" y="7224"/>
                  <a:pt x="1767" y="7172"/>
                </a:cubicBezTo>
                <a:cubicBezTo>
                  <a:pt x="1499" y="7920"/>
                  <a:pt x="1304" y="8694"/>
                  <a:pt x="1191" y="9479"/>
                </a:cubicBezTo>
                <a:cubicBezTo>
                  <a:pt x="1381" y="9440"/>
                  <a:pt x="1576" y="9417"/>
                  <a:pt x="1771" y="9410"/>
                </a:cubicBezTo>
                <a:cubicBezTo>
                  <a:pt x="2333" y="9398"/>
                  <a:pt x="2339" y="10259"/>
                  <a:pt x="1780" y="10272"/>
                </a:cubicBezTo>
                <a:cubicBezTo>
                  <a:pt x="1549" y="10278"/>
                  <a:pt x="1319" y="10328"/>
                  <a:pt x="1092" y="10376"/>
                </a:cubicBezTo>
                <a:cubicBezTo>
                  <a:pt x="1040" y="11112"/>
                  <a:pt x="1050" y="11850"/>
                  <a:pt x="1128" y="12581"/>
                </a:cubicBezTo>
                <a:cubicBezTo>
                  <a:pt x="1210" y="12529"/>
                  <a:pt x="1293" y="12476"/>
                  <a:pt x="1379" y="12432"/>
                </a:cubicBezTo>
                <a:cubicBezTo>
                  <a:pt x="1522" y="12355"/>
                  <a:pt x="1696" y="12365"/>
                  <a:pt x="1828" y="12460"/>
                </a:cubicBezTo>
                <a:cubicBezTo>
                  <a:pt x="2088" y="12644"/>
                  <a:pt x="2096" y="13030"/>
                  <a:pt x="1801" y="13185"/>
                </a:cubicBezTo>
                <a:cubicBezTo>
                  <a:pt x="1612" y="13283"/>
                  <a:pt x="1438" y="13409"/>
                  <a:pt x="1266" y="13533"/>
                </a:cubicBezTo>
                <a:cubicBezTo>
                  <a:pt x="1373" y="14113"/>
                  <a:pt x="1522" y="14683"/>
                  <a:pt x="1715" y="15241"/>
                </a:cubicBezTo>
                <a:cubicBezTo>
                  <a:pt x="2813" y="14886"/>
                  <a:pt x="3907" y="14503"/>
                  <a:pt x="4997" y="14130"/>
                </a:cubicBezTo>
                <a:cubicBezTo>
                  <a:pt x="7132" y="13398"/>
                  <a:pt x="9261" y="12657"/>
                  <a:pt x="11386" y="11898"/>
                </a:cubicBezTo>
                <a:cubicBezTo>
                  <a:pt x="13555" y="11125"/>
                  <a:pt x="15731" y="10339"/>
                  <a:pt x="17873" y="9490"/>
                </a:cubicBezTo>
                <a:cubicBezTo>
                  <a:pt x="18250" y="9341"/>
                  <a:pt x="20656" y="8388"/>
                  <a:pt x="20983" y="8071"/>
                </a:cubicBezTo>
                <a:cubicBezTo>
                  <a:pt x="20924" y="7950"/>
                  <a:pt x="20673" y="7641"/>
                  <a:pt x="20618" y="7572"/>
                </a:cubicBezTo>
                <a:cubicBezTo>
                  <a:pt x="20300" y="7172"/>
                  <a:pt x="19989" y="6772"/>
                  <a:pt x="19694" y="6355"/>
                </a:cubicBezTo>
                <a:cubicBezTo>
                  <a:pt x="19530" y="6483"/>
                  <a:pt x="19359" y="6596"/>
                  <a:pt x="19176" y="6692"/>
                </a:cubicBezTo>
                <a:cubicBezTo>
                  <a:pt x="19032" y="6772"/>
                  <a:pt x="18853" y="6757"/>
                  <a:pt x="18721" y="6659"/>
                </a:cubicBezTo>
                <a:cubicBezTo>
                  <a:pt x="18468" y="6472"/>
                  <a:pt x="18464" y="6093"/>
                  <a:pt x="18757" y="5940"/>
                </a:cubicBezTo>
                <a:cubicBezTo>
                  <a:pt x="18908" y="5860"/>
                  <a:pt x="19053" y="5766"/>
                  <a:pt x="19189" y="5659"/>
                </a:cubicBezTo>
                <a:cubicBezTo>
                  <a:pt x="18721" y="5085"/>
                  <a:pt x="18239" y="4525"/>
                  <a:pt x="17736" y="3980"/>
                </a:cubicBezTo>
                <a:cubicBezTo>
                  <a:pt x="17674" y="4039"/>
                  <a:pt x="17613" y="4102"/>
                  <a:pt x="17552" y="4165"/>
                </a:cubicBezTo>
                <a:cubicBezTo>
                  <a:pt x="17546" y="4171"/>
                  <a:pt x="17539" y="4177"/>
                  <a:pt x="17533" y="4181"/>
                </a:cubicBezTo>
                <a:cubicBezTo>
                  <a:pt x="16974" y="4617"/>
                  <a:pt x="16370" y="4003"/>
                  <a:pt x="16938" y="3557"/>
                </a:cubicBezTo>
                <a:cubicBezTo>
                  <a:pt x="17003" y="3484"/>
                  <a:pt x="17062" y="3406"/>
                  <a:pt x="17114" y="3326"/>
                </a:cubicBezTo>
                <a:cubicBezTo>
                  <a:pt x="16391" y="2622"/>
                  <a:pt x="15519" y="2113"/>
                  <a:pt x="14576" y="1767"/>
                </a:cubicBezTo>
                <a:cubicBezTo>
                  <a:pt x="14576" y="1861"/>
                  <a:pt x="14572" y="1956"/>
                  <a:pt x="14572" y="2048"/>
                </a:cubicBezTo>
                <a:cubicBezTo>
                  <a:pt x="14572" y="2610"/>
                  <a:pt x="13711" y="2610"/>
                  <a:pt x="13711" y="2048"/>
                </a:cubicBezTo>
                <a:cubicBezTo>
                  <a:pt x="13711" y="1868"/>
                  <a:pt x="13723" y="1681"/>
                  <a:pt x="13713" y="1499"/>
                </a:cubicBezTo>
                <a:cubicBezTo>
                  <a:pt x="12923" y="1298"/>
                  <a:pt x="12112" y="1180"/>
                  <a:pt x="11294" y="1153"/>
                </a:cubicBezTo>
                <a:cubicBezTo>
                  <a:pt x="11311" y="1208"/>
                  <a:pt x="11328" y="1262"/>
                  <a:pt x="11342" y="1319"/>
                </a:cubicBezTo>
                <a:cubicBezTo>
                  <a:pt x="11485" y="1864"/>
                  <a:pt x="10653" y="2086"/>
                  <a:pt x="10510" y="1543"/>
                </a:cubicBezTo>
                <a:cubicBezTo>
                  <a:pt x="10475" y="1413"/>
                  <a:pt x="10433" y="1287"/>
                  <a:pt x="10383" y="1161"/>
                </a:cubicBezTo>
                <a:cubicBezTo>
                  <a:pt x="10380" y="1157"/>
                  <a:pt x="10378" y="1153"/>
                  <a:pt x="10378" y="1149"/>
                </a:cubicBezTo>
                <a:cubicBezTo>
                  <a:pt x="9704" y="1170"/>
                  <a:pt x="9031" y="1239"/>
                  <a:pt x="8364" y="1356"/>
                </a:cubicBezTo>
                <a:cubicBezTo>
                  <a:pt x="8325" y="1363"/>
                  <a:pt x="8285" y="1371"/>
                  <a:pt x="8245" y="1379"/>
                </a:cubicBezTo>
                <a:cubicBezTo>
                  <a:pt x="8312" y="1514"/>
                  <a:pt x="8373" y="1652"/>
                  <a:pt x="8427" y="1792"/>
                </a:cubicBezTo>
                <a:cubicBezTo>
                  <a:pt x="8519" y="2019"/>
                  <a:pt x="8360" y="2279"/>
                  <a:pt x="8134" y="2341"/>
                </a:cubicBezTo>
                <a:cubicBezTo>
                  <a:pt x="7813" y="2429"/>
                  <a:pt x="7434" y="1943"/>
                  <a:pt x="7235" y="1635"/>
                </a:cubicBezTo>
                <a:close/>
                <a:moveTo>
                  <a:pt x="11131" y="8545"/>
                </a:moveTo>
                <a:lnTo>
                  <a:pt x="11135" y="8549"/>
                </a:lnTo>
                <a:cubicBezTo>
                  <a:pt x="11659" y="9144"/>
                  <a:pt x="13629" y="8411"/>
                  <a:pt x="14230" y="8188"/>
                </a:cubicBezTo>
                <a:cubicBezTo>
                  <a:pt x="14794" y="7979"/>
                  <a:pt x="15356" y="7742"/>
                  <a:pt x="15898" y="7484"/>
                </a:cubicBezTo>
                <a:cubicBezTo>
                  <a:pt x="16160" y="7363"/>
                  <a:pt x="16636" y="7145"/>
                  <a:pt x="16856" y="6960"/>
                </a:cubicBezTo>
                <a:cubicBezTo>
                  <a:pt x="16860" y="6958"/>
                  <a:pt x="16863" y="6956"/>
                  <a:pt x="16867" y="6952"/>
                </a:cubicBezTo>
                <a:cubicBezTo>
                  <a:pt x="17018" y="6803"/>
                  <a:pt x="17122" y="6623"/>
                  <a:pt x="17143" y="6409"/>
                </a:cubicBezTo>
                <a:cubicBezTo>
                  <a:pt x="17227" y="5560"/>
                  <a:pt x="15882" y="4699"/>
                  <a:pt x="15261" y="4320"/>
                </a:cubicBezTo>
                <a:cubicBezTo>
                  <a:pt x="14618" y="3926"/>
                  <a:pt x="13952" y="3593"/>
                  <a:pt x="13277" y="3255"/>
                </a:cubicBezTo>
                <a:cubicBezTo>
                  <a:pt x="12411" y="2823"/>
                  <a:pt x="9848" y="1788"/>
                  <a:pt x="9062" y="2593"/>
                </a:cubicBezTo>
                <a:cubicBezTo>
                  <a:pt x="8878" y="2779"/>
                  <a:pt x="8817" y="3031"/>
                  <a:pt x="8828" y="3289"/>
                </a:cubicBezTo>
                <a:cubicBezTo>
                  <a:pt x="8848" y="3848"/>
                  <a:pt x="10726" y="8050"/>
                  <a:pt x="11131" y="8545"/>
                </a:cubicBezTo>
                <a:close/>
                <a:moveTo>
                  <a:pt x="3903" y="11399"/>
                </a:moveTo>
                <a:cubicBezTo>
                  <a:pt x="3986" y="11598"/>
                  <a:pt x="4257" y="11479"/>
                  <a:pt x="4395" y="11435"/>
                </a:cubicBezTo>
                <a:cubicBezTo>
                  <a:pt x="4628" y="11363"/>
                  <a:pt x="4858" y="11284"/>
                  <a:pt x="5087" y="11204"/>
                </a:cubicBezTo>
                <a:cubicBezTo>
                  <a:pt x="5778" y="10961"/>
                  <a:pt x="6466" y="10710"/>
                  <a:pt x="7153" y="10452"/>
                </a:cubicBezTo>
                <a:cubicBezTo>
                  <a:pt x="7767" y="10221"/>
                  <a:pt x="8383" y="9987"/>
                  <a:pt x="8991" y="9739"/>
                </a:cubicBezTo>
                <a:cubicBezTo>
                  <a:pt x="9219" y="9647"/>
                  <a:pt x="9446" y="9555"/>
                  <a:pt x="9670" y="9454"/>
                </a:cubicBezTo>
                <a:cubicBezTo>
                  <a:pt x="9802" y="9398"/>
                  <a:pt x="9955" y="9331"/>
                  <a:pt x="10079" y="9255"/>
                </a:cubicBezTo>
                <a:cubicBezTo>
                  <a:pt x="10789" y="8815"/>
                  <a:pt x="10563" y="8174"/>
                  <a:pt x="10290" y="7545"/>
                </a:cubicBezTo>
                <a:cubicBezTo>
                  <a:pt x="9695" y="6170"/>
                  <a:pt x="9039" y="4816"/>
                  <a:pt x="8561" y="3396"/>
                </a:cubicBezTo>
                <a:cubicBezTo>
                  <a:pt x="8478" y="3150"/>
                  <a:pt x="8331" y="2930"/>
                  <a:pt x="8079" y="2838"/>
                </a:cubicBezTo>
                <a:cubicBezTo>
                  <a:pt x="7514" y="2639"/>
                  <a:pt x="6770" y="3238"/>
                  <a:pt x="6380" y="3588"/>
                </a:cubicBezTo>
                <a:cubicBezTo>
                  <a:pt x="6065" y="3871"/>
                  <a:pt x="5770" y="4177"/>
                  <a:pt x="5495" y="4500"/>
                </a:cubicBezTo>
                <a:cubicBezTo>
                  <a:pt x="4885" y="5213"/>
                  <a:pt x="4450" y="6141"/>
                  <a:pt x="4160" y="7030"/>
                </a:cubicBezTo>
                <a:cubicBezTo>
                  <a:pt x="3777" y="8205"/>
                  <a:pt x="3410" y="10215"/>
                  <a:pt x="3903" y="11399"/>
                </a:cubicBezTo>
                <a:close/>
                <a:moveTo>
                  <a:pt x="15926" y="6164"/>
                </a:moveTo>
                <a:cubicBezTo>
                  <a:pt x="15670" y="5902"/>
                  <a:pt x="15182" y="5548"/>
                  <a:pt x="15006" y="5422"/>
                </a:cubicBezTo>
                <a:cubicBezTo>
                  <a:pt x="14314" y="4934"/>
                  <a:pt x="13591" y="4494"/>
                  <a:pt x="12841" y="4102"/>
                </a:cubicBezTo>
                <a:cubicBezTo>
                  <a:pt x="12160" y="3748"/>
                  <a:pt x="11416" y="3406"/>
                  <a:pt x="10678" y="3194"/>
                </a:cubicBezTo>
                <a:cubicBezTo>
                  <a:pt x="10548" y="3157"/>
                  <a:pt x="10112" y="3043"/>
                  <a:pt x="10007" y="3188"/>
                </a:cubicBezTo>
                <a:cubicBezTo>
                  <a:pt x="9945" y="3274"/>
                  <a:pt x="9976" y="3461"/>
                  <a:pt x="9997" y="3555"/>
                </a:cubicBezTo>
                <a:cubicBezTo>
                  <a:pt x="10146" y="4209"/>
                  <a:pt x="10343" y="4848"/>
                  <a:pt x="10588" y="5472"/>
                </a:cubicBezTo>
                <a:cubicBezTo>
                  <a:pt x="10804" y="6015"/>
                  <a:pt x="11523" y="7709"/>
                  <a:pt x="12294" y="7585"/>
                </a:cubicBezTo>
                <a:cubicBezTo>
                  <a:pt x="12841" y="7499"/>
                  <a:pt x="13421" y="7266"/>
                  <a:pt x="13931" y="7048"/>
                </a:cubicBezTo>
                <a:cubicBezTo>
                  <a:pt x="14350" y="6866"/>
                  <a:pt x="14763" y="6669"/>
                  <a:pt x="15178" y="6478"/>
                </a:cubicBezTo>
                <a:cubicBezTo>
                  <a:pt x="15412" y="6371"/>
                  <a:pt x="15670" y="6252"/>
                  <a:pt x="15926" y="6162"/>
                </a:cubicBezTo>
                <a:close/>
                <a:moveTo>
                  <a:pt x="7570" y="3930"/>
                </a:moveTo>
                <a:cubicBezTo>
                  <a:pt x="6545" y="4538"/>
                  <a:pt x="5705" y="5347"/>
                  <a:pt x="5177" y="6432"/>
                </a:cubicBezTo>
                <a:cubicBezTo>
                  <a:pt x="4592" y="7639"/>
                  <a:pt x="4489" y="9004"/>
                  <a:pt x="4623" y="10324"/>
                </a:cubicBezTo>
                <a:cubicBezTo>
                  <a:pt x="6223" y="9926"/>
                  <a:pt x="7918" y="9333"/>
                  <a:pt x="9402" y="8639"/>
                </a:cubicBezTo>
                <a:cubicBezTo>
                  <a:pt x="9502" y="8593"/>
                  <a:pt x="9607" y="8522"/>
                  <a:pt x="9636" y="8406"/>
                </a:cubicBezTo>
                <a:cubicBezTo>
                  <a:pt x="9704" y="8157"/>
                  <a:pt x="9402" y="7652"/>
                  <a:pt x="9295" y="7421"/>
                </a:cubicBezTo>
                <a:cubicBezTo>
                  <a:pt x="9136" y="7076"/>
                  <a:pt x="8981" y="6730"/>
                  <a:pt x="8821" y="6384"/>
                </a:cubicBezTo>
                <a:cubicBezTo>
                  <a:pt x="8446" y="5569"/>
                  <a:pt x="8048" y="4699"/>
                  <a:pt x="7570" y="39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1" name="Google Shape;1061;p62"/>
          <p:cNvGrpSpPr/>
          <p:nvPr/>
        </p:nvGrpSpPr>
        <p:grpSpPr>
          <a:xfrm>
            <a:off x="3290754" y="2743822"/>
            <a:ext cx="214651" cy="283863"/>
            <a:chOff x="3275661" y="2407037"/>
            <a:chExt cx="363939" cy="481288"/>
          </a:xfrm>
        </p:grpSpPr>
        <p:sp>
          <p:nvSpPr>
            <p:cNvPr id="1062" name="Google Shape;1062;p62"/>
            <p:cNvSpPr/>
            <p:nvPr/>
          </p:nvSpPr>
          <p:spPr>
            <a:xfrm rot="-213312">
              <a:off x="3282918" y="2415287"/>
              <a:ext cx="273601" cy="242755"/>
            </a:xfrm>
            <a:custGeom>
              <a:avLst/>
              <a:gdLst/>
              <a:ahLst/>
              <a:cxnLst/>
              <a:rect l="l" t="t" r="r" b="b"/>
              <a:pathLst>
                <a:path w="14378" h="12910" extrusionOk="0">
                  <a:moveTo>
                    <a:pt x="13677" y="1"/>
                  </a:moveTo>
                  <a:cubicBezTo>
                    <a:pt x="13610" y="1"/>
                    <a:pt x="13510" y="34"/>
                    <a:pt x="13410" y="67"/>
                  </a:cubicBezTo>
                  <a:cubicBezTo>
                    <a:pt x="13343" y="101"/>
                    <a:pt x="13243" y="201"/>
                    <a:pt x="13176" y="267"/>
                  </a:cubicBezTo>
                  <a:cubicBezTo>
                    <a:pt x="12176" y="1168"/>
                    <a:pt x="11108" y="2002"/>
                    <a:pt x="10107" y="2869"/>
                  </a:cubicBezTo>
                  <a:cubicBezTo>
                    <a:pt x="9941" y="3036"/>
                    <a:pt x="9740" y="3203"/>
                    <a:pt x="9574" y="3370"/>
                  </a:cubicBezTo>
                  <a:cubicBezTo>
                    <a:pt x="8840" y="4170"/>
                    <a:pt x="8039" y="4837"/>
                    <a:pt x="7172" y="5505"/>
                  </a:cubicBezTo>
                  <a:cubicBezTo>
                    <a:pt x="6905" y="5671"/>
                    <a:pt x="6672" y="5872"/>
                    <a:pt x="6438" y="6072"/>
                  </a:cubicBezTo>
                  <a:cubicBezTo>
                    <a:pt x="5337" y="7239"/>
                    <a:pt x="4103" y="8340"/>
                    <a:pt x="2869" y="9374"/>
                  </a:cubicBezTo>
                  <a:cubicBezTo>
                    <a:pt x="2268" y="9874"/>
                    <a:pt x="1735" y="10408"/>
                    <a:pt x="1268" y="10942"/>
                  </a:cubicBezTo>
                  <a:cubicBezTo>
                    <a:pt x="934" y="11342"/>
                    <a:pt x="601" y="11709"/>
                    <a:pt x="267" y="12143"/>
                  </a:cubicBezTo>
                  <a:cubicBezTo>
                    <a:pt x="200" y="12209"/>
                    <a:pt x="100" y="12343"/>
                    <a:pt x="67" y="12476"/>
                  </a:cubicBezTo>
                  <a:cubicBezTo>
                    <a:pt x="0" y="12676"/>
                    <a:pt x="200" y="12910"/>
                    <a:pt x="434" y="12877"/>
                  </a:cubicBezTo>
                  <a:cubicBezTo>
                    <a:pt x="534" y="12877"/>
                    <a:pt x="567" y="12843"/>
                    <a:pt x="667" y="12843"/>
                  </a:cubicBezTo>
                  <a:cubicBezTo>
                    <a:pt x="1168" y="12576"/>
                    <a:pt x="1668" y="12343"/>
                    <a:pt x="2068" y="11976"/>
                  </a:cubicBezTo>
                  <a:cubicBezTo>
                    <a:pt x="3102" y="11042"/>
                    <a:pt x="4203" y="10141"/>
                    <a:pt x="5237" y="9207"/>
                  </a:cubicBezTo>
                  <a:lnTo>
                    <a:pt x="6872" y="7706"/>
                  </a:lnTo>
                  <a:cubicBezTo>
                    <a:pt x="7405" y="7172"/>
                    <a:pt x="7939" y="6672"/>
                    <a:pt x="8573" y="6205"/>
                  </a:cubicBezTo>
                  <a:cubicBezTo>
                    <a:pt x="9173" y="5805"/>
                    <a:pt x="9707" y="5304"/>
                    <a:pt x="10241" y="4737"/>
                  </a:cubicBezTo>
                  <a:cubicBezTo>
                    <a:pt x="11008" y="3970"/>
                    <a:pt x="11875" y="3236"/>
                    <a:pt x="12743" y="2536"/>
                  </a:cubicBezTo>
                  <a:cubicBezTo>
                    <a:pt x="13243" y="2135"/>
                    <a:pt x="13710" y="1668"/>
                    <a:pt x="14110" y="1201"/>
                  </a:cubicBezTo>
                  <a:cubicBezTo>
                    <a:pt x="14210" y="1068"/>
                    <a:pt x="14344" y="968"/>
                    <a:pt x="14377" y="835"/>
                  </a:cubicBezTo>
                  <a:cubicBezTo>
                    <a:pt x="14377" y="434"/>
                    <a:pt x="14144" y="34"/>
                    <a:pt x="13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2"/>
            <p:cNvSpPr/>
            <p:nvPr/>
          </p:nvSpPr>
          <p:spPr>
            <a:xfrm rot="958424">
              <a:off x="3356467" y="2624519"/>
              <a:ext cx="266878" cy="119276"/>
            </a:xfrm>
            <a:custGeom>
              <a:avLst/>
              <a:gdLst/>
              <a:ahLst/>
              <a:cxnLst/>
              <a:rect l="l" t="t" r="r" b="b"/>
              <a:pathLst>
                <a:path w="10675" h="4771" extrusionOk="0">
                  <a:moveTo>
                    <a:pt x="9674" y="0"/>
                  </a:moveTo>
                  <a:cubicBezTo>
                    <a:pt x="9507" y="67"/>
                    <a:pt x="9207" y="100"/>
                    <a:pt x="8973" y="167"/>
                  </a:cubicBezTo>
                  <a:cubicBezTo>
                    <a:pt x="6805" y="968"/>
                    <a:pt x="4637" y="1668"/>
                    <a:pt x="2535" y="2636"/>
                  </a:cubicBezTo>
                  <a:cubicBezTo>
                    <a:pt x="1835" y="2969"/>
                    <a:pt x="1134" y="3403"/>
                    <a:pt x="400" y="3770"/>
                  </a:cubicBezTo>
                  <a:cubicBezTo>
                    <a:pt x="334" y="3803"/>
                    <a:pt x="234" y="3836"/>
                    <a:pt x="200" y="3937"/>
                  </a:cubicBezTo>
                  <a:cubicBezTo>
                    <a:pt x="33" y="4103"/>
                    <a:pt x="0" y="4303"/>
                    <a:pt x="67" y="4470"/>
                  </a:cubicBezTo>
                  <a:cubicBezTo>
                    <a:pt x="167" y="4637"/>
                    <a:pt x="367" y="4770"/>
                    <a:pt x="567" y="4737"/>
                  </a:cubicBezTo>
                  <a:cubicBezTo>
                    <a:pt x="701" y="4737"/>
                    <a:pt x="767" y="4670"/>
                    <a:pt x="901" y="4637"/>
                  </a:cubicBezTo>
                  <a:cubicBezTo>
                    <a:pt x="1735" y="4337"/>
                    <a:pt x="2569" y="4003"/>
                    <a:pt x="3402" y="3736"/>
                  </a:cubicBezTo>
                  <a:cubicBezTo>
                    <a:pt x="4870" y="3169"/>
                    <a:pt x="6338" y="2602"/>
                    <a:pt x="7739" y="2069"/>
                  </a:cubicBezTo>
                  <a:cubicBezTo>
                    <a:pt x="8106" y="1935"/>
                    <a:pt x="8506" y="1768"/>
                    <a:pt x="8873" y="1635"/>
                  </a:cubicBezTo>
                  <a:cubicBezTo>
                    <a:pt x="9207" y="1501"/>
                    <a:pt x="9540" y="1401"/>
                    <a:pt x="9907" y="1401"/>
                  </a:cubicBezTo>
                  <a:cubicBezTo>
                    <a:pt x="10041" y="1401"/>
                    <a:pt x="10107" y="1335"/>
                    <a:pt x="10241" y="1301"/>
                  </a:cubicBezTo>
                  <a:cubicBezTo>
                    <a:pt x="10508" y="1235"/>
                    <a:pt x="10674" y="934"/>
                    <a:pt x="10674" y="668"/>
                  </a:cubicBezTo>
                  <a:cubicBezTo>
                    <a:pt x="10674" y="434"/>
                    <a:pt x="10441" y="167"/>
                    <a:pt x="10174" y="100"/>
                  </a:cubicBezTo>
                  <a:cubicBezTo>
                    <a:pt x="10074" y="0"/>
                    <a:pt x="9907" y="0"/>
                    <a:pt x="9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2"/>
            <p:cNvSpPr/>
            <p:nvPr/>
          </p:nvSpPr>
          <p:spPr>
            <a:xfrm>
              <a:off x="3340200" y="2778225"/>
              <a:ext cx="299400" cy="110100"/>
            </a:xfrm>
            <a:custGeom>
              <a:avLst/>
              <a:gdLst/>
              <a:ahLst/>
              <a:cxnLst/>
              <a:rect l="l" t="t" r="r" b="b"/>
              <a:pathLst>
                <a:path w="11976" h="4404" extrusionOk="0">
                  <a:moveTo>
                    <a:pt x="701" y="0"/>
                  </a:moveTo>
                  <a:cubicBezTo>
                    <a:pt x="401" y="0"/>
                    <a:pt x="201" y="34"/>
                    <a:pt x="67" y="267"/>
                  </a:cubicBezTo>
                  <a:cubicBezTo>
                    <a:pt x="0" y="434"/>
                    <a:pt x="0" y="634"/>
                    <a:pt x="134" y="768"/>
                  </a:cubicBezTo>
                  <a:cubicBezTo>
                    <a:pt x="201" y="868"/>
                    <a:pt x="334" y="968"/>
                    <a:pt x="401" y="1034"/>
                  </a:cubicBezTo>
                  <a:cubicBezTo>
                    <a:pt x="901" y="1235"/>
                    <a:pt x="1468" y="1435"/>
                    <a:pt x="1969" y="1602"/>
                  </a:cubicBezTo>
                  <a:cubicBezTo>
                    <a:pt x="2302" y="1735"/>
                    <a:pt x="2636" y="1802"/>
                    <a:pt x="3003" y="1868"/>
                  </a:cubicBezTo>
                  <a:cubicBezTo>
                    <a:pt x="4337" y="2135"/>
                    <a:pt x="5638" y="2569"/>
                    <a:pt x="6872" y="2969"/>
                  </a:cubicBezTo>
                  <a:cubicBezTo>
                    <a:pt x="7906" y="3336"/>
                    <a:pt x="9007" y="3603"/>
                    <a:pt x="10074" y="3903"/>
                  </a:cubicBezTo>
                  <a:cubicBezTo>
                    <a:pt x="10341" y="3970"/>
                    <a:pt x="10541" y="4037"/>
                    <a:pt x="10741" y="4170"/>
                  </a:cubicBezTo>
                  <a:cubicBezTo>
                    <a:pt x="11175" y="4404"/>
                    <a:pt x="11709" y="4103"/>
                    <a:pt x="11876" y="3670"/>
                  </a:cubicBezTo>
                  <a:cubicBezTo>
                    <a:pt x="11976" y="3369"/>
                    <a:pt x="11842" y="3036"/>
                    <a:pt x="11542" y="2869"/>
                  </a:cubicBezTo>
                  <a:lnTo>
                    <a:pt x="11175" y="2736"/>
                  </a:lnTo>
                  <a:cubicBezTo>
                    <a:pt x="9407" y="2369"/>
                    <a:pt x="7706" y="1768"/>
                    <a:pt x="6005" y="1235"/>
                  </a:cubicBezTo>
                  <a:cubicBezTo>
                    <a:pt x="4370" y="701"/>
                    <a:pt x="2702" y="334"/>
                    <a:pt x="1035" y="34"/>
                  </a:cubicBezTo>
                  <a:cubicBezTo>
                    <a:pt x="901" y="34"/>
                    <a:pt x="768" y="34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289;p67">
            <a:extLst>
              <a:ext uri="{FF2B5EF4-FFF2-40B4-BE49-F238E27FC236}">
                <a16:creationId xmlns:a16="http://schemas.microsoft.com/office/drawing/2014/main" id="{2236A061-A783-485B-96F1-DC6939A7B270}"/>
              </a:ext>
            </a:extLst>
          </p:cNvPr>
          <p:cNvGrpSpPr/>
          <p:nvPr/>
        </p:nvGrpSpPr>
        <p:grpSpPr>
          <a:xfrm>
            <a:off x="628035" y="1750100"/>
            <a:ext cx="3298425" cy="2353900"/>
            <a:chOff x="511425" y="859700"/>
            <a:chExt cx="3298425" cy="3682225"/>
          </a:xfrm>
        </p:grpSpPr>
        <p:sp>
          <p:nvSpPr>
            <p:cNvPr id="29" name="Google Shape;1290;p67">
              <a:extLst>
                <a:ext uri="{FF2B5EF4-FFF2-40B4-BE49-F238E27FC236}">
                  <a16:creationId xmlns:a16="http://schemas.microsoft.com/office/drawing/2014/main" id="{9ECEF4DF-0B8B-42DD-902D-807D35857BDB}"/>
                </a:ext>
              </a:extLst>
            </p:cNvPr>
            <p:cNvSpPr/>
            <p:nvPr/>
          </p:nvSpPr>
          <p:spPr>
            <a:xfrm>
              <a:off x="511425" y="859700"/>
              <a:ext cx="3249712" cy="206050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91;p67">
              <a:extLst>
                <a:ext uri="{FF2B5EF4-FFF2-40B4-BE49-F238E27FC236}">
                  <a16:creationId xmlns:a16="http://schemas.microsoft.com/office/drawing/2014/main" id="{927B1747-BE02-4BE2-866B-FF745EAB0849}"/>
                </a:ext>
              </a:extLst>
            </p:cNvPr>
            <p:cNvSpPr/>
            <p:nvPr/>
          </p:nvSpPr>
          <p:spPr>
            <a:xfrm>
              <a:off x="596325" y="4295175"/>
              <a:ext cx="3195325" cy="228750"/>
            </a:xfrm>
            <a:custGeom>
              <a:avLst/>
              <a:gdLst/>
              <a:ahLst/>
              <a:cxnLst/>
              <a:rect l="l" t="t" r="r" b="b"/>
              <a:pathLst>
                <a:path w="119351" h="9150" extrusionOk="0">
                  <a:moveTo>
                    <a:pt x="113952" y="0"/>
                  </a:moveTo>
                  <a:cubicBezTo>
                    <a:pt x="111096" y="0"/>
                    <a:pt x="108469" y="479"/>
                    <a:pt x="108223" y="561"/>
                  </a:cubicBezTo>
                  <a:cubicBezTo>
                    <a:pt x="108120" y="607"/>
                    <a:pt x="108013" y="625"/>
                    <a:pt x="107916" y="625"/>
                  </a:cubicBezTo>
                  <a:cubicBezTo>
                    <a:pt x="107770" y="625"/>
                    <a:pt x="107647" y="584"/>
                    <a:pt x="107595" y="533"/>
                  </a:cubicBezTo>
                  <a:lnTo>
                    <a:pt x="107225" y="533"/>
                  </a:lnTo>
                  <a:cubicBezTo>
                    <a:pt x="102574" y="818"/>
                    <a:pt x="106711" y="618"/>
                    <a:pt x="98979" y="1046"/>
                  </a:cubicBezTo>
                  <a:cubicBezTo>
                    <a:pt x="98979" y="1003"/>
                    <a:pt x="98915" y="982"/>
                    <a:pt x="98808" y="982"/>
                  </a:cubicBezTo>
                  <a:cubicBezTo>
                    <a:pt x="98701" y="982"/>
                    <a:pt x="98551" y="1003"/>
                    <a:pt x="98380" y="1046"/>
                  </a:cubicBezTo>
                  <a:cubicBezTo>
                    <a:pt x="97467" y="1389"/>
                    <a:pt x="90847" y="2245"/>
                    <a:pt x="85882" y="2330"/>
                  </a:cubicBezTo>
                  <a:cubicBezTo>
                    <a:pt x="84427" y="2330"/>
                    <a:pt x="83257" y="2330"/>
                    <a:pt x="82687" y="2302"/>
                  </a:cubicBezTo>
                  <a:cubicBezTo>
                    <a:pt x="81509" y="2227"/>
                    <a:pt x="80806" y="2184"/>
                    <a:pt x="80074" y="2184"/>
                  </a:cubicBezTo>
                  <a:cubicBezTo>
                    <a:pt x="79405" y="2184"/>
                    <a:pt x="78711" y="2220"/>
                    <a:pt x="77608" y="2302"/>
                  </a:cubicBezTo>
                  <a:cubicBezTo>
                    <a:pt x="77106" y="2341"/>
                    <a:pt x="76440" y="2357"/>
                    <a:pt x="75661" y="2357"/>
                  </a:cubicBezTo>
                  <a:cubicBezTo>
                    <a:pt x="74185" y="2357"/>
                    <a:pt x="72304" y="2301"/>
                    <a:pt x="70361" y="2245"/>
                  </a:cubicBezTo>
                  <a:cubicBezTo>
                    <a:pt x="62682" y="1974"/>
                    <a:pt x="57925" y="1877"/>
                    <a:pt x="54645" y="1877"/>
                  </a:cubicBezTo>
                  <a:cubicBezTo>
                    <a:pt x="46433" y="1877"/>
                    <a:pt x="47479" y="2483"/>
                    <a:pt x="35116" y="2483"/>
                  </a:cubicBezTo>
                  <a:cubicBezTo>
                    <a:pt x="34197" y="2483"/>
                    <a:pt x="33204" y="2480"/>
                    <a:pt x="32128" y="2473"/>
                  </a:cubicBezTo>
                  <a:cubicBezTo>
                    <a:pt x="29189" y="2444"/>
                    <a:pt x="27192" y="2444"/>
                    <a:pt x="27078" y="2330"/>
                  </a:cubicBezTo>
                  <a:cubicBezTo>
                    <a:pt x="27058" y="2306"/>
                    <a:pt x="27026" y="2296"/>
                    <a:pt x="26986" y="2296"/>
                  </a:cubicBezTo>
                  <a:cubicBezTo>
                    <a:pt x="26772" y="2296"/>
                    <a:pt x="26311" y="2583"/>
                    <a:pt x="26046" y="2583"/>
                  </a:cubicBezTo>
                  <a:cubicBezTo>
                    <a:pt x="26004" y="2583"/>
                    <a:pt x="25967" y="2575"/>
                    <a:pt x="25936" y="2558"/>
                  </a:cubicBezTo>
                  <a:cubicBezTo>
                    <a:pt x="23323" y="2665"/>
                    <a:pt x="22405" y="2846"/>
                    <a:pt x="20619" y="2846"/>
                  </a:cubicBezTo>
                  <a:cubicBezTo>
                    <a:pt x="20494" y="2846"/>
                    <a:pt x="20364" y="2846"/>
                    <a:pt x="20230" y="2844"/>
                  </a:cubicBezTo>
                  <a:cubicBezTo>
                    <a:pt x="17828" y="2767"/>
                    <a:pt x="14716" y="2370"/>
                    <a:pt x="12145" y="2370"/>
                  </a:cubicBezTo>
                  <a:cubicBezTo>
                    <a:pt x="11845" y="2370"/>
                    <a:pt x="11553" y="2375"/>
                    <a:pt x="11271" y="2387"/>
                  </a:cubicBezTo>
                  <a:cubicBezTo>
                    <a:pt x="10075" y="2434"/>
                    <a:pt x="7762" y="2616"/>
                    <a:pt x="6627" y="2616"/>
                  </a:cubicBezTo>
                  <a:cubicBezTo>
                    <a:pt x="6381" y="2616"/>
                    <a:pt x="6190" y="2607"/>
                    <a:pt x="6078" y="2587"/>
                  </a:cubicBezTo>
                  <a:cubicBezTo>
                    <a:pt x="5818" y="2553"/>
                    <a:pt x="5604" y="2535"/>
                    <a:pt x="5426" y="2535"/>
                  </a:cubicBezTo>
                  <a:cubicBezTo>
                    <a:pt x="4235" y="2535"/>
                    <a:pt x="4594" y="3336"/>
                    <a:pt x="2882" y="5668"/>
                  </a:cubicBezTo>
                  <a:cubicBezTo>
                    <a:pt x="1798" y="7152"/>
                    <a:pt x="1" y="8293"/>
                    <a:pt x="3710" y="8750"/>
                  </a:cubicBezTo>
                  <a:cubicBezTo>
                    <a:pt x="4223" y="8815"/>
                    <a:pt x="4783" y="8841"/>
                    <a:pt x="5365" y="8841"/>
                  </a:cubicBezTo>
                  <a:cubicBezTo>
                    <a:pt x="6819" y="8841"/>
                    <a:pt x="8405" y="8681"/>
                    <a:pt x="9730" y="8579"/>
                  </a:cubicBezTo>
                  <a:cubicBezTo>
                    <a:pt x="10814" y="8487"/>
                    <a:pt x="11760" y="8451"/>
                    <a:pt x="12625" y="8451"/>
                  </a:cubicBezTo>
                  <a:cubicBezTo>
                    <a:pt x="16084" y="8451"/>
                    <a:pt x="18238" y="9035"/>
                    <a:pt x="22712" y="9035"/>
                  </a:cubicBezTo>
                  <a:cubicBezTo>
                    <a:pt x="23112" y="9035"/>
                    <a:pt x="23853" y="9035"/>
                    <a:pt x="24253" y="9149"/>
                  </a:cubicBezTo>
                  <a:cubicBezTo>
                    <a:pt x="30292" y="8634"/>
                    <a:pt x="38221" y="8446"/>
                    <a:pt x="42621" y="8446"/>
                  </a:cubicBezTo>
                  <a:cubicBezTo>
                    <a:pt x="44313" y="8446"/>
                    <a:pt x="45483" y="8474"/>
                    <a:pt x="45823" y="8522"/>
                  </a:cubicBezTo>
                  <a:cubicBezTo>
                    <a:pt x="46957" y="8105"/>
                    <a:pt x="50155" y="7978"/>
                    <a:pt x="53777" y="7978"/>
                  </a:cubicBezTo>
                  <a:cubicBezTo>
                    <a:pt x="59549" y="7978"/>
                    <a:pt x="66401" y="8302"/>
                    <a:pt x="67695" y="8302"/>
                  </a:cubicBezTo>
                  <a:cubicBezTo>
                    <a:pt x="67816" y="8302"/>
                    <a:pt x="67889" y="8300"/>
                    <a:pt x="67907" y="8293"/>
                  </a:cubicBezTo>
                  <a:cubicBezTo>
                    <a:pt x="68168" y="8232"/>
                    <a:pt x="68708" y="8206"/>
                    <a:pt x="69348" y="8206"/>
                  </a:cubicBezTo>
                  <a:cubicBezTo>
                    <a:pt x="70805" y="8206"/>
                    <a:pt x="72780" y="8343"/>
                    <a:pt x="73157" y="8522"/>
                  </a:cubicBezTo>
                  <a:cubicBezTo>
                    <a:pt x="73557" y="8717"/>
                    <a:pt x="74044" y="8777"/>
                    <a:pt x="74540" y="8777"/>
                  </a:cubicBezTo>
                  <a:cubicBezTo>
                    <a:pt x="75320" y="8777"/>
                    <a:pt x="76124" y="8629"/>
                    <a:pt x="76657" y="8629"/>
                  </a:cubicBezTo>
                  <a:cubicBezTo>
                    <a:pt x="76873" y="8629"/>
                    <a:pt x="77044" y="8653"/>
                    <a:pt x="77152" y="8721"/>
                  </a:cubicBezTo>
                  <a:cubicBezTo>
                    <a:pt x="81645" y="8450"/>
                    <a:pt x="81859" y="8415"/>
                    <a:pt x="82116" y="8415"/>
                  </a:cubicBezTo>
                  <a:cubicBezTo>
                    <a:pt x="82208" y="8415"/>
                    <a:pt x="82305" y="8419"/>
                    <a:pt x="82605" y="8419"/>
                  </a:cubicBezTo>
                  <a:cubicBezTo>
                    <a:pt x="83144" y="8419"/>
                    <a:pt x="84339" y="8404"/>
                    <a:pt x="87338" y="8322"/>
                  </a:cubicBezTo>
                  <a:cubicBezTo>
                    <a:pt x="87965" y="8322"/>
                    <a:pt x="88622" y="8293"/>
                    <a:pt x="89306" y="8265"/>
                  </a:cubicBezTo>
                  <a:cubicBezTo>
                    <a:pt x="90676" y="8179"/>
                    <a:pt x="92102" y="8094"/>
                    <a:pt x="93529" y="7979"/>
                  </a:cubicBezTo>
                  <a:cubicBezTo>
                    <a:pt x="98294" y="7580"/>
                    <a:pt x="97524" y="7609"/>
                    <a:pt x="103801" y="7123"/>
                  </a:cubicBezTo>
                  <a:cubicBezTo>
                    <a:pt x="105826" y="6952"/>
                    <a:pt x="107595" y="6296"/>
                    <a:pt x="111961" y="6296"/>
                  </a:cubicBezTo>
                  <a:cubicBezTo>
                    <a:pt x="112931" y="6296"/>
                    <a:pt x="113825" y="6347"/>
                    <a:pt x="114533" y="6347"/>
                  </a:cubicBezTo>
                  <a:cubicBezTo>
                    <a:pt x="114887" y="6347"/>
                    <a:pt x="115195" y="6334"/>
                    <a:pt x="115442" y="6296"/>
                  </a:cubicBezTo>
                  <a:cubicBezTo>
                    <a:pt x="115870" y="6239"/>
                    <a:pt x="116127" y="6125"/>
                    <a:pt x="116868" y="5041"/>
                  </a:cubicBezTo>
                  <a:cubicBezTo>
                    <a:pt x="117724" y="3842"/>
                    <a:pt x="119351" y="1588"/>
                    <a:pt x="119151" y="846"/>
                  </a:cubicBezTo>
                  <a:cubicBezTo>
                    <a:pt x="119094" y="675"/>
                    <a:pt x="117496" y="304"/>
                    <a:pt x="117296" y="276"/>
                  </a:cubicBezTo>
                  <a:cubicBezTo>
                    <a:pt x="116233" y="74"/>
                    <a:pt x="115075" y="0"/>
                    <a:pt x="113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2;p67">
              <a:extLst>
                <a:ext uri="{FF2B5EF4-FFF2-40B4-BE49-F238E27FC236}">
                  <a16:creationId xmlns:a16="http://schemas.microsoft.com/office/drawing/2014/main" id="{36C191DD-43DC-4F53-938E-0EE32EFB7CF1}"/>
                </a:ext>
              </a:extLst>
            </p:cNvPr>
            <p:cNvSpPr/>
            <p:nvPr/>
          </p:nvSpPr>
          <p:spPr>
            <a:xfrm rot="5400000">
              <a:off x="1924073" y="2555727"/>
              <a:ext cx="3581804" cy="189750"/>
            </a:xfrm>
            <a:custGeom>
              <a:avLst/>
              <a:gdLst/>
              <a:ahLst/>
              <a:cxnLst/>
              <a:rect l="l" t="t" r="r" b="b"/>
              <a:pathLst>
                <a:path w="130878" h="7590" extrusionOk="0">
                  <a:moveTo>
                    <a:pt x="108635" y="0"/>
                  </a:moveTo>
                  <a:cubicBezTo>
                    <a:pt x="108534" y="0"/>
                    <a:pt x="108413" y="10"/>
                    <a:pt x="108280" y="29"/>
                  </a:cubicBezTo>
                  <a:cubicBezTo>
                    <a:pt x="107244" y="244"/>
                    <a:pt x="100302" y="365"/>
                    <a:pt x="95289" y="365"/>
                  </a:cubicBezTo>
                  <a:cubicBezTo>
                    <a:pt x="92985" y="365"/>
                    <a:pt x="91089" y="340"/>
                    <a:pt x="90362" y="286"/>
                  </a:cubicBezTo>
                  <a:cubicBezTo>
                    <a:pt x="89141" y="203"/>
                    <a:pt x="88375" y="161"/>
                    <a:pt x="87614" y="161"/>
                  </a:cubicBezTo>
                  <a:cubicBezTo>
                    <a:pt x="86792" y="161"/>
                    <a:pt x="85976" y="210"/>
                    <a:pt x="84598" y="314"/>
                  </a:cubicBezTo>
                  <a:cubicBezTo>
                    <a:pt x="81288" y="571"/>
                    <a:pt x="71816" y="343"/>
                    <a:pt x="67450" y="685"/>
                  </a:cubicBezTo>
                  <a:cubicBezTo>
                    <a:pt x="67091" y="710"/>
                    <a:pt x="66836" y="720"/>
                    <a:pt x="66651" y="720"/>
                  </a:cubicBezTo>
                  <a:cubicBezTo>
                    <a:pt x="65863" y="720"/>
                    <a:pt x="66346" y="536"/>
                    <a:pt x="65380" y="536"/>
                  </a:cubicBezTo>
                  <a:cubicBezTo>
                    <a:pt x="65278" y="536"/>
                    <a:pt x="65161" y="538"/>
                    <a:pt x="65025" y="542"/>
                  </a:cubicBezTo>
                  <a:cubicBezTo>
                    <a:pt x="56845" y="802"/>
                    <a:pt x="50748" y="1334"/>
                    <a:pt x="40749" y="1334"/>
                  </a:cubicBezTo>
                  <a:cubicBezTo>
                    <a:pt x="38646" y="1334"/>
                    <a:pt x="36371" y="1310"/>
                    <a:pt x="33868" y="1256"/>
                  </a:cubicBezTo>
                  <a:cubicBezTo>
                    <a:pt x="30615" y="1170"/>
                    <a:pt x="28447" y="1056"/>
                    <a:pt x="28333" y="970"/>
                  </a:cubicBezTo>
                  <a:cubicBezTo>
                    <a:pt x="28307" y="930"/>
                    <a:pt x="28260" y="913"/>
                    <a:pt x="28197" y="913"/>
                  </a:cubicBezTo>
                  <a:cubicBezTo>
                    <a:pt x="27960" y="913"/>
                    <a:pt x="27508" y="1147"/>
                    <a:pt x="27226" y="1147"/>
                  </a:cubicBezTo>
                  <a:cubicBezTo>
                    <a:pt x="27168" y="1147"/>
                    <a:pt x="27117" y="1137"/>
                    <a:pt x="27077" y="1113"/>
                  </a:cubicBezTo>
                  <a:lnTo>
                    <a:pt x="8902" y="1113"/>
                  </a:lnTo>
                  <a:cubicBezTo>
                    <a:pt x="6677" y="1113"/>
                    <a:pt x="5079" y="1113"/>
                    <a:pt x="4680" y="1056"/>
                  </a:cubicBezTo>
                  <a:cubicBezTo>
                    <a:pt x="4352" y="1011"/>
                    <a:pt x="4085" y="988"/>
                    <a:pt x="3861" y="988"/>
                  </a:cubicBezTo>
                  <a:cubicBezTo>
                    <a:pt x="3382" y="988"/>
                    <a:pt x="3097" y="1090"/>
                    <a:pt x="2825" y="1284"/>
                  </a:cubicBezTo>
                  <a:cubicBezTo>
                    <a:pt x="1769" y="2026"/>
                    <a:pt x="0" y="7105"/>
                    <a:pt x="1199" y="7333"/>
                  </a:cubicBezTo>
                  <a:cubicBezTo>
                    <a:pt x="1299" y="7350"/>
                    <a:pt x="1495" y="7357"/>
                    <a:pt x="1774" y="7357"/>
                  </a:cubicBezTo>
                  <a:cubicBezTo>
                    <a:pt x="2447" y="7357"/>
                    <a:pt x="3606" y="7316"/>
                    <a:pt x="5079" y="7276"/>
                  </a:cubicBezTo>
                  <a:cubicBezTo>
                    <a:pt x="6472" y="7232"/>
                    <a:pt x="10875" y="7123"/>
                    <a:pt x="15204" y="7123"/>
                  </a:cubicBezTo>
                  <a:cubicBezTo>
                    <a:pt x="19388" y="7123"/>
                    <a:pt x="23504" y="7225"/>
                    <a:pt x="24766" y="7590"/>
                  </a:cubicBezTo>
                  <a:cubicBezTo>
                    <a:pt x="32973" y="7454"/>
                    <a:pt x="39012" y="7339"/>
                    <a:pt x="43134" y="7339"/>
                  </a:cubicBezTo>
                  <a:cubicBezTo>
                    <a:pt x="45962" y="7339"/>
                    <a:pt x="47887" y="7393"/>
                    <a:pt x="48990" y="7533"/>
                  </a:cubicBezTo>
                  <a:cubicBezTo>
                    <a:pt x="50074" y="7190"/>
                    <a:pt x="59747" y="6819"/>
                    <a:pt x="62029" y="6762"/>
                  </a:cubicBezTo>
                  <a:cubicBezTo>
                    <a:pt x="67850" y="6677"/>
                    <a:pt x="73556" y="6734"/>
                    <a:pt x="73956" y="6620"/>
                  </a:cubicBezTo>
                  <a:cubicBezTo>
                    <a:pt x="74412" y="6506"/>
                    <a:pt x="75710" y="6449"/>
                    <a:pt x="76969" y="6449"/>
                  </a:cubicBezTo>
                  <a:cubicBezTo>
                    <a:pt x="78228" y="6449"/>
                    <a:pt x="79448" y="6506"/>
                    <a:pt x="79748" y="6620"/>
                  </a:cubicBezTo>
                  <a:cubicBezTo>
                    <a:pt x="80145" y="6779"/>
                    <a:pt x="80618" y="6831"/>
                    <a:pt x="81107" y="6831"/>
                  </a:cubicBezTo>
                  <a:cubicBezTo>
                    <a:pt x="82064" y="6831"/>
                    <a:pt x="83080" y="6630"/>
                    <a:pt x="83704" y="6630"/>
                  </a:cubicBezTo>
                  <a:cubicBezTo>
                    <a:pt x="83905" y="6630"/>
                    <a:pt x="84065" y="6650"/>
                    <a:pt x="84170" y="6705"/>
                  </a:cubicBezTo>
                  <a:cubicBezTo>
                    <a:pt x="88108" y="6423"/>
                    <a:pt x="88450" y="6314"/>
                    <a:pt x="92343" y="6314"/>
                  </a:cubicBezTo>
                  <a:cubicBezTo>
                    <a:pt x="94346" y="6314"/>
                    <a:pt x="97289" y="6343"/>
                    <a:pt x="102146" y="6391"/>
                  </a:cubicBezTo>
                  <a:cubicBezTo>
                    <a:pt x="105284" y="6420"/>
                    <a:pt x="114700" y="6563"/>
                    <a:pt x="114700" y="6563"/>
                  </a:cubicBezTo>
                  <a:cubicBezTo>
                    <a:pt x="115611" y="6476"/>
                    <a:pt x="116557" y="6443"/>
                    <a:pt x="117507" y="6443"/>
                  </a:cubicBezTo>
                  <a:cubicBezTo>
                    <a:pt x="120650" y="6443"/>
                    <a:pt x="123834" y="6806"/>
                    <a:pt x="125913" y="6806"/>
                  </a:cubicBezTo>
                  <a:cubicBezTo>
                    <a:pt x="126946" y="6806"/>
                    <a:pt x="127706" y="6716"/>
                    <a:pt x="128053" y="6449"/>
                  </a:cubicBezTo>
                  <a:cubicBezTo>
                    <a:pt x="129251" y="5536"/>
                    <a:pt x="130877" y="1655"/>
                    <a:pt x="130392" y="714"/>
                  </a:cubicBezTo>
                  <a:cubicBezTo>
                    <a:pt x="130317" y="518"/>
                    <a:pt x="127406" y="449"/>
                    <a:pt x="124592" y="449"/>
                  </a:cubicBezTo>
                  <a:cubicBezTo>
                    <a:pt x="122081" y="449"/>
                    <a:pt x="119648" y="504"/>
                    <a:pt x="119379" y="571"/>
                  </a:cubicBezTo>
                  <a:cubicBezTo>
                    <a:pt x="119303" y="586"/>
                    <a:pt x="119226" y="593"/>
                    <a:pt x="119154" y="593"/>
                  </a:cubicBezTo>
                  <a:cubicBezTo>
                    <a:pt x="118957" y="593"/>
                    <a:pt x="118793" y="540"/>
                    <a:pt x="118751" y="457"/>
                  </a:cubicBezTo>
                  <a:cubicBezTo>
                    <a:pt x="118694" y="428"/>
                    <a:pt x="113929" y="229"/>
                    <a:pt x="113844" y="229"/>
                  </a:cubicBezTo>
                  <a:cubicBezTo>
                    <a:pt x="109963" y="114"/>
                    <a:pt x="110791" y="143"/>
                    <a:pt x="109393" y="114"/>
                  </a:cubicBezTo>
                  <a:lnTo>
                    <a:pt x="108965" y="114"/>
                  </a:lnTo>
                  <a:cubicBezTo>
                    <a:pt x="108965" y="38"/>
                    <a:pt x="108838" y="0"/>
                    <a:pt x="108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3;p67">
              <a:extLst>
                <a:ext uri="{FF2B5EF4-FFF2-40B4-BE49-F238E27FC236}">
                  <a16:creationId xmlns:a16="http://schemas.microsoft.com/office/drawing/2014/main" id="{4AFB9069-44D4-4258-B3A7-CBFA60226A35}"/>
                </a:ext>
              </a:extLst>
            </p:cNvPr>
            <p:cNvSpPr/>
            <p:nvPr/>
          </p:nvSpPr>
          <p:spPr>
            <a:xfrm rot="-5400000">
              <a:off x="-1221171" y="2607829"/>
              <a:ext cx="3666692" cy="201500"/>
            </a:xfrm>
            <a:custGeom>
              <a:avLst/>
              <a:gdLst/>
              <a:ahLst/>
              <a:cxnLst/>
              <a:rect l="l" t="t" r="r" b="b"/>
              <a:pathLst>
                <a:path w="135728" h="8060" extrusionOk="0">
                  <a:moveTo>
                    <a:pt x="90622" y="0"/>
                  </a:moveTo>
                  <a:cubicBezTo>
                    <a:pt x="89853" y="0"/>
                    <a:pt x="89036" y="43"/>
                    <a:pt x="87765" y="122"/>
                  </a:cubicBezTo>
                  <a:cubicBezTo>
                    <a:pt x="86877" y="181"/>
                    <a:pt x="85558" y="200"/>
                    <a:pt x="84011" y="200"/>
                  </a:cubicBezTo>
                  <a:cubicBezTo>
                    <a:pt x="81280" y="200"/>
                    <a:pt x="77841" y="141"/>
                    <a:pt x="74824" y="141"/>
                  </a:cubicBezTo>
                  <a:cubicBezTo>
                    <a:pt x="72963" y="141"/>
                    <a:pt x="71263" y="164"/>
                    <a:pt x="69990" y="236"/>
                  </a:cubicBezTo>
                  <a:cubicBezTo>
                    <a:pt x="69680" y="253"/>
                    <a:pt x="69446" y="260"/>
                    <a:pt x="69266" y="260"/>
                  </a:cubicBezTo>
                  <a:cubicBezTo>
                    <a:pt x="68299" y="260"/>
                    <a:pt x="68904" y="59"/>
                    <a:pt x="67849" y="59"/>
                  </a:cubicBezTo>
                  <a:cubicBezTo>
                    <a:pt x="67743" y="59"/>
                    <a:pt x="67621" y="61"/>
                    <a:pt x="67479" y="65"/>
                  </a:cubicBezTo>
                  <a:cubicBezTo>
                    <a:pt x="55923" y="179"/>
                    <a:pt x="35123" y="636"/>
                    <a:pt x="34952" y="636"/>
                  </a:cubicBezTo>
                  <a:cubicBezTo>
                    <a:pt x="33546" y="659"/>
                    <a:pt x="32340" y="673"/>
                    <a:pt x="31400" y="673"/>
                  </a:cubicBezTo>
                  <a:cubicBezTo>
                    <a:pt x="30070" y="673"/>
                    <a:pt x="29272" y="645"/>
                    <a:pt x="29189" y="579"/>
                  </a:cubicBezTo>
                  <a:cubicBezTo>
                    <a:pt x="29169" y="555"/>
                    <a:pt x="29135" y="545"/>
                    <a:pt x="29091" y="545"/>
                  </a:cubicBezTo>
                  <a:cubicBezTo>
                    <a:pt x="28857" y="545"/>
                    <a:pt x="28327" y="831"/>
                    <a:pt x="28028" y="831"/>
                  </a:cubicBezTo>
                  <a:cubicBezTo>
                    <a:pt x="27980" y="831"/>
                    <a:pt x="27938" y="824"/>
                    <a:pt x="27905" y="807"/>
                  </a:cubicBezTo>
                  <a:cubicBezTo>
                    <a:pt x="11841" y="1492"/>
                    <a:pt x="12155" y="1492"/>
                    <a:pt x="9073" y="1606"/>
                  </a:cubicBezTo>
                  <a:cubicBezTo>
                    <a:pt x="7383" y="1670"/>
                    <a:pt x="6029" y="1702"/>
                    <a:pt x="5278" y="1702"/>
                  </a:cubicBezTo>
                  <a:cubicBezTo>
                    <a:pt x="5027" y="1702"/>
                    <a:pt x="4843" y="1699"/>
                    <a:pt x="4736" y="1691"/>
                  </a:cubicBezTo>
                  <a:cubicBezTo>
                    <a:pt x="4452" y="1668"/>
                    <a:pt x="4211" y="1655"/>
                    <a:pt x="4003" y="1655"/>
                  </a:cubicBezTo>
                  <a:cubicBezTo>
                    <a:pt x="3461" y="1655"/>
                    <a:pt x="3142" y="1742"/>
                    <a:pt x="2853" y="1948"/>
                  </a:cubicBezTo>
                  <a:cubicBezTo>
                    <a:pt x="1741" y="2747"/>
                    <a:pt x="0" y="7797"/>
                    <a:pt x="1227" y="8054"/>
                  </a:cubicBezTo>
                  <a:cubicBezTo>
                    <a:pt x="1273" y="8058"/>
                    <a:pt x="1341" y="8060"/>
                    <a:pt x="1429" y="8060"/>
                  </a:cubicBezTo>
                  <a:cubicBezTo>
                    <a:pt x="2000" y="8060"/>
                    <a:pt x="3425" y="7985"/>
                    <a:pt x="5279" y="7911"/>
                  </a:cubicBezTo>
                  <a:cubicBezTo>
                    <a:pt x="6363" y="7883"/>
                    <a:pt x="7561" y="7797"/>
                    <a:pt x="8874" y="7712"/>
                  </a:cubicBezTo>
                  <a:cubicBezTo>
                    <a:pt x="10569" y="7648"/>
                    <a:pt x="17896" y="7254"/>
                    <a:pt x="22421" y="7254"/>
                  </a:cubicBezTo>
                  <a:cubicBezTo>
                    <a:pt x="23989" y="7254"/>
                    <a:pt x="25221" y="7301"/>
                    <a:pt x="25765" y="7426"/>
                  </a:cubicBezTo>
                  <a:cubicBezTo>
                    <a:pt x="27318" y="7357"/>
                    <a:pt x="39590" y="6534"/>
                    <a:pt x="46723" y="6534"/>
                  </a:cubicBezTo>
                  <a:cubicBezTo>
                    <a:pt x="48369" y="6534"/>
                    <a:pt x="49741" y="6578"/>
                    <a:pt x="50645" y="6684"/>
                  </a:cubicBezTo>
                  <a:cubicBezTo>
                    <a:pt x="51700" y="6401"/>
                    <a:pt x="56886" y="6281"/>
                    <a:pt x="62373" y="6281"/>
                  </a:cubicBezTo>
                  <a:cubicBezTo>
                    <a:pt x="62970" y="6281"/>
                    <a:pt x="63570" y="6282"/>
                    <a:pt x="64169" y="6285"/>
                  </a:cubicBezTo>
                  <a:cubicBezTo>
                    <a:pt x="68420" y="6325"/>
                    <a:pt x="72560" y="6378"/>
                    <a:pt x="74827" y="6378"/>
                  </a:cubicBezTo>
                  <a:cubicBezTo>
                    <a:pt x="75817" y="6378"/>
                    <a:pt x="76450" y="6368"/>
                    <a:pt x="76581" y="6342"/>
                  </a:cubicBezTo>
                  <a:cubicBezTo>
                    <a:pt x="77025" y="6228"/>
                    <a:pt x="78154" y="6176"/>
                    <a:pt x="79322" y="6176"/>
                  </a:cubicBezTo>
                  <a:cubicBezTo>
                    <a:pt x="80778" y="6176"/>
                    <a:pt x="82297" y="6257"/>
                    <a:pt x="82629" y="6399"/>
                  </a:cubicBezTo>
                  <a:cubicBezTo>
                    <a:pt x="83067" y="6564"/>
                    <a:pt x="83583" y="6617"/>
                    <a:pt x="84112" y="6617"/>
                  </a:cubicBezTo>
                  <a:cubicBezTo>
                    <a:pt x="85052" y="6617"/>
                    <a:pt x="86032" y="6450"/>
                    <a:pt x="86678" y="6450"/>
                  </a:cubicBezTo>
                  <a:cubicBezTo>
                    <a:pt x="86925" y="6450"/>
                    <a:pt x="87123" y="6475"/>
                    <a:pt x="87252" y="6542"/>
                  </a:cubicBezTo>
                  <a:cubicBezTo>
                    <a:pt x="89752" y="6409"/>
                    <a:pt x="90607" y="6285"/>
                    <a:pt x="94149" y="6285"/>
                  </a:cubicBezTo>
                  <a:cubicBezTo>
                    <a:pt x="97480" y="6285"/>
                    <a:pt x="103187" y="6395"/>
                    <a:pt x="114871" y="6713"/>
                  </a:cubicBezTo>
                  <a:cubicBezTo>
                    <a:pt x="116816" y="6767"/>
                    <a:pt x="118094" y="6783"/>
                    <a:pt x="119020" y="6783"/>
                  </a:cubicBezTo>
                  <a:cubicBezTo>
                    <a:pt x="120298" y="6783"/>
                    <a:pt x="120904" y="6753"/>
                    <a:pt x="121664" y="6753"/>
                  </a:cubicBezTo>
                  <a:cubicBezTo>
                    <a:pt x="122680" y="6753"/>
                    <a:pt x="123972" y="6806"/>
                    <a:pt x="127511" y="7055"/>
                  </a:cubicBezTo>
                  <a:cubicBezTo>
                    <a:pt x="128749" y="7137"/>
                    <a:pt x="129857" y="7206"/>
                    <a:pt x="130752" y="7206"/>
                  </a:cubicBezTo>
                  <a:cubicBezTo>
                    <a:pt x="131734" y="7206"/>
                    <a:pt x="132459" y="7123"/>
                    <a:pt x="132817" y="6884"/>
                  </a:cubicBezTo>
                  <a:cubicBezTo>
                    <a:pt x="134101" y="5943"/>
                    <a:pt x="135728" y="2091"/>
                    <a:pt x="135271" y="1121"/>
                  </a:cubicBezTo>
                  <a:cubicBezTo>
                    <a:pt x="135177" y="914"/>
                    <a:pt x="130495" y="831"/>
                    <a:pt x="127152" y="831"/>
                  </a:cubicBezTo>
                  <a:cubicBezTo>
                    <a:pt x="125418" y="831"/>
                    <a:pt x="124044" y="853"/>
                    <a:pt x="123858" y="892"/>
                  </a:cubicBezTo>
                  <a:cubicBezTo>
                    <a:pt x="123782" y="908"/>
                    <a:pt x="123703" y="915"/>
                    <a:pt x="123628" y="915"/>
                  </a:cubicBezTo>
                  <a:cubicBezTo>
                    <a:pt x="123421" y="915"/>
                    <a:pt x="123236" y="862"/>
                    <a:pt x="123174" y="778"/>
                  </a:cubicBezTo>
                  <a:cubicBezTo>
                    <a:pt x="123145" y="778"/>
                    <a:pt x="123002" y="778"/>
                    <a:pt x="122717" y="750"/>
                  </a:cubicBezTo>
                  <a:cubicBezTo>
                    <a:pt x="120748" y="607"/>
                    <a:pt x="113787" y="322"/>
                    <a:pt x="113473" y="265"/>
                  </a:cubicBezTo>
                  <a:cubicBezTo>
                    <a:pt x="113187" y="236"/>
                    <a:pt x="113073" y="236"/>
                    <a:pt x="113073" y="236"/>
                  </a:cubicBezTo>
                  <a:cubicBezTo>
                    <a:pt x="113073" y="167"/>
                    <a:pt x="112948" y="129"/>
                    <a:pt x="112766" y="129"/>
                  </a:cubicBezTo>
                  <a:cubicBezTo>
                    <a:pt x="112648" y="129"/>
                    <a:pt x="112506" y="145"/>
                    <a:pt x="112360" y="179"/>
                  </a:cubicBezTo>
                  <a:cubicBezTo>
                    <a:pt x="111532" y="350"/>
                    <a:pt x="107538" y="350"/>
                    <a:pt x="103429" y="350"/>
                  </a:cubicBezTo>
                  <a:cubicBezTo>
                    <a:pt x="99321" y="350"/>
                    <a:pt x="95098" y="265"/>
                    <a:pt x="93728" y="179"/>
                  </a:cubicBezTo>
                  <a:cubicBezTo>
                    <a:pt x="92337" y="57"/>
                    <a:pt x="91511" y="0"/>
                    <a:pt x="90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" name="Image2">
            <a:extLst>
              <a:ext uri="{FF2B5EF4-FFF2-40B4-BE49-F238E27FC236}">
                <a16:creationId xmlns:a16="http://schemas.microsoft.com/office/drawing/2014/main" id="{BE45065B-D35F-4C08-B7E3-CB17C82694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20764" y="1891466"/>
            <a:ext cx="2964180" cy="2052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67"/>
          <p:cNvGrpSpPr/>
          <p:nvPr/>
        </p:nvGrpSpPr>
        <p:grpSpPr>
          <a:xfrm rot="-512821">
            <a:off x="3335360" y="770855"/>
            <a:ext cx="1298629" cy="1289079"/>
            <a:chOff x="5030925" y="3821825"/>
            <a:chExt cx="1128675" cy="1120375"/>
          </a:xfrm>
        </p:grpSpPr>
        <p:sp>
          <p:nvSpPr>
            <p:cNvPr id="1282" name="Google Shape;1282;p67"/>
            <p:cNvSpPr/>
            <p:nvPr/>
          </p:nvSpPr>
          <p:spPr>
            <a:xfrm>
              <a:off x="5030925" y="4281850"/>
              <a:ext cx="700875" cy="660350"/>
            </a:xfrm>
            <a:custGeom>
              <a:avLst/>
              <a:gdLst/>
              <a:ahLst/>
              <a:cxnLst/>
              <a:rect l="l" t="t" r="r" b="b"/>
              <a:pathLst>
                <a:path w="28035" h="26414" extrusionOk="0">
                  <a:moveTo>
                    <a:pt x="24999" y="0"/>
                  </a:moveTo>
                  <a:cubicBezTo>
                    <a:pt x="24999" y="0"/>
                    <a:pt x="1182" y="23350"/>
                    <a:pt x="414" y="24584"/>
                  </a:cubicBezTo>
                  <a:cubicBezTo>
                    <a:pt x="1" y="25264"/>
                    <a:pt x="581" y="26414"/>
                    <a:pt x="1646" y="26414"/>
                  </a:cubicBezTo>
                  <a:cubicBezTo>
                    <a:pt x="1783" y="26414"/>
                    <a:pt x="1929" y="26394"/>
                    <a:pt x="2082" y="26352"/>
                  </a:cubicBezTo>
                  <a:cubicBezTo>
                    <a:pt x="2849" y="26085"/>
                    <a:pt x="28034" y="3269"/>
                    <a:pt x="28034" y="3269"/>
                  </a:cubicBezTo>
                  <a:cubicBezTo>
                    <a:pt x="26133" y="2502"/>
                    <a:pt x="24999" y="0"/>
                    <a:pt x="24999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7"/>
            <p:cNvSpPr/>
            <p:nvPr/>
          </p:nvSpPr>
          <p:spPr>
            <a:xfrm>
              <a:off x="5655875" y="4131725"/>
              <a:ext cx="238525" cy="232700"/>
            </a:xfrm>
            <a:custGeom>
              <a:avLst/>
              <a:gdLst/>
              <a:ahLst/>
              <a:cxnLst/>
              <a:rect l="l" t="t" r="r" b="b"/>
              <a:pathLst>
                <a:path w="9541" h="9308" extrusionOk="0">
                  <a:moveTo>
                    <a:pt x="4837" y="1"/>
                  </a:moveTo>
                  <a:lnTo>
                    <a:pt x="1" y="6005"/>
                  </a:lnTo>
                  <a:cubicBezTo>
                    <a:pt x="1" y="6005"/>
                    <a:pt x="1135" y="8507"/>
                    <a:pt x="3036" y="9307"/>
                  </a:cubicBezTo>
                  <a:lnTo>
                    <a:pt x="9541" y="4504"/>
                  </a:lnTo>
                  <a:cubicBezTo>
                    <a:pt x="8874" y="4371"/>
                    <a:pt x="8307" y="4137"/>
                    <a:pt x="7839" y="3837"/>
                  </a:cubicBezTo>
                  <a:cubicBezTo>
                    <a:pt x="6472" y="2970"/>
                    <a:pt x="5171" y="1669"/>
                    <a:pt x="483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7"/>
            <p:cNvSpPr/>
            <p:nvPr/>
          </p:nvSpPr>
          <p:spPr>
            <a:xfrm>
              <a:off x="5770950" y="3920750"/>
              <a:ext cx="371975" cy="326075"/>
            </a:xfrm>
            <a:custGeom>
              <a:avLst/>
              <a:gdLst/>
              <a:ahLst/>
              <a:cxnLst/>
              <a:rect l="l" t="t" r="r" b="b"/>
              <a:pathLst>
                <a:path w="14879" h="13043" extrusionOk="0">
                  <a:moveTo>
                    <a:pt x="8207" y="0"/>
                  </a:moveTo>
                  <a:lnTo>
                    <a:pt x="8207" y="0"/>
                  </a:lnTo>
                  <a:cubicBezTo>
                    <a:pt x="5838" y="801"/>
                    <a:pt x="2903" y="1969"/>
                    <a:pt x="1335" y="4237"/>
                  </a:cubicBezTo>
                  <a:cubicBezTo>
                    <a:pt x="234" y="5805"/>
                    <a:pt x="1" y="7239"/>
                    <a:pt x="234" y="8473"/>
                  </a:cubicBezTo>
                  <a:cubicBezTo>
                    <a:pt x="568" y="10108"/>
                    <a:pt x="1869" y="11442"/>
                    <a:pt x="3236" y="12309"/>
                  </a:cubicBezTo>
                  <a:cubicBezTo>
                    <a:pt x="3704" y="12609"/>
                    <a:pt x="4271" y="12810"/>
                    <a:pt x="4904" y="12943"/>
                  </a:cubicBezTo>
                  <a:cubicBezTo>
                    <a:pt x="5253" y="13008"/>
                    <a:pt x="5622" y="13042"/>
                    <a:pt x="6006" y="13042"/>
                  </a:cubicBezTo>
                  <a:cubicBezTo>
                    <a:pt x="8596" y="13042"/>
                    <a:pt x="11848" y="11467"/>
                    <a:pt x="13911" y="6905"/>
                  </a:cubicBezTo>
                  <a:cubicBezTo>
                    <a:pt x="14411" y="5838"/>
                    <a:pt x="14711" y="4771"/>
                    <a:pt x="14878" y="3736"/>
                  </a:cubicBezTo>
                  <a:cubicBezTo>
                    <a:pt x="14816" y="3715"/>
                    <a:pt x="14759" y="3705"/>
                    <a:pt x="14704" y="3705"/>
                  </a:cubicBezTo>
                  <a:cubicBezTo>
                    <a:pt x="14292" y="3705"/>
                    <a:pt x="14066" y="4261"/>
                    <a:pt x="13412" y="4261"/>
                  </a:cubicBezTo>
                  <a:cubicBezTo>
                    <a:pt x="13228" y="4261"/>
                    <a:pt x="13009" y="4216"/>
                    <a:pt x="12743" y="4103"/>
                  </a:cubicBezTo>
                  <a:cubicBezTo>
                    <a:pt x="11409" y="3503"/>
                    <a:pt x="11676" y="2302"/>
                    <a:pt x="11009" y="1802"/>
                  </a:cubicBezTo>
                  <a:cubicBezTo>
                    <a:pt x="10837" y="1664"/>
                    <a:pt x="10661" y="1620"/>
                    <a:pt x="10476" y="1620"/>
                  </a:cubicBezTo>
                  <a:cubicBezTo>
                    <a:pt x="10138" y="1620"/>
                    <a:pt x="9774" y="1770"/>
                    <a:pt x="9362" y="1770"/>
                  </a:cubicBezTo>
                  <a:cubicBezTo>
                    <a:pt x="9127" y="1770"/>
                    <a:pt x="8877" y="1721"/>
                    <a:pt x="8607" y="1568"/>
                  </a:cubicBezTo>
                  <a:cubicBezTo>
                    <a:pt x="7706" y="968"/>
                    <a:pt x="8173" y="101"/>
                    <a:pt x="820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7"/>
            <p:cNvSpPr/>
            <p:nvPr/>
          </p:nvSpPr>
          <p:spPr>
            <a:xfrm>
              <a:off x="5964425" y="3821825"/>
              <a:ext cx="195175" cy="205450"/>
            </a:xfrm>
            <a:custGeom>
              <a:avLst/>
              <a:gdLst/>
              <a:ahLst/>
              <a:cxnLst/>
              <a:rect l="l" t="t" r="r" b="b"/>
              <a:pathLst>
                <a:path w="7807" h="8218" extrusionOk="0">
                  <a:moveTo>
                    <a:pt x="6027" y="1"/>
                  </a:moveTo>
                  <a:cubicBezTo>
                    <a:pt x="5300" y="1"/>
                    <a:pt x="4980" y="1649"/>
                    <a:pt x="4070" y="2590"/>
                  </a:cubicBezTo>
                  <a:cubicBezTo>
                    <a:pt x="3670" y="2990"/>
                    <a:pt x="2269" y="3324"/>
                    <a:pt x="534" y="3924"/>
                  </a:cubicBezTo>
                  <a:cubicBezTo>
                    <a:pt x="501" y="3991"/>
                    <a:pt x="1" y="4925"/>
                    <a:pt x="968" y="5459"/>
                  </a:cubicBezTo>
                  <a:cubicBezTo>
                    <a:pt x="1243" y="5623"/>
                    <a:pt x="1497" y="5675"/>
                    <a:pt x="1735" y="5675"/>
                  </a:cubicBezTo>
                  <a:cubicBezTo>
                    <a:pt x="2136" y="5675"/>
                    <a:pt x="2489" y="5529"/>
                    <a:pt x="2812" y="5529"/>
                  </a:cubicBezTo>
                  <a:cubicBezTo>
                    <a:pt x="2996" y="5529"/>
                    <a:pt x="3170" y="5576"/>
                    <a:pt x="3336" y="5725"/>
                  </a:cubicBezTo>
                  <a:cubicBezTo>
                    <a:pt x="3970" y="6259"/>
                    <a:pt x="3703" y="7460"/>
                    <a:pt x="5038" y="8060"/>
                  </a:cubicBezTo>
                  <a:cubicBezTo>
                    <a:pt x="5304" y="8173"/>
                    <a:pt x="5521" y="8218"/>
                    <a:pt x="5703" y="8218"/>
                  </a:cubicBezTo>
                  <a:cubicBezTo>
                    <a:pt x="6351" y="8218"/>
                    <a:pt x="6563" y="7662"/>
                    <a:pt x="6991" y="7662"/>
                  </a:cubicBezTo>
                  <a:cubicBezTo>
                    <a:pt x="7047" y="7662"/>
                    <a:pt x="7107" y="7672"/>
                    <a:pt x="7173" y="7693"/>
                  </a:cubicBezTo>
                  <a:cubicBezTo>
                    <a:pt x="7806" y="3724"/>
                    <a:pt x="6672" y="121"/>
                    <a:pt x="6172" y="21"/>
                  </a:cubicBezTo>
                  <a:cubicBezTo>
                    <a:pt x="6122" y="7"/>
                    <a:pt x="6074" y="1"/>
                    <a:pt x="6027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6" name="Google Shape;1286;p67"/>
          <p:cNvSpPr txBox="1">
            <a:spLocks noGrp="1"/>
          </p:cNvSpPr>
          <p:nvPr>
            <p:ph type="title"/>
          </p:nvPr>
        </p:nvSpPr>
        <p:spPr>
          <a:xfrm>
            <a:off x="4044236" y="722833"/>
            <a:ext cx="5099764" cy="13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GRĂDINIŢA CU PROGRAM PRELUNGIT Nr.6 - structură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Liberation Sans"/>
            </a:endParaRPr>
          </a:p>
        </p:txBody>
      </p:sp>
      <p:sp>
        <p:nvSpPr>
          <p:cNvPr id="1287" name="Google Shape;1287;p67"/>
          <p:cNvSpPr txBox="1">
            <a:spLocks noGrp="1"/>
          </p:cNvSpPr>
          <p:nvPr>
            <p:ph type="body" idx="1"/>
          </p:nvPr>
        </p:nvSpPr>
        <p:spPr>
          <a:xfrm>
            <a:off x="4304716" y="2077914"/>
            <a:ext cx="3819600" cy="23764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 1948 clădirea a fost exclusiv destinată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funcţionării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grădiniţei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 2010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până în 2015 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funcţionat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2 grupe  de program prelungit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grupa de program normal, iar începând din 2015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până astăzi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grădiniţa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3 grupe de program prelungit.</a:t>
            </a:r>
            <a:endParaRPr dirty="0"/>
          </a:p>
        </p:txBody>
      </p:sp>
      <p:grpSp>
        <p:nvGrpSpPr>
          <p:cNvPr id="1289" name="Google Shape;1289;p67"/>
          <p:cNvGrpSpPr/>
          <p:nvPr/>
        </p:nvGrpSpPr>
        <p:grpSpPr>
          <a:xfrm>
            <a:off x="468710" y="1713680"/>
            <a:ext cx="3134508" cy="2665575"/>
            <a:chOff x="511425" y="859700"/>
            <a:chExt cx="3298425" cy="3682225"/>
          </a:xfrm>
        </p:grpSpPr>
        <p:sp>
          <p:nvSpPr>
            <p:cNvPr id="1290" name="Google Shape;1290;p67"/>
            <p:cNvSpPr/>
            <p:nvPr/>
          </p:nvSpPr>
          <p:spPr>
            <a:xfrm>
              <a:off x="511425" y="859700"/>
              <a:ext cx="3249712" cy="206050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7"/>
            <p:cNvSpPr/>
            <p:nvPr/>
          </p:nvSpPr>
          <p:spPr>
            <a:xfrm>
              <a:off x="596325" y="4295175"/>
              <a:ext cx="3195325" cy="228750"/>
            </a:xfrm>
            <a:custGeom>
              <a:avLst/>
              <a:gdLst/>
              <a:ahLst/>
              <a:cxnLst/>
              <a:rect l="l" t="t" r="r" b="b"/>
              <a:pathLst>
                <a:path w="119351" h="9150" extrusionOk="0">
                  <a:moveTo>
                    <a:pt x="113952" y="0"/>
                  </a:moveTo>
                  <a:cubicBezTo>
                    <a:pt x="111096" y="0"/>
                    <a:pt x="108469" y="479"/>
                    <a:pt x="108223" y="561"/>
                  </a:cubicBezTo>
                  <a:cubicBezTo>
                    <a:pt x="108120" y="607"/>
                    <a:pt x="108013" y="625"/>
                    <a:pt x="107916" y="625"/>
                  </a:cubicBezTo>
                  <a:cubicBezTo>
                    <a:pt x="107770" y="625"/>
                    <a:pt x="107647" y="584"/>
                    <a:pt x="107595" y="533"/>
                  </a:cubicBezTo>
                  <a:lnTo>
                    <a:pt x="107225" y="533"/>
                  </a:lnTo>
                  <a:cubicBezTo>
                    <a:pt x="102574" y="818"/>
                    <a:pt x="106711" y="618"/>
                    <a:pt x="98979" y="1046"/>
                  </a:cubicBezTo>
                  <a:cubicBezTo>
                    <a:pt x="98979" y="1003"/>
                    <a:pt x="98915" y="982"/>
                    <a:pt x="98808" y="982"/>
                  </a:cubicBezTo>
                  <a:cubicBezTo>
                    <a:pt x="98701" y="982"/>
                    <a:pt x="98551" y="1003"/>
                    <a:pt x="98380" y="1046"/>
                  </a:cubicBezTo>
                  <a:cubicBezTo>
                    <a:pt x="97467" y="1389"/>
                    <a:pt x="90847" y="2245"/>
                    <a:pt x="85882" y="2330"/>
                  </a:cubicBezTo>
                  <a:cubicBezTo>
                    <a:pt x="84427" y="2330"/>
                    <a:pt x="83257" y="2330"/>
                    <a:pt x="82687" y="2302"/>
                  </a:cubicBezTo>
                  <a:cubicBezTo>
                    <a:pt x="81509" y="2227"/>
                    <a:pt x="80806" y="2184"/>
                    <a:pt x="80074" y="2184"/>
                  </a:cubicBezTo>
                  <a:cubicBezTo>
                    <a:pt x="79405" y="2184"/>
                    <a:pt x="78711" y="2220"/>
                    <a:pt x="77608" y="2302"/>
                  </a:cubicBezTo>
                  <a:cubicBezTo>
                    <a:pt x="77106" y="2341"/>
                    <a:pt x="76440" y="2357"/>
                    <a:pt x="75661" y="2357"/>
                  </a:cubicBezTo>
                  <a:cubicBezTo>
                    <a:pt x="74185" y="2357"/>
                    <a:pt x="72304" y="2301"/>
                    <a:pt x="70361" y="2245"/>
                  </a:cubicBezTo>
                  <a:cubicBezTo>
                    <a:pt x="62682" y="1974"/>
                    <a:pt x="57925" y="1877"/>
                    <a:pt x="54645" y="1877"/>
                  </a:cubicBezTo>
                  <a:cubicBezTo>
                    <a:pt x="46433" y="1877"/>
                    <a:pt x="47479" y="2483"/>
                    <a:pt x="35116" y="2483"/>
                  </a:cubicBezTo>
                  <a:cubicBezTo>
                    <a:pt x="34197" y="2483"/>
                    <a:pt x="33204" y="2480"/>
                    <a:pt x="32128" y="2473"/>
                  </a:cubicBezTo>
                  <a:cubicBezTo>
                    <a:pt x="29189" y="2444"/>
                    <a:pt x="27192" y="2444"/>
                    <a:pt x="27078" y="2330"/>
                  </a:cubicBezTo>
                  <a:cubicBezTo>
                    <a:pt x="27058" y="2306"/>
                    <a:pt x="27026" y="2296"/>
                    <a:pt x="26986" y="2296"/>
                  </a:cubicBezTo>
                  <a:cubicBezTo>
                    <a:pt x="26772" y="2296"/>
                    <a:pt x="26311" y="2583"/>
                    <a:pt x="26046" y="2583"/>
                  </a:cubicBezTo>
                  <a:cubicBezTo>
                    <a:pt x="26004" y="2583"/>
                    <a:pt x="25967" y="2575"/>
                    <a:pt x="25936" y="2558"/>
                  </a:cubicBezTo>
                  <a:cubicBezTo>
                    <a:pt x="23323" y="2665"/>
                    <a:pt x="22405" y="2846"/>
                    <a:pt x="20619" y="2846"/>
                  </a:cubicBezTo>
                  <a:cubicBezTo>
                    <a:pt x="20494" y="2846"/>
                    <a:pt x="20364" y="2846"/>
                    <a:pt x="20230" y="2844"/>
                  </a:cubicBezTo>
                  <a:cubicBezTo>
                    <a:pt x="17828" y="2767"/>
                    <a:pt x="14716" y="2370"/>
                    <a:pt x="12145" y="2370"/>
                  </a:cubicBezTo>
                  <a:cubicBezTo>
                    <a:pt x="11845" y="2370"/>
                    <a:pt x="11553" y="2375"/>
                    <a:pt x="11271" y="2387"/>
                  </a:cubicBezTo>
                  <a:cubicBezTo>
                    <a:pt x="10075" y="2434"/>
                    <a:pt x="7762" y="2616"/>
                    <a:pt x="6627" y="2616"/>
                  </a:cubicBezTo>
                  <a:cubicBezTo>
                    <a:pt x="6381" y="2616"/>
                    <a:pt x="6190" y="2607"/>
                    <a:pt x="6078" y="2587"/>
                  </a:cubicBezTo>
                  <a:cubicBezTo>
                    <a:pt x="5818" y="2553"/>
                    <a:pt x="5604" y="2535"/>
                    <a:pt x="5426" y="2535"/>
                  </a:cubicBezTo>
                  <a:cubicBezTo>
                    <a:pt x="4235" y="2535"/>
                    <a:pt x="4594" y="3336"/>
                    <a:pt x="2882" y="5668"/>
                  </a:cubicBezTo>
                  <a:cubicBezTo>
                    <a:pt x="1798" y="7152"/>
                    <a:pt x="1" y="8293"/>
                    <a:pt x="3710" y="8750"/>
                  </a:cubicBezTo>
                  <a:cubicBezTo>
                    <a:pt x="4223" y="8815"/>
                    <a:pt x="4783" y="8841"/>
                    <a:pt x="5365" y="8841"/>
                  </a:cubicBezTo>
                  <a:cubicBezTo>
                    <a:pt x="6819" y="8841"/>
                    <a:pt x="8405" y="8681"/>
                    <a:pt x="9730" y="8579"/>
                  </a:cubicBezTo>
                  <a:cubicBezTo>
                    <a:pt x="10814" y="8487"/>
                    <a:pt x="11760" y="8451"/>
                    <a:pt x="12625" y="8451"/>
                  </a:cubicBezTo>
                  <a:cubicBezTo>
                    <a:pt x="16084" y="8451"/>
                    <a:pt x="18238" y="9035"/>
                    <a:pt x="22712" y="9035"/>
                  </a:cubicBezTo>
                  <a:cubicBezTo>
                    <a:pt x="23112" y="9035"/>
                    <a:pt x="23853" y="9035"/>
                    <a:pt x="24253" y="9149"/>
                  </a:cubicBezTo>
                  <a:cubicBezTo>
                    <a:pt x="30292" y="8634"/>
                    <a:pt x="38221" y="8446"/>
                    <a:pt x="42621" y="8446"/>
                  </a:cubicBezTo>
                  <a:cubicBezTo>
                    <a:pt x="44313" y="8446"/>
                    <a:pt x="45483" y="8474"/>
                    <a:pt x="45823" y="8522"/>
                  </a:cubicBezTo>
                  <a:cubicBezTo>
                    <a:pt x="46957" y="8105"/>
                    <a:pt x="50155" y="7978"/>
                    <a:pt x="53777" y="7978"/>
                  </a:cubicBezTo>
                  <a:cubicBezTo>
                    <a:pt x="59549" y="7978"/>
                    <a:pt x="66401" y="8302"/>
                    <a:pt x="67695" y="8302"/>
                  </a:cubicBezTo>
                  <a:cubicBezTo>
                    <a:pt x="67816" y="8302"/>
                    <a:pt x="67889" y="8300"/>
                    <a:pt x="67907" y="8293"/>
                  </a:cubicBezTo>
                  <a:cubicBezTo>
                    <a:pt x="68168" y="8232"/>
                    <a:pt x="68708" y="8206"/>
                    <a:pt x="69348" y="8206"/>
                  </a:cubicBezTo>
                  <a:cubicBezTo>
                    <a:pt x="70805" y="8206"/>
                    <a:pt x="72780" y="8343"/>
                    <a:pt x="73157" y="8522"/>
                  </a:cubicBezTo>
                  <a:cubicBezTo>
                    <a:pt x="73557" y="8717"/>
                    <a:pt x="74044" y="8777"/>
                    <a:pt x="74540" y="8777"/>
                  </a:cubicBezTo>
                  <a:cubicBezTo>
                    <a:pt x="75320" y="8777"/>
                    <a:pt x="76124" y="8629"/>
                    <a:pt x="76657" y="8629"/>
                  </a:cubicBezTo>
                  <a:cubicBezTo>
                    <a:pt x="76873" y="8629"/>
                    <a:pt x="77044" y="8653"/>
                    <a:pt x="77152" y="8721"/>
                  </a:cubicBezTo>
                  <a:cubicBezTo>
                    <a:pt x="81645" y="8450"/>
                    <a:pt x="81859" y="8415"/>
                    <a:pt x="82116" y="8415"/>
                  </a:cubicBezTo>
                  <a:cubicBezTo>
                    <a:pt x="82208" y="8415"/>
                    <a:pt x="82305" y="8419"/>
                    <a:pt x="82605" y="8419"/>
                  </a:cubicBezTo>
                  <a:cubicBezTo>
                    <a:pt x="83144" y="8419"/>
                    <a:pt x="84339" y="8404"/>
                    <a:pt x="87338" y="8322"/>
                  </a:cubicBezTo>
                  <a:cubicBezTo>
                    <a:pt x="87965" y="8322"/>
                    <a:pt x="88622" y="8293"/>
                    <a:pt x="89306" y="8265"/>
                  </a:cubicBezTo>
                  <a:cubicBezTo>
                    <a:pt x="90676" y="8179"/>
                    <a:pt x="92102" y="8094"/>
                    <a:pt x="93529" y="7979"/>
                  </a:cubicBezTo>
                  <a:cubicBezTo>
                    <a:pt x="98294" y="7580"/>
                    <a:pt x="97524" y="7609"/>
                    <a:pt x="103801" y="7123"/>
                  </a:cubicBezTo>
                  <a:cubicBezTo>
                    <a:pt x="105826" y="6952"/>
                    <a:pt x="107595" y="6296"/>
                    <a:pt x="111961" y="6296"/>
                  </a:cubicBezTo>
                  <a:cubicBezTo>
                    <a:pt x="112931" y="6296"/>
                    <a:pt x="113825" y="6347"/>
                    <a:pt x="114533" y="6347"/>
                  </a:cubicBezTo>
                  <a:cubicBezTo>
                    <a:pt x="114887" y="6347"/>
                    <a:pt x="115195" y="6334"/>
                    <a:pt x="115442" y="6296"/>
                  </a:cubicBezTo>
                  <a:cubicBezTo>
                    <a:pt x="115870" y="6239"/>
                    <a:pt x="116127" y="6125"/>
                    <a:pt x="116868" y="5041"/>
                  </a:cubicBezTo>
                  <a:cubicBezTo>
                    <a:pt x="117724" y="3842"/>
                    <a:pt x="119351" y="1588"/>
                    <a:pt x="119151" y="846"/>
                  </a:cubicBezTo>
                  <a:cubicBezTo>
                    <a:pt x="119094" y="675"/>
                    <a:pt x="117496" y="304"/>
                    <a:pt x="117296" y="276"/>
                  </a:cubicBezTo>
                  <a:cubicBezTo>
                    <a:pt x="116233" y="74"/>
                    <a:pt x="115075" y="0"/>
                    <a:pt x="113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7"/>
            <p:cNvSpPr/>
            <p:nvPr/>
          </p:nvSpPr>
          <p:spPr>
            <a:xfrm rot="5400000">
              <a:off x="1924073" y="2555727"/>
              <a:ext cx="3581804" cy="189750"/>
            </a:xfrm>
            <a:custGeom>
              <a:avLst/>
              <a:gdLst/>
              <a:ahLst/>
              <a:cxnLst/>
              <a:rect l="l" t="t" r="r" b="b"/>
              <a:pathLst>
                <a:path w="130878" h="7590" extrusionOk="0">
                  <a:moveTo>
                    <a:pt x="108635" y="0"/>
                  </a:moveTo>
                  <a:cubicBezTo>
                    <a:pt x="108534" y="0"/>
                    <a:pt x="108413" y="10"/>
                    <a:pt x="108280" y="29"/>
                  </a:cubicBezTo>
                  <a:cubicBezTo>
                    <a:pt x="107244" y="244"/>
                    <a:pt x="100302" y="365"/>
                    <a:pt x="95289" y="365"/>
                  </a:cubicBezTo>
                  <a:cubicBezTo>
                    <a:pt x="92985" y="365"/>
                    <a:pt x="91089" y="340"/>
                    <a:pt x="90362" y="286"/>
                  </a:cubicBezTo>
                  <a:cubicBezTo>
                    <a:pt x="89141" y="203"/>
                    <a:pt x="88375" y="161"/>
                    <a:pt x="87614" y="161"/>
                  </a:cubicBezTo>
                  <a:cubicBezTo>
                    <a:pt x="86792" y="161"/>
                    <a:pt x="85976" y="210"/>
                    <a:pt x="84598" y="314"/>
                  </a:cubicBezTo>
                  <a:cubicBezTo>
                    <a:pt x="81288" y="571"/>
                    <a:pt x="71816" y="343"/>
                    <a:pt x="67450" y="685"/>
                  </a:cubicBezTo>
                  <a:cubicBezTo>
                    <a:pt x="67091" y="710"/>
                    <a:pt x="66836" y="720"/>
                    <a:pt x="66651" y="720"/>
                  </a:cubicBezTo>
                  <a:cubicBezTo>
                    <a:pt x="65863" y="720"/>
                    <a:pt x="66346" y="536"/>
                    <a:pt x="65380" y="536"/>
                  </a:cubicBezTo>
                  <a:cubicBezTo>
                    <a:pt x="65278" y="536"/>
                    <a:pt x="65161" y="538"/>
                    <a:pt x="65025" y="542"/>
                  </a:cubicBezTo>
                  <a:cubicBezTo>
                    <a:pt x="56845" y="802"/>
                    <a:pt x="50748" y="1334"/>
                    <a:pt x="40749" y="1334"/>
                  </a:cubicBezTo>
                  <a:cubicBezTo>
                    <a:pt x="38646" y="1334"/>
                    <a:pt x="36371" y="1310"/>
                    <a:pt x="33868" y="1256"/>
                  </a:cubicBezTo>
                  <a:cubicBezTo>
                    <a:pt x="30615" y="1170"/>
                    <a:pt x="28447" y="1056"/>
                    <a:pt x="28333" y="970"/>
                  </a:cubicBezTo>
                  <a:cubicBezTo>
                    <a:pt x="28307" y="930"/>
                    <a:pt x="28260" y="913"/>
                    <a:pt x="28197" y="913"/>
                  </a:cubicBezTo>
                  <a:cubicBezTo>
                    <a:pt x="27960" y="913"/>
                    <a:pt x="27508" y="1147"/>
                    <a:pt x="27226" y="1147"/>
                  </a:cubicBezTo>
                  <a:cubicBezTo>
                    <a:pt x="27168" y="1147"/>
                    <a:pt x="27117" y="1137"/>
                    <a:pt x="27077" y="1113"/>
                  </a:cubicBezTo>
                  <a:lnTo>
                    <a:pt x="8902" y="1113"/>
                  </a:lnTo>
                  <a:cubicBezTo>
                    <a:pt x="6677" y="1113"/>
                    <a:pt x="5079" y="1113"/>
                    <a:pt x="4680" y="1056"/>
                  </a:cubicBezTo>
                  <a:cubicBezTo>
                    <a:pt x="4352" y="1011"/>
                    <a:pt x="4085" y="988"/>
                    <a:pt x="3861" y="988"/>
                  </a:cubicBezTo>
                  <a:cubicBezTo>
                    <a:pt x="3382" y="988"/>
                    <a:pt x="3097" y="1090"/>
                    <a:pt x="2825" y="1284"/>
                  </a:cubicBezTo>
                  <a:cubicBezTo>
                    <a:pt x="1769" y="2026"/>
                    <a:pt x="0" y="7105"/>
                    <a:pt x="1199" y="7333"/>
                  </a:cubicBezTo>
                  <a:cubicBezTo>
                    <a:pt x="1299" y="7350"/>
                    <a:pt x="1495" y="7357"/>
                    <a:pt x="1774" y="7357"/>
                  </a:cubicBezTo>
                  <a:cubicBezTo>
                    <a:pt x="2447" y="7357"/>
                    <a:pt x="3606" y="7316"/>
                    <a:pt x="5079" y="7276"/>
                  </a:cubicBezTo>
                  <a:cubicBezTo>
                    <a:pt x="6472" y="7232"/>
                    <a:pt x="10875" y="7123"/>
                    <a:pt x="15204" y="7123"/>
                  </a:cubicBezTo>
                  <a:cubicBezTo>
                    <a:pt x="19388" y="7123"/>
                    <a:pt x="23504" y="7225"/>
                    <a:pt x="24766" y="7590"/>
                  </a:cubicBezTo>
                  <a:cubicBezTo>
                    <a:pt x="32973" y="7454"/>
                    <a:pt x="39012" y="7339"/>
                    <a:pt x="43134" y="7339"/>
                  </a:cubicBezTo>
                  <a:cubicBezTo>
                    <a:pt x="45962" y="7339"/>
                    <a:pt x="47887" y="7393"/>
                    <a:pt x="48990" y="7533"/>
                  </a:cubicBezTo>
                  <a:cubicBezTo>
                    <a:pt x="50074" y="7190"/>
                    <a:pt x="59747" y="6819"/>
                    <a:pt x="62029" y="6762"/>
                  </a:cubicBezTo>
                  <a:cubicBezTo>
                    <a:pt x="67850" y="6677"/>
                    <a:pt x="73556" y="6734"/>
                    <a:pt x="73956" y="6620"/>
                  </a:cubicBezTo>
                  <a:cubicBezTo>
                    <a:pt x="74412" y="6506"/>
                    <a:pt x="75710" y="6449"/>
                    <a:pt x="76969" y="6449"/>
                  </a:cubicBezTo>
                  <a:cubicBezTo>
                    <a:pt x="78228" y="6449"/>
                    <a:pt x="79448" y="6506"/>
                    <a:pt x="79748" y="6620"/>
                  </a:cubicBezTo>
                  <a:cubicBezTo>
                    <a:pt x="80145" y="6779"/>
                    <a:pt x="80618" y="6831"/>
                    <a:pt x="81107" y="6831"/>
                  </a:cubicBezTo>
                  <a:cubicBezTo>
                    <a:pt x="82064" y="6831"/>
                    <a:pt x="83080" y="6630"/>
                    <a:pt x="83704" y="6630"/>
                  </a:cubicBezTo>
                  <a:cubicBezTo>
                    <a:pt x="83905" y="6630"/>
                    <a:pt x="84065" y="6650"/>
                    <a:pt x="84170" y="6705"/>
                  </a:cubicBezTo>
                  <a:cubicBezTo>
                    <a:pt x="88108" y="6423"/>
                    <a:pt x="88450" y="6314"/>
                    <a:pt x="92343" y="6314"/>
                  </a:cubicBezTo>
                  <a:cubicBezTo>
                    <a:pt x="94346" y="6314"/>
                    <a:pt x="97289" y="6343"/>
                    <a:pt x="102146" y="6391"/>
                  </a:cubicBezTo>
                  <a:cubicBezTo>
                    <a:pt x="105284" y="6420"/>
                    <a:pt x="114700" y="6563"/>
                    <a:pt x="114700" y="6563"/>
                  </a:cubicBezTo>
                  <a:cubicBezTo>
                    <a:pt x="115611" y="6476"/>
                    <a:pt x="116557" y="6443"/>
                    <a:pt x="117507" y="6443"/>
                  </a:cubicBezTo>
                  <a:cubicBezTo>
                    <a:pt x="120650" y="6443"/>
                    <a:pt x="123834" y="6806"/>
                    <a:pt x="125913" y="6806"/>
                  </a:cubicBezTo>
                  <a:cubicBezTo>
                    <a:pt x="126946" y="6806"/>
                    <a:pt x="127706" y="6716"/>
                    <a:pt x="128053" y="6449"/>
                  </a:cubicBezTo>
                  <a:cubicBezTo>
                    <a:pt x="129251" y="5536"/>
                    <a:pt x="130877" y="1655"/>
                    <a:pt x="130392" y="714"/>
                  </a:cubicBezTo>
                  <a:cubicBezTo>
                    <a:pt x="130317" y="518"/>
                    <a:pt x="127406" y="449"/>
                    <a:pt x="124592" y="449"/>
                  </a:cubicBezTo>
                  <a:cubicBezTo>
                    <a:pt x="122081" y="449"/>
                    <a:pt x="119648" y="504"/>
                    <a:pt x="119379" y="571"/>
                  </a:cubicBezTo>
                  <a:cubicBezTo>
                    <a:pt x="119303" y="586"/>
                    <a:pt x="119226" y="593"/>
                    <a:pt x="119154" y="593"/>
                  </a:cubicBezTo>
                  <a:cubicBezTo>
                    <a:pt x="118957" y="593"/>
                    <a:pt x="118793" y="540"/>
                    <a:pt x="118751" y="457"/>
                  </a:cubicBezTo>
                  <a:cubicBezTo>
                    <a:pt x="118694" y="428"/>
                    <a:pt x="113929" y="229"/>
                    <a:pt x="113844" y="229"/>
                  </a:cubicBezTo>
                  <a:cubicBezTo>
                    <a:pt x="109963" y="114"/>
                    <a:pt x="110791" y="143"/>
                    <a:pt x="109393" y="114"/>
                  </a:cubicBezTo>
                  <a:lnTo>
                    <a:pt x="108965" y="114"/>
                  </a:lnTo>
                  <a:cubicBezTo>
                    <a:pt x="108965" y="38"/>
                    <a:pt x="108838" y="0"/>
                    <a:pt x="108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7"/>
            <p:cNvSpPr/>
            <p:nvPr/>
          </p:nvSpPr>
          <p:spPr>
            <a:xfrm rot="-5400000">
              <a:off x="-1221171" y="2607829"/>
              <a:ext cx="3666692" cy="201500"/>
            </a:xfrm>
            <a:custGeom>
              <a:avLst/>
              <a:gdLst/>
              <a:ahLst/>
              <a:cxnLst/>
              <a:rect l="l" t="t" r="r" b="b"/>
              <a:pathLst>
                <a:path w="135728" h="8060" extrusionOk="0">
                  <a:moveTo>
                    <a:pt x="90622" y="0"/>
                  </a:moveTo>
                  <a:cubicBezTo>
                    <a:pt x="89853" y="0"/>
                    <a:pt x="89036" y="43"/>
                    <a:pt x="87765" y="122"/>
                  </a:cubicBezTo>
                  <a:cubicBezTo>
                    <a:pt x="86877" y="181"/>
                    <a:pt x="85558" y="200"/>
                    <a:pt x="84011" y="200"/>
                  </a:cubicBezTo>
                  <a:cubicBezTo>
                    <a:pt x="81280" y="200"/>
                    <a:pt x="77841" y="141"/>
                    <a:pt x="74824" y="141"/>
                  </a:cubicBezTo>
                  <a:cubicBezTo>
                    <a:pt x="72963" y="141"/>
                    <a:pt x="71263" y="164"/>
                    <a:pt x="69990" y="236"/>
                  </a:cubicBezTo>
                  <a:cubicBezTo>
                    <a:pt x="69680" y="253"/>
                    <a:pt x="69446" y="260"/>
                    <a:pt x="69266" y="260"/>
                  </a:cubicBezTo>
                  <a:cubicBezTo>
                    <a:pt x="68299" y="260"/>
                    <a:pt x="68904" y="59"/>
                    <a:pt x="67849" y="59"/>
                  </a:cubicBezTo>
                  <a:cubicBezTo>
                    <a:pt x="67743" y="59"/>
                    <a:pt x="67621" y="61"/>
                    <a:pt x="67479" y="65"/>
                  </a:cubicBezTo>
                  <a:cubicBezTo>
                    <a:pt x="55923" y="179"/>
                    <a:pt x="35123" y="636"/>
                    <a:pt x="34952" y="636"/>
                  </a:cubicBezTo>
                  <a:cubicBezTo>
                    <a:pt x="33546" y="659"/>
                    <a:pt x="32340" y="673"/>
                    <a:pt x="31400" y="673"/>
                  </a:cubicBezTo>
                  <a:cubicBezTo>
                    <a:pt x="30070" y="673"/>
                    <a:pt x="29272" y="645"/>
                    <a:pt x="29189" y="579"/>
                  </a:cubicBezTo>
                  <a:cubicBezTo>
                    <a:pt x="29169" y="555"/>
                    <a:pt x="29135" y="545"/>
                    <a:pt x="29091" y="545"/>
                  </a:cubicBezTo>
                  <a:cubicBezTo>
                    <a:pt x="28857" y="545"/>
                    <a:pt x="28327" y="831"/>
                    <a:pt x="28028" y="831"/>
                  </a:cubicBezTo>
                  <a:cubicBezTo>
                    <a:pt x="27980" y="831"/>
                    <a:pt x="27938" y="824"/>
                    <a:pt x="27905" y="807"/>
                  </a:cubicBezTo>
                  <a:cubicBezTo>
                    <a:pt x="11841" y="1492"/>
                    <a:pt x="12155" y="1492"/>
                    <a:pt x="9073" y="1606"/>
                  </a:cubicBezTo>
                  <a:cubicBezTo>
                    <a:pt x="7383" y="1670"/>
                    <a:pt x="6029" y="1702"/>
                    <a:pt x="5278" y="1702"/>
                  </a:cubicBezTo>
                  <a:cubicBezTo>
                    <a:pt x="5027" y="1702"/>
                    <a:pt x="4843" y="1699"/>
                    <a:pt x="4736" y="1691"/>
                  </a:cubicBezTo>
                  <a:cubicBezTo>
                    <a:pt x="4452" y="1668"/>
                    <a:pt x="4211" y="1655"/>
                    <a:pt x="4003" y="1655"/>
                  </a:cubicBezTo>
                  <a:cubicBezTo>
                    <a:pt x="3461" y="1655"/>
                    <a:pt x="3142" y="1742"/>
                    <a:pt x="2853" y="1948"/>
                  </a:cubicBezTo>
                  <a:cubicBezTo>
                    <a:pt x="1741" y="2747"/>
                    <a:pt x="0" y="7797"/>
                    <a:pt x="1227" y="8054"/>
                  </a:cubicBezTo>
                  <a:cubicBezTo>
                    <a:pt x="1273" y="8058"/>
                    <a:pt x="1341" y="8060"/>
                    <a:pt x="1429" y="8060"/>
                  </a:cubicBezTo>
                  <a:cubicBezTo>
                    <a:pt x="2000" y="8060"/>
                    <a:pt x="3425" y="7985"/>
                    <a:pt x="5279" y="7911"/>
                  </a:cubicBezTo>
                  <a:cubicBezTo>
                    <a:pt x="6363" y="7883"/>
                    <a:pt x="7561" y="7797"/>
                    <a:pt x="8874" y="7712"/>
                  </a:cubicBezTo>
                  <a:cubicBezTo>
                    <a:pt x="10569" y="7648"/>
                    <a:pt x="17896" y="7254"/>
                    <a:pt x="22421" y="7254"/>
                  </a:cubicBezTo>
                  <a:cubicBezTo>
                    <a:pt x="23989" y="7254"/>
                    <a:pt x="25221" y="7301"/>
                    <a:pt x="25765" y="7426"/>
                  </a:cubicBezTo>
                  <a:cubicBezTo>
                    <a:pt x="27318" y="7357"/>
                    <a:pt x="39590" y="6534"/>
                    <a:pt x="46723" y="6534"/>
                  </a:cubicBezTo>
                  <a:cubicBezTo>
                    <a:pt x="48369" y="6534"/>
                    <a:pt x="49741" y="6578"/>
                    <a:pt x="50645" y="6684"/>
                  </a:cubicBezTo>
                  <a:cubicBezTo>
                    <a:pt x="51700" y="6401"/>
                    <a:pt x="56886" y="6281"/>
                    <a:pt x="62373" y="6281"/>
                  </a:cubicBezTo>
                  <a:cubicBezTo>
                    <a:pt x="62970" y="6281"/>
                    <a:pt x="63570" y="6282"/>
                    <a:pt x="64169" y="6285"/>
                  </a:cubicBezTo>
                  <a:cubicBezTo>
                    <a:pt x="68420" y="6325"/>
                    <a:pt x="72560" y="6378"/>
                    <a:pt x="74827" y="6378"/>
                  </a:cubicBezTo>
                  <a:cubicBezTo>
                    <a:pt x="75817" y="6378"/>
                    <a:pt x="76450" y="6368"/>
                    <a:pt x="76581" y="6342"/>
                  </a:cubicBezTo>
                  <a:cubicBezTo>
                    <a:pt x="77025" y="6228"/>
                    <a:pt x="78154" y="6176"/>
                    <a:pt x="79322" y="6176"/>
                  </a:cubicBezTo>
                  <a:cubicBezTo>
                    <a:pt x="80778" y="6176"/>
                    <a:pt x="82297" y="6257"/>
                    <a:pt x="82629" y="6399"/>
                  </a:cubicBezTo>
                  <a:cubicBezTo>
                    <a:pt x="83067" y="6564"/>
                    <a:pt x="83583" y="6617"/>
                    <a:pt x="84112" y="6617"/>
                  </a:cubicBezTo>
                  <a:cubicBezTo>
                    <a:pt x="85052" y="6617"/>
                    <a:pt x="86032" y="6450"/>
                    <a:pt x="86678" y="6450"/>
                  </a:cubicBezTo>
                  <a:cubicBezTo>
                    <a:pt x="86925" y="6450"/>
                    <a:pt x="87123" y="6475"/>
                    <a:pt x="87252" y="6542"/>
                  </a:cubicBezTo>
                  <a:cubicBezTo>
                    <a:pt x="89752" y="6409"/>
                    <a:pt x="90607" y="6285"/>
                    <a:pt x="94149" y="6285"/>
                  </a:cubicBezTo>
                  <a:cubicBezTo>
                    <a:pt x="97480" y="6285"/>
                    <a:pt x="103187" y="6395"/>
                    <a:pt x="114871" y="6713"/>
                  </a:cubicBezTo>
                  <a:cubicBezTo>
                    <a:pt x="116816" y="6767"/>
                    <a:pt x="118094" y="6783"/>
                    <a:pt x="119020" y="6783"/>
                  </a:cubicBezTo>
                  <a:cubicBezTo>
                    <a:pt x="120298" y="6783"/>
                    <a:pt x="120904" y="6753"/>
                    <a:pt x="121664" y="6753"/>
                  </a:cubicBezTo>
                  <a:cubicBezTo>
                    <a:pt x="122680" y="6753"/>
                    <a:pt x="123972" y="6806"/>
                    <a:pt x="127511" y="7055"/>
                  </a:cubicBezTo>
                  <a:cubicBezTo>
                    <a:pt x="128749" y="7137"/>
                    <a:pt x="129857" y="7206"/>
                    <a:pt x="130752" y="7206"/>
                  </a:cubicBezTo>
                  <a:cubicBezTo>
                    <a:pt x="131734" y="7206"/>
                    <a:pt x="132459" y="7123"/>
                    <a:pt x="132817" y="6884"/>
                  </a:cubicBezTo>
                  <a:cubicBezTo>
                    <a:pt x="134101" y="5943"/>
                    <a:pt x="135728" y="2091"/>
                    <a:pt x="135271" y="1121"/>
                  </a:cubicBezTo>
                  <a:cubicBezTo>
                    <a:pt x="135177" y="914"/>
                    <a:pt x="130495" y="831"/>
                    <a:pt x="127152" y="831"/>
                  </a:cubicBezTo>
                  <a:cubicBezTo>
                    <a:pt x="125418" y="831"/>
                    <a:pt x="124044" y="853"/>
                    <a:pt x="123858" y="892"/>
                  </a:cubicBezTo>
                  <a:cubicBezTo>
                    <a:pt x="123782" y="908"/>
                    <a:pt x="123703" y="915"/>
                    <a:pt x="123628" y="915"/>
                  </a:cubicBezTo>
                  <a:cubicBezTo>
                    <a:pt x="123421" y="915"/>
                    <a:pt x="123236" y="862"/>
                    <a:pt x="123174" y="778"/>
                  </a:cubicBezTo>
                  <a:cubicBezTo>
                    <a:pt x="123145" y="778"/>
                    <a:pt x="123002" y="778"/>
                    <a:pt x="122717" y="750"/>
                  </a:cubicBezTo>
                  <a:cubicBezTo>
                    <a:pt x="120748" y="607"/>
                    <a:pt x="113787" y="322"/>
                    <a:pt x="113473" y="265"/>
                  </a:cubicBezTo>
                  <a:cubicBezTo>
                    <a:pt x="113187" y="236"/>
                    <a:pt x="113073" y="236"/>
                    <a:pt x="113073" y="236"/>
                  </a:cubicBezTo>
                  <a:cubicBezTo>
                    <a:pt x="113073" y="167"/>
                    <a:pt x="112948" y="129"/>
                    <a:pt x="112766" y="129"/>
                  </a:cubicBezTo>
                  <a:cubicBezTo>
                    <a:pt x="112648" y="129"/>
                    <a:pt x="112506" y="145"/>
                    <a:pt x="112360" y="179"/>
                  </a:cubicBezTo>
                  <a:cubicBezTo>
                    <a:pt x="111532" y="350"/>
                    <a:pt x="107538" y="350"/>
                    <a:pt x="103429" y="350"/>
                  </a:cubicBezTo>
                  <a:cubicBezTo>
                    <a:pt x="99321" y="350"/>
                    <a:pt x="95098" y="265"/>
                    <a:pt x="93728" y="179"/>
                  </a:cubicBezTo>
                  <a:cubicBezTo>
                    <a:pt x="92337" y="57"/>
                    <a:pt x="91511" y="0"/>
                    <a:pt x="90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" name="Google Shape;1294;p67"/>
          <p:cNvGrpSpPr/>
          <p:nvPr/>
        </p:nvGrpSpPr>
        <p:grpSpPr>
          <a:xfrm rot="3599956">
            <a:off x="2972528" y="1163478"/>
            <a:ext cx="419925" cy="222725"/>
            <a:chOff x="2951412" y="1320981"/>
            <a:chExt cx="419934" cy="222729"/>
          </a:xfrm>
        </p:grpSpPr>
        <p:sp>
          <p:nvSpPr>
            <p:cNvPr id="1295" name="Google Shape;1295;p67"/>
            <p:cNvSpPr/>
            <p:nvPr/>
          </p:nvSpPr>
          <p:spPr>
            <a:xfrm rot="-1677089">
              <a:off x="2986451" y="1372774"/>
              <a:ext cx="64322" cy="165517"/>
            </a:xfrm>
            <a:custGeom>
              <a:avLst/>
              <a:gdLst/>
              <a:ahLst/>
              <a:cxnLst/>
              <a:rect l="l" t="t" r="r" b="b"/>
              <a:pathLst>
                <a:path w="2573" h="6621" extrusionOk="0">
                  <a:moveTo>
                    <a:pt x="1078" y="0"/>
                  </a:moveTo>
                  <a:cubicBezTo>
                    <a:pt x="591" y="0"/>
                    <a:pt x="90" y="310"/>
                    <a:pt x="60" y="930"/>
                  </a:cubicBezTo>
                  <a:cubicBezTo>
                    <a:pt x="1" y="2618"/>
                    <a:pt x="150" y="4276"/>
                    <a:pt x="523" y="5919"/>
                  </a:cubicBezTo>
                  <a:cubicBezTo>
                    <a:pt x="637" y="6408"/>
                    <a:pt x="1003" y="6621"/>
                    <a:pt x="1385" y="6621"/>
                  </a:cubicBezTo>
                  <a:cubicBezTo>
                    <a:pt x="1960" y="6621"/>
                    <a:pt x="2573" y="6140"/>
                    <a:pt x="2420" y="5396"/>
                  </a:cubicBezTo>
                  <a:cubicBezTo>
                    <a:pt x="2077" y="3917"/>
                    <a:pt x="1972" y="2454"/>
                    <a:pt x="2017" y="930"/>
                  </a:cubicBezTo>
                  <a:cubicBezTo>
                    <a:pt x="2039" y="310"/>
                    <a:pt x="1565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7"/>
            <p:cNvSpPr/>
            <p:nvPr/>
          </p:nvSpPr>
          <p:spPr>
            <a:xfrm>
              <a:off x="3128925" y="1320981"/>
              <a:ext cx="49325" cy="202772"/>
            </a:xfrm>
            <a:custGeom>
              <a:avLst/>
              <a:gdLst/>
              <a:ahLst/>
              <a:cxnLst/>
              <a:rect l="l" t="t" r="r" b="b"/>
              <a:pathLst>
                <a:path w="1973" h="5456" extrusionOk="0">
                  <a:moveTo>
                    <a:pt x="987" y="0"/>
                  </a:moveTo>
                  <a:cubicBezTo>
                    <a:pt x="494" y="0"/>
                    <a:pt x="1" y="314"/>
                    <a:pt x="1" y="941"/>
                  </a:cubicBezTo>
                  <a:lnTo>
                    <a:pt x="1" y="4526"/>
                  </a:lnTo>
                  <a:cubicBezTo>
                    <a:pt x="1" y="5146"/>
                    <a:pt x="494" y="5456"/>
                    <a:pt x="987" y="5456"/>
                  </a:cubicBezTo>
                  <a:cubicBezTo>
                    <a:pt x="1479" y="5456"/>
                    <a:pt x="1972" y="5146"/>
                    <a:pt x="1972" y="4526"/>
                  </a:cubicBezTo>
                  <a:lnTo>
                    <a:pt x="1972" y="941"/>
                  </a:lnTo>
                  <a:cubicBezTo>
                    <a:pt x="1972" y="314"/>
                    <a:pt x="1479" y="0"/>
                    <a:pt x="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7"/>
            <p:cNvSpPr/>
            <p:nvPr/>
          </p:nvSpPr>
          <p:spPr>
            <a:xfrm rot="2324420">
              <a:off x="3263449" y="1376738"/>
              <a:ext cx="65826" cy="157602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67"/>
          <p:cNvGrpSpPr/>
          <p:nvPr/>
        </p:nvGrpSpPr>
        <p:grpSpPr>
          <a:xfrm>
            <a:off x="2688800" y="1888251"/>
            <a:ext cx="130588" cy="194506"/>
            <a:chOff x="2540775" y="2709726"/>
            <a:chExt cx="130588" cy="194506"/>
          </a:xfrm>
        </p:grpSpPr>
        <p:sp>
          <p:nvSpPr>
            <p:cNvPr id="1299" name="Google Shape;1299;p67"/>
            <p:cNvSpPr/>
            <p:nvPr/>
          </p:nvSpPr>
          <p:spPr>
            <a:xfrm rot="5538887">
              <a:off x="2550831" y="2785777"/>
              <a:ext cx="167583" cy="66768"/>
            </a:xfrm>
            <a:custGeom>
              <a:avLst/>
              <a:gdLst/>
              <a:ahLst/>
              <a:cxnLst/>
              <a:rect l="l" t="t" r="r" b="b"/>
              <a:pathLst>
                <a:path w="4237" h="1688" extrusionOk="0">
                  <a:moveTo>
                    <a:pt x="1373" y="0"/>
                  </a:moveTo>
                  <a:cubicBezTo>
                    <a:pt x="1108" y="0"/>
                    <a:pt x="840" y="20"/>
                    <a:pt x="568" y="59"/>
                  </a:cubicBezTo>
                  <a:cubicBezTo>
                    <a:pt x="195" y="118"/>
                    <a:pt x="1" y="567"/>
                    <a:pt x="90" y="865"/>
                  </a:cubicBezTo>
                  <a:cubicBezTo>
                    <a:pt x="179" y="1182"/>
                    <a:pt x="462" y="1327"/>
                    <a:pt x="764" y="1327"/>
                  </a:cubicBezTo>
                  <a:cubicBezTo>
                    <a:pt x="818" y="1327"/>
                    <a:pt x="873" y="1322"/>
                    <a:pt x="927" y="1313"/>
                  </a:cubicBezTo>
                  <a:cubicBezTo>
                    <a:pt x="1080" y="1292"/>
                    <a:pt x="1235" y="1282"/>
                    <a:pt x="1389" y="1282"/>
                  </a:cubicBezTo>
                  <a:cubicBezTo>
                    <a:pt x="1899" y="1282"/>
                    <a:pt x="2410" y="1394"/>
                    <a:pt x="2868" y="1612"/>
                  </a:cubicBezTo>
                  <a:cubicBezTo>
                    <a:pt x="2979" y="1664"/>
                    <a:pt x="3088" y="1687"/>
                    <a:pt x="3190" y="1687"/>
                  </a:cubicBezTo>
                  <a:cubicBezTo>
                    <a:pt x="3823" y="1687"/>
                    <a:pt x="4237" y="813"/>
                    <a:pt x="3556" y="492"/>
                  </a:cubicBezTo>
                  <a:cubicBezTo>
                    <a:pt x="2859" y="160"/>
                    <a:pt x="2129" y="0"/>
                    <a:pt x="1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7"/>
            <p:cNvSpPr/>
            <p:nvPr/>
          </p:nvSpPr>
          <p:spPr>
            <a:xfrm rot="5538887">
              <a:off x="2497436" y="2756926"/>
              <a:ext cx="143778" cy="51334"/>
            </a:xfrm>
            <a:custGeom>
              <a:avLst/>
              <a:gdLst/>
              <a:ahLst/>
              <a:cxnLst/>
              <a:rect l="l" t="t" r="r" b="b"/>
              <a:pathLst>
                <a:path w="4931" h="1680" extrusionOk="0">
                  <a:moveTo>
                    <a:pt x="1953" y="0"/>
                  </a:moveTo>
                  <a:cubicBezTo>
                    <a:pt x="1579" y="0"/>
                    <a:pt x="1200" y="38"/>
                    <a:pt x="812" y="116"/>
                  </a:cubicBezTo>
                  <a:cubicBezTo>
                    <a:pt x="0" y="298"/>
                    <a:pt x="278" y="1386"/>
                    <a:pt x="1017" y="1386"/>
                  </a:cubicBezTo>
                  <a:cubicBezTo>
                    <a:pt x="1066" y="1386"/>
                    <a:pt x="1118" y="1381"/>
                    <a:pt x="1171" y="1371"/>
                  </a:cubicBezTo>
                  <a:cubicBezTo>
                    <a:pt x="1437" y="1321"/>
                    <a:pt x="1704" y="1296"/>
                    <a:pt x="1970" y="1296"/>
                  </a:cubicBezTo>
                  <a:cubicBezTo>
                    <a:pt x="2511" y="1296"/>
                    <a:pt x="3045" y="1399"/>
                    <a:pt x="3546" y="1610"/>
                  </a:cubicBezTo>
                  <a:cubicBezTo>
                    <a:pt x="3651" y="1658"/>
                    <a:pt x="3754" y="1679"/>
                    <a:pt x="3853" y="1679"/>
                  </a:cubicBezTo>
                  <a:cubicBezTo>
                    <a:pt x="4488" y="1679"/>
                    <a:pt x="4930" y="799"/>
                    <a:pt x="4233" y="489"/>
                  </a:cubicBezTo>
                  <a:cubicBezTo>
                    <a:pt x="3486" y="166"/>
                    <a:pt x="2732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1" name="Google Shape;1301;p67"/>
          <p:cNvSpPr/>
          <p:nvPr/>
        </p:nvSpPr>
        <p:spPr>
          <a:xfrm>
            <a:off x="8749688" y="13718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Image3">
            <a:extLst>
              <a:ext uri="{FF2B5EF4-FFF2-40B4-BE49-F238E27FC236}">
                <a16:creationId xmlns:a16="http://schemas.microsoft.com/office/drawing/2014/main" id="{E44ED48D-A2D6-434F-AC0D-694B9C8544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31848" y="1836432"/>
            <a:ext cx="2819400" cy="240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6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GRĂDINIŢA CU PROGRAM PRELUNGIT NR.1 (denumire noua </a:t>
            </a:r>
            <a:r>
              <a:rPr lang="ro-R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incepand</a:t>
            </a: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01.09.2018) , fosta GRĂDINIŢA CU PROGRAM NORMAL NR. 2- structură</a:t>
            </a:r>
            <a:endParaRPr sz="1800" dirty="0"/>
          </a:p>
        </p:txBody>
      </p:sp>
      <p:sp>
        <p:nvSpPr>
          <p:cNvPr id="1084" name="Google Shape;1084;p63"/>
          <p:cNvSpPr/>
          <p:nvPr/>
        </p:nvSpPr>
        <p:spPr>
          <a:xfrm flipH="1">
            <a:off x="7708073" y="892927"/>
            <a:ext cx="501451" cy="656957"/>
          </a:xfrm>
          <a:custGeom>
            <a:avLst/>
            <a:gdLst/>
            <a:ahLst/>
            <a:cxnLst/>
            <a:rect l="l" t="t" r="r" b="b"/>
            <a:pathLst>
              <a:path w="18848" h="24693" extrusionOk="0">
                <a:moveTo>
                  <a:pt x="14943" y="4102"/>
                </a:moveTo>
                <a:cubicBezTo>
                  <a:pt x="13444" y="1910"/>
                  <a:pt x="17663" y="1"/>
                  <a:pt x="18543" y="2069"/>
                </a:cubicBezTo>
                <a:cubicBezTo>
                  <a:pt x="18847" y="2723"/>
                  <a:pt x="18795" y="3604"/>
                  <a:pt x="18367" y="4192"/>
                </a:cubicBezTo>
                <a:cubicBezTo>
                  <a:pt x="17705" y="5100"/>
                  <a:pt x="16225" y="5205"/>
                  <a:pt x="15347" y="4536"/>
                </a:cubicBezTo>
                <a:cubicBezTo>
                  <a:pt x="15433" y="4725"/>
                  <a:pt x="15446" y="4949"/>
                  <a:pt x="15356" y="5188"/>
                </a:cubicBezTo>
                <a:cubicBezTo>
                  <a:pt x="15169" y="5672"/>
                  <a:pt x="14790" y="6053"/>
                  <a:pt x="14308" y="6246"/>
                </a:cubicBezTo>
                <a:cubicBezTo>
                  <a:pt x="13744" y="6466"/>
                  <a:pt x="13176" y="6196"/>
                  <a:pt x="13017" y="5605"/>
                </a:cubicBezTo>
                <a:cubicBezTo>
                  <a:pt x="12904" y="5182"/>
                  <a:pt x="12948" y="4779"/>
                  <a:pt x="13260" y="4450"/>
                </a:cubicBezTo>
                <a:cubicBezTo>
                  <a:pt x="13564" y="4132"/>
                  <a:pt x="14102" y="3872"/>
                  <a:pt x="14549" y="3966"/>
                </a:cubicBezTo>
                <a:cubicBezTo>
                  <a:pt x="14559" y="3966"/>
                  <a:pt x="14568" y="3968"/>
                  <a:pt x="14578" y="3970"/>
                </a:cubicBezTo>
                <a:cubicBezTo>
                  <a:pt x="14706" y="3993"/>
                  <a:pt x="14828" y="4039"/>
                  <a:pt x="14943" y="4104"/>
                </a:cubicBezTo>
                <a:close/>
                <a:moveTo>
                  <a:pt x="16364" y="5460"/>
                </a:moveTo>
                <a:cubicBezTo>
                  <a:pt x="16047" y="5395"/>
                  <a:pt x="15672" y="5573"/>
                  <a:pt x="15456" y="5800"/>
                </a:cubicBezTo>
                <a:cubicBezTo>
                  <a:pt x="15236" y="6032"/>
                  <a:pt x="15201" y="6322"/>
                  <a:pt x="15282" y="6621"/>
                </a:cubicBezTo>
                <a:cubicBezTo>
                  <a:pt x="15398" y="7047"/>
                  <a:pt x="15808" y="7246"/>
                  <a:pt x="16217" y="7087"/>
                </a:cubicBezTo>
                <a:cubicBezTo>
                  <a:pt x="16550" y="6952"/>
                  <a:pt x="16814" y="6686"/>
                  <a:pt x="16944" y="6351"/>
                </a:cubicBezTo>
                <a:cubicBezTo>
                  <a:pt x="17106" y="5919"/>
                  <a:pt x="16808" y="5548"/>
                  <a:pt x="16385" y="5465"/>
                </a:cubicBezTo>
                <a:cubicBezTo>
                  <a:pt x="16378" y="5462"/>
                  <a:pt x="16372" y="5460"/>
                  <a:pt x="16364" y="5460"/>
                </a:cubicBezTo>
                <a:close/>
                <a:moveTo>
                  <a:pt x="14207" y="18100"/>
                </a:moveTo>
                <a:cubicBezTo>
                  <a:pt x="14211" y="18047"/>
                  <a:pt x="14205" y="17997"/>
                  <a:pt x="14190" y="17949"/>
                </a:cubicBezTo>
                <a:cubicBezTo>
                  <a:pt x="14121" y="17425"/>
                  <a:pt x="14016" y="16905"/>
                  <a:pt x="13878" y="16396"/>
                </a:cubicBezTo>
                <a:cubicBezTo>
                  <a:pt x="13631" y="15476"/>
                  <a:pt x="13293" y="14671"/>
                  <a:pt x="13331" y="13697"/>
                </a:cubicBezTo>
                <a:cubicBezTo>
                  <a:pt x="13363" y="12841"/>
                  <a:pt x="13675" y="11917"/>
                  <a:pt x="14341" y="11347"/>
                </a:cubicBezTo>
                <a:cubicBezTo>
                  <a:pt x="14626" y="11217"/>
                  <a:pt x="14895" y="10976"/>
                  <a:pt x="15094" y="10735"/>
                </a:cubicBezTo>
                <a:cubicBezTo>
                  <a:pt x="15458" y="10442"/>
                  <a:pt x="15727" y="10058"/>
                  <a:pt x="15760" y="9583"/>
                </a:cubicBezTo>
                <a:cubicBezTo>
                  <a:pt x="15833" y="8482"/>
                  <a:pt x="14647" y="7472"/>
                  <a:pt x="13807" y="6948"/>
                </a:cubicBezTo>
                <a:cubicBezTo>
                  <a:pt x="13235" y="6592"/>
                  <a:pt x="12554" y="6280"/>
                  <a:pt x="11891" y="6139"/>
                </a:cubicBezTo>
                <a:cubicBezTo>
                  <a:pt x="11422" y="6043"/>
                  <a:pt x="10774" y="5999"/>
                  <a:pt x="10406" y="6370"/>
                </a:cubicBezTo>
                <a:cubicBezTo>
                  <a:pt x="9944" y="6711"/>
                  <a:pt x="9450" y="7602"/>
                  <a:pt x="9500" y="8181"/>
                </a:cubicBezTo>
                <a:cubicBezTo>
                  <a:pt x="9502" y="8239"/>
                  <a:pt x="9511" y="8300"/>
                  <a:pt x="9532" y="8355"/>
                </a:cubicBezTo>
                <a:cubicBezTo>
                  <a:pt x="9037" y="9216"/>
                  <a:pt x="8773" y="10245"/>
                  <a:pt x="8107" y="10991"/>
                </a:cubicBezTo>
                <a:cubicBezTo>
                  <a:pt x="7352" y="11833"/>
                  <a:pt x="5590" y="11905"/>
                  <a:pt x="4540" y="12186"/>
                </a:cubicBezTo>
                <a:cubicBezTo>
                  <a:pt x="4435" y="12213"/>
                  <a:pt x="4332" y="12242"/>
                  <a:pt x="4229" y="12276"/>
                </a:cubicBezTo>
                <a:cubicBezTo>
                  <a:pt x="4190" y="12280"/>
                  <a:pt x="4150" y="12292"/>
                  <a:pt x="4114" y="12309"/>
                </a:cubicBezTo>
                <a:cubicBezTo>
                  <a:pt x="2280" y="12890"/>
                  <a:pt x="883" y="13961"/>
                  <a:pt x="241" y="15828"/>
                </a:cubicBezTo>
                <a:cubicBezTo>
                  <a:pt x="78" y="16299"/>
                  <a:pt x="0" y="16794"/>
                  <a:pt x="11" y="17293"/>
                </a:cubicBezTo>
                <a:cubicBezTo>
                  <a:pt x="61" y="19891"/>
                  <a:pt x="2343" y="22134"/>
                  <a:pt x="4479" y="23305"/>
                </a:cubicBezTo>
                <a:cubicBezTo>
                  <a:pt x="6019" y="24150"/>
                  <a:pt x="7886" y="24693"/>
                  <a:pt x="9653" y="24496"/>
                </a:cubicBezTo>
                <a:cubicBezTo>
                  <a:pt x="11229" y="24320"/>
                  <a:pt x="12533" y="23108"/>
                  <a:pt x="13421" y="21874"/>
                </a:cubicBezTo>
                <a:cubicBezTo>
                  <a:pt x="14211" y="20774"/>
                  <a:pt x="14352" y="19414"/>
                  <a:pt x="14207" y="18100"/>
                </a:cubicBezTo>
                <a:close/>
                <a:moveTo>
                  <a:pt x="16198" y="6087"/>
                </a:moveTo>
                <a:cubicBezTo>
                  <a:pt x="16106" y="6093"/>
                  <a:pt x="15919" y="6217"/>
                  <a:pt x="15896" y="6292"/>
                </a:cubicBezTo>
                <a:cubicBezTo>
                  <a:pt x="15877" y="6349"/>
                  <a:pt x="15896" y="6441"/>
                  <a:pt x="15930" y="6494"/>
                </a:cubicBezTo>
                <a:cubicBezTo>
                  <a:pt x="15963" y="6494"/>
                  <a:pt x="16028" y="6460"/>
                  <a:pt x="16051" y="6447"/>
                </a:cubicBezTo>
                <a:cubicBezTo>
                  <a:pt x="16160" y="6380"/>
                  <a:pt x="16292" y="6265"/>
                  <a:pt x="16330" y="6137"/>
                </a:cubicBezTo>
                <a:cubicBezTo>
                  <a:pt x="16332" y="6133"/>
                  <a:pt x="16332" y="6129"/>
                  <a:pt x="16332" y="6125"/>
                </a:cubicBezTo>
                <a:cubicBezTo>
                  <a:pt x="16301" y="6112"/>
                  <a:pt x="16269" y="6104"/>
                  <a:pt x="16236" y="6097"/>
                </a:cubicBezTo>
                <a:cubicBezTo>
                  <a:pt x="16223" y="6095"/>
                  <a:pt x="16211" y="6091"/>
                  <a:pt x="16198" y="6087"/>
                </a:cubicBezTo>
                <a:close/>
                <a:moveTo>
                  <a:pt x="14329" y="4725"/>
                </a:moveTo>
                <a:cubicBezTo>
                  <a:pt x="14148" y="4723"/>
                  <a:pt x="13817" y="4943"/>
                  <a:pt x="13767" y="5102"/>
                </a:cubicBezTo>
                <a:cubicBezTo>
                  <a:pt x="13729" y="5219"/>
                  <a:pt x="13765" y="5397"/>
                  <a:pt x="13834" y="5500"/>
                </a:cubicBezTo>
                <a:cubicBezTo>
                  <a:pt x="13889" y="5582"/>
                  <a:pt x="14077" y="5483"/>
                  <a:pt x="14138" y="5448"/>
                </a:cubicBezTo>
                <a:cubicBezTo>
                  <a:pt x="14327" y="5335"/>
                  <a:pt x="14540" y="5142"/>
                  <a:pt x="14603" y="4926"/>
                </a:cubicBezTo>
                <a:cubicBezTo>
                  <a:pt x="14647" y="4777"/>
                  <a:pt x="14509" y="4767"/>
                  <a:pt x="14389" y="4741"/>
                </a:cubicBezTo>
                <a:cubicBezTo>
                  <a:pt x="14369" y="4737"/>
                  <a:pt x="14348" y="4733"/>
                  <a:pt x="14329" y="4725"/>
                </a:cubicBezTo>
                <a:close/>
                <a:moveTo>
                  <a:pt x="17757" y="2292"/>
                </a:moveTo>
                <a:cubicBezTo>
                  <a:pt x="17734" y="2252"/>
                  <a:pt x="17705" y="2218"/>
                  <a:pt x="17671" y="2189"/>
                </a:cubicBezTo>
                <a:cubicBezTo>
                  <a:pt x="17076" y="1657"/>
                  <a:pt x="14999" y="2595"/>
                  <a:pt x="15618" y="3679"/>
                </a:cubicBezTo>
                <a:cubicBezTo>
                  <a:pt x="16077" y="4163"/>
                  <a:pt x="17158" y="4423"/>
                  <a:pt x="17634" y="3838"/>
                </a:cubicBezTo>
                <a:cubicBezTo>
                  <a:pt x="17881" y="3536"/>
                  <a:pt x="17925" y="2895"/>
                  <a:pt x="17837" y="2520"/>
                </a:cubicBezTo>
                <a:cubicBezTo>
                  <a:pt x="17824" y="2491"/>
                  <a:pt x="17818" y="2463"/>
                  <a:pt x="17814" y="2434"/>
                </a:cubicBezTo>
                <a:lnTo>
                  <a:pt x="17810" y="2422"/>
                </a:lnTo>
                <a:cubicBezTo>
                  <a:pt x="17795" y="2375"/>
                  <a:pt x="17778" y="2331"/>
                  <a:pt x="17757" y="2289"/>
                </a:cubicBezTo>
                <a:close/>
                <a:moveTo>
                  <a:pt x="10345" y="7984"/>
                </a:moveTo>
                <a:cubicBezTo>
                  <a:pt x="10332" y="7881"/>
                  <a:pt x="10426" y="7676"/>
                  <a:pt x="10523" y="7502"/>
                </a:cubicBezTo>
                <a:cubicBezTo>
                  <a:pt x="10908" y="8128"/>
                  <a:pt x="11372" y="8707"/>
                  <a:pt x="11954" y="9159"/>
                </a:cubicBezTo>
                <a:cubicBezTo>
                  <a:pt x="12749" y="9775"/>
                  <a:pt x="13490" y="10002"/>
                  <a:pt x="14402" y="10278"/>
                </a:cubicBezTo>
                <a:cubicBezTo>
                  <a:pt x="14371" y="10329"/>
                  <a:pt x="14333" y="10375"/>
                  <a:pt x="14291" y="10415"/>
                </a:cubicBezTo>
                <a:cubicBezTo>
                  <a:pt x="14272" y="10421"/>
                  <a:pt x="14255" y="10431"/>
                  <a:pt x="14239" y="10440"/>
                </a:cubicBezTo>
                <a:cubicBezTo>
                  <a:pt x="14182" y="10475"/>
                  <a:pt x="14128" y="10509"/>
                  <a:pt x="14075" y="10547"/>
                </a:cubicBezTo>
                <a:cubicBezTo>
                  <a:pt x="14065" y="10549"/>
                  <a:pt x="14054" y="10553"/>
                  <a:pt x="14044" y="10555"/>
                </a:cubicBezTo>
                <a:cubicBezTo>
                  <a:pt x="12233" y="9998"/>
                  <a:pt x="11447" y="9853"/>
                  <a:pt x="10422" y="8134"/>
                </a:cubicBezTo>
                <a:cubicBezTo>
                  <a:pt x="10414" y="8116"/>
                  <a:pt x="10406" y="8095"/>
                  <a:pt x="10395" y="8076"/>
                </a:cubicBezTo>
                <a:lnTo>
                  <a:pt x="10395" y="8076"/>
                </a:lnTo>
                <a:cubicBezTo>
                  <a:pt x="10380" y="8044"/>
                  <a:pt x="10364" y="8013"/>
                  <a:pt x="10343" y="7984"/>
                </a:cubicBezTo>
                <a:close/>
                <a:moveTo>
                  <a:pt x="11068" y="6860"/>
                </a:moveTo>
                <a:cubicBezTo>
                  <a:pt x="11267" y="6810"/>
                  <a:pt x="11678" y="6913"/>
                  <a:pt x="11812" y="6952"/>
                </a:cubicBezTo>
                <a:cubicBezTo>
                  <a:pt x="12317" y="7101"/>
                  <a:pt x="12837" y="7351"/>
                  <a:pt x="13287" y="7619"/>
                </a:cubicBezTo>
                <a:cubicBezTo>
                  <a:pt x="13778" y="7910"/>
                  <a:pt x="14997" y="8746"/>
                  <a:pt x="14901" y="9428"/>
                </a:cubicBezTo>
                <a:cubicBezTo>
                  <a:pt x="14895" y="9469"/>
                  <a:pt x="14882" y="9509"/>
                  <a:pt x="14865" y="9549"/>
                </a:cubicBezTo>
                <a:cubicBezTo>
                  <a:pt x="14088" y="9321"/>
                  <a:pt x="13333" y="9161"/>
                  <a:pt x="12646" y="8690"/>
                </a:cubicBezTo>
                <a:cubicBezTo>
                  <a:pt x="11977" y="8229"/>
                  <a:pt x="11470" y="7558"/>
                  <a:pt x="11068" y="6860"/>
                </a:cubicBezTo>
                <a:close/>
                <a:moveTo>
                  <a:pt x="4028" y="13254"/>
                </a:moveTo>
                <a:cubicBezTo>
                  <a:pt x="4533" y="14782"/>
                  <a:pt x="6660" y="16459"/>
                  <a:pt x="7918" y="17245"/>
                </a:cubicBezTo>
                <a:cubicBezTo>
                  <a:pt x="9337" y="18131"/>
                  <a:pt x="11726" y="19248"/>
                  <a:pt x="13459" y="18645"/>
                </a:cubicBezTo>
                <a:cubicBezTo>
                  <a:pt x="13501" y="20468"/>
                  <a:pt x="12633" y="22054"/>
                  <a:pt x="11057" y="23029"/>
                </a:cubicBezTo>
                <a:cubicBezTo>
                  <a:pt x="8993" y="24307"/>
                  <a:pt x="6258" y="23484"/>
                  <a:pt x="4382" y="22243"/>
                </a:cubicBezTo>
                <a:cubicBezTo>
                  <a:pt x="2651" y="21097"/>
                  <a:pt x="845" y="19043"/>
                  <a:pt x="933" y="16836"/>
                </a:cubicBezTo>
                <a:cubicBezTo>
                  <a:pt x="956" y="16234"/>
                  <a:pt x="1130" y="15652"/>
                  <a:pt x="1434" y="15134"/>
                </a:cubicBezTo>
                <a:cubicBezTo>
                  <a:pt x="2006" y="14151"/>
                  <a:pt x="2987" y="13615"/>
                  <a:pt x="4028" y="13254"/>
                </a:cubicBezTo>
                <a:close/>
                <a:moveTo>
                  <a:pt x="6501" y="22289"/>
                </a:moveTo>
                <a:cubicBezTo>
                  <a:pt x="6583" y="22151"/>
                  <a:pt x="6740" y="22061"/>
                  <a:pt x="6943" y="22126"/>
                </a:cubicBezTo>
                <a:cubicBezTo>
                  <a:pt x="8314" y="22564"/>
                  <a:pt x="9720" y="22448"/>
                  <a:pt x="10837" y="21476"/>
                </a:cubicBezTo>
                <a:cubicBezTo>
                  <a:pt x="11407" y="20977"/>
                  <a:pt x="12204" y="20227"/>
                  <a:pt x="12413" y="19474"/>
                </a:cubicBezTo>
                <a:cubicBezTo>
                  <a:pt x="12403" y="19330"/>
                  <a:pt x="12472" y="19189"/>
                  <a:pt x="12596" y="19112"/>
                </a:cubicBezTo>
                <a:cubicBezTo>
                  <a:pt x="12606" y="19103"/>
                  <a:pt x="12617" y="19097"/>
                  <a:pt x="12627" y="19089"/>
                </a:cubicBezTo>
                <a:cubicBezTo>
                  <a:pt x="12935" y="18886"/>
                  <a:pt x="13279" y="19196"/>
                  <a:pt x="13220" y="19523"/>
                </a:cubicBezTo>
                <a:cubicBezTo>
                  <a:pt x="13031" y="20568"/>
                  <a:pt x="11910" y="21719"/>
                  <a:pt x="11061" y="22306"/>
                </a:cubicBezTo>
                <a:cubicBezTo>
                  <a:pt x="9716" y="23238"/>
                  <a:pt x="8255" y="23383"/>
                  <a:pt x="6713" y="22890"/>
                </a:cubicBezTo>
                <a:cubicBezTo>
                  <a:pt x="6589" y="22855"/>
                  <a:pt x="6491" y="22758"/>
                  <a:pt x="6455" y="22633"/>
                </a:cubicBezTo>
                <a:cubicBezTo>
                  <a:pt x="6371" y="22771"/>
                  <a:pt x="6216" y="22861"/>
                  <a:pt x="6015" y="22800"/>
                </a:cubicBezTo>
                <a:cubicBezTo>
                  <a:pt x="5652" y="22693"/>
                  <a:pt x="5334" y="22524"/>
                  <a:pt x="5068" y="22251"/>
                </a:cubicBezTo>
                <a:cubicBezTo>
                  <a:pt x="4975" y="22159"/>
                  <a:pt x="4936" y="22025"/>
                  <a:pt x="4965" y="21897"/>
                </a:cubicBezTo>
                <a:cubicBezTo>
                  <a:pt x="5036" y="21595"/>
                  <a:pt x="5414" y="21461"/>
                  <a:pt x="5644" y="21698"/>
                </a:cubicBezTo>
                <a:cubicBezTo>
                  <a:pt x="5812" y="21872"/>
                  <a:pt x="6009" y="21968"/>
                  <a:pt x="6237" y="22035"/>
                </a:cubicBezTo>
                <a:cubicBezTo>
                  <a:pt x="6384" y="22079"/>
                  <a:pt x="6468" y="22178"/>
                  <a:pt x="6501" y="22289"/>
                </a:cubicBezTo>
                <a:close/>
                <a:moveTo>
                  <a:pt x="12874" y="12087"/>
                </a:moveTo>
                <a:cubicBezTo>
                  <a:pt x="12742" y="12416"/>
                  <a:pt x="12650" y="12760"/>
                  <a:pt x="12600" y="13110"/>
                </a:cubicBezTo>
                <a:cubicBezTo>
                  <a:pt x="12361" y="14759"/>
                  <a:pt x="13040" y="16077"/>
                  <a:pt x="13348" y="17643"/>
                </a:cubicBezTo>
                <a:cubicBezTo>
                  <a:pt x="13352" y="17664"/>
                  <a:pt x="13356" y="17683"/>
                  <a:pt x="13360" y="17704"/>
                </a:cubicBezTo>
                <a:cubicBezTo>
                  <a:pt x="12080" y="18341"/>
                  <a:pt x="9414" y="16930"/>
                  <a:pt x="8368" y="16287"/>
                </a:cubicBezTo>
                <a:cubicBezTo>
                  <a:pt x="7363" y="15667"/>
                  <a:pt x="5351" y="14212"/>
                  <a:pt x="4829" y="13009"/>
                </a:cubicBezTo>
                <a:cubicBezTo>
                  <a:pt x="5525" y="12821"/>
                  <a:pt x="6229" y="12678"/>
                  <a:pt x="6927" y="12496"/>
                </a:cubicBezTo>
                <a:cubicBezTo>
                  <a:pt x="8907" y="11982"/>
                  <a:pt x="9154" y="10612"/>
                  <a:pt x="10039" y="9128"/>
                </a:cubicBezTo>
                <a:cubicBezTo>
                  <a:pt x="10827" y="10117"/>
                  <a:pt x="12059" y="10997"/>
                  <a:pt x="13277" y="11345"/>
                </a:cubicBezTo>
                <a:cubicBezTo>
                  <a:pt x="13166" y="11504"/>
                  <a:pt x="13067" y="11672"/>
                  <a:pt x="12981" y="11846"/>
                </a:cubicBezTo>
                <a:cubicBezTo>
                  <a:pt x="12987" y="11555"/>
                  <a:pt x="12610" y="11278"/>
                  <a:pt x="12308" y="11523"/>
                </a:cubicBezTo>
                <a:cubicBezTo>
                  <a:pt x="11166" y="12458"/>
                  <a:pt x="11242" y="14185"/>
                  <a:pt x="11946" y="15358"/>
                </a:cubicBezTo>
                <a:cubicBezTo>
                  <a:pt x="12212" y="15803"/>
                  <a:pt x="12904" y="15407"/>
                  <a:pt x="12637" y="14960"/>
                </a:cubicBezTo>
                <a:cubicBezTo>
                  <a:pt x="12124" y="14103"/>
                  <a:pt x="11984" y="12816"/>
                  <a:pt x="12839" y="12121"/>
                </a:cubicBezTo>
                <a:cubicBezTo>
                  <a:pt x="12851" y="12110"/>
                  <a:pt x="12864" y="12097"/>
                  <a:pt x="12874" y="12087"/>
                </a:cubicBezTo>
                <a:close/>
                <a:moveTo>
                  <a:pt x="12086" y="16207"/>
                </a:moveTo>
                <a:cubicBezTo>
                  <a:pt x="11843" y="15742"/>
                  <a:pt x="12577" y="15428"/>
                  <a:pt x="12811" y="15878"/>
                </a:cubicBezTo>
                <a:cubicBezTo>
                  <a:pt x="12966" y="16176"/>
                  <a:pt x="13065" y="16501"/>
                  <a:pt x="13103" y="16834"/>
                </a:cubicBezTo>
                <a:cubicBezTo>
                  <a:pt x="13166" y="17347"/>
                  <a:pt x="12373" y="17444"/>
                  <a:pt x="12311" y="16928"/>
                </a:cubicBezTo>
                <a:cubicBezTo>
                  <a:pt x="12281" y="16677"/>
                  <a:pt x="12204" y="16434"/>
                  <a:pt x="12086" y="162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63"/>
          <p:cNvSpPr/>
          <p:nvPr/>
        </p:nvSpPr>
        <p:spPr>
          <a:xfrm rot="1800039">
            <a:off x="6640604" y="120041"/>
            <a:ext cx="183198" cy="492130"/>
          </a:xfrm>
          <a:custGeom>
            <a:avLst/>
            <a:gdLst/>
            <a:ahLst/>
            <a:cxnLst/>
            <a:rect l="l" t="t" r="r" b="b"/>
            <a:pathLst>
              <a:path w="6886" h="18498" extrusionOk="0">
                <a:moveTo>
                  <a:pt x="39" y="2999"/>
                </a:moveTo>
                <a:cubicBezTo>
                  <a:pt x="1" y="2714"/>
                  <a:pt x="43" y="2423"/>
                  <a:pt x="156" y="2161"/>
                </a:cubicBezTo>
                <a:cubicBezTo>
                  <a:pt x="1099" y="0"/>
                  <a:pt x="6841" y="72"/>
                  <a:pt x="6879" y="2989"/>
                </a:cubicBezTo>
                <a:cubicBezTo>
                  <a:pt x="6885" y="3597"/>
                  <a:pt x="6827" y="4755"/>
                  <a:pt x="6257" y="5156"/>
                </a:cubicBezTo>
                <a:cubicBezTo>
                  <a:pt x="6257" y="5164"/>
                  <a:pt x="6257" y="5172"/>
                  <a:pt x="6257" y="5179"/>
                </a:cubicBezTo>
                <a:cubicBezTo>
                  <a:pt x="6267" y="5286"/>
                  <a:pt x="6273" y="5395"/>
                  <a:pt x="6280" y="5502"/>
                </a:cubicBezTo>
                <a:cubicBezTo>
                  <a:pt x="6307" y="5883"/>
                  <a:pt x="6328" y="6262"/>
                  <a:pt x="6349" y="6644"/>
                </a:cubicBezTo>
                <a:cubicBezTo>
                  <a:pt x="6414" y="7792"/>
                  <a:pt x="6473" y="8943"/>
                  <a:pt x="6525" y="10093"/>
                </a:cubicBezTo>
                <a:cubicBezTo>
                  <a:pt x="6573" y="11139"/>
                  <a:pt x="6617" y="12185"/>
                  <a:pt x="6644" y="13231"/>
                </a:cubicBezTo>
                <a:cubicBezTo>
                  <a:pt x="6655" y="13616"/>
                  <a:pt x="6663" y="14002"/>
                  <a:pt x="6663" y="14387"/>
                </a:cubicBezTo>
                <a:cubicBezTo>
                  <a:pt x="6663" y="14603"/>
                  <a:pt x="6667" y="14855"/>
                  <a:pt x="6638" y="15069"/>
                </a:cubicBezTo>
                <a:cubicBezTo>
                  <a:pt x="6533" y="15867"/>
                  <a:pt x="6271" y="16705"/>
                  <a:pt x="5819" y="17376"/>
                </a:cubicBezTo>
                <a:cubicBezTo>
                  <a:pt x="5450" y="17923"/>
                  <a:pt x="4915" y="18407"/>
                  <a:pt x="4238" y="18495"/>
                </a:cubicBezTo>
                <a:cubicBezTo>
                  <a:pt x="4226" y="18497"/>
                  <a:pt x="4215" y="18497"/>
                  <a:pt x="4205" y="18495"/>
                </a:cubicBezTo>
                <a:cubicBezTo>
                  <a:pt x="2782" y="18426"/>
                  <a:pt x="1705" y="16611"/>
                  <a:pt x="1346" y="15391"/>
                </a:cubicBezTo>
                <a:cubicBezTo>
                  <a:pt x="1256" y="15083"/>
                  <a:pt x="1206" y="14742"/>
                  <a:pt x="1164" y="14423"/>
                </a:cubicBezTo>
                <a:cubicBezTo>
                  <a:pt x="1110" y="13981"/>
                  <a:pt x="1074" y="13532"/>
                  <a:pt x="1045" y="13088"/>
                </a:cubicBezTo>
                <a:cubicBezTo>
                  <a:pt x="973" y="11994"/>
                  <a:pt x="942" y="10894"/>
                  <a:pt x="913" y="9798"/>
                </a:cubicBezTo>
                <a:cubicBezTo>
                  <a:pt x="892" y="8930"/>
                  <a:pt x="875" y="8060"/>
                  <a:pt x="850" y="7193"/>
                </a:cubicBezTo>
                <a:cubicBezTo>
                  <a:pt x="829" y="6495"/>
                  <a:pt x="808" y="5789"/>
                  <a:pt x="757" y="5091"/>
                </a:cubicBezTo>
                <a:cubicBezTo>
                  <a:pt x="26" y="4795"/>
                  <a:pt x="76" y="3657"/>
                  <a:pt x="39" y="2999"/>
                </a:cubicBezTo>
                <a:close/>
                <a:moveTo>
                  <a:pt x="2287" y="15184"/>
                </a:moveTo>
                <a:cubicBezTo>
                  <a:pt x="2394" y="15203"/>
                  <a:pt x="2503" y="15215"/>
                  <a:pt x="2612" y="15221"/>
                </a:cubicBezTo>
                <a:cubicBezTo>
                  <a:pt x="2822" y="15240"/>
                  <a:pt x="3052" y="15259"/>
                  <a:pt x="3258" y="15211"/>
                </a:cubicBezTo>
                <a:cubicBezTo>
                  <a:pt x="3763" y="15094"/>
                  <a:pt x="3972" y="15863"/>
                  <a:pt x="3465" y="15982"/>
                </a:cubicBezTo>
                <a:cubicBezTo>
                  <a:pt x="3195" y="16045"/>
                  <a:pt x="2916" y="16049"/>
                  <a:pt x="2637" y="16024"/>
                </a:cubicBezTo>
                <a:cubicBezTo>
                  <a:pt x="2751" y="16236"/>
                  <a:pt x="2880" y="16439"/>
                  <a:pt x="3027" y="16630"/>
                </a:cubicBezTo>
                <a:cubicBezTo>
                  <a:pt x="3029" y="16632"/>
                  <a:pt x="3031" y="16634"/>
                  <a:pt x="3033" y="16638"/>
                </a:cubicBezTo>
                <a:cubicBezTo>
                  <a:pt x="3746" y="17678"/>
                  <a:pt x="4595" y="18034"/>
                  <a:pt x="5188" y="16712"/>
                </a:cubicBezTo>
                <a:cubicBezTo>
                  <a:pt x="5653" y="15676"/>
                  <a:pt x="5712" y="14029"/>
                  <a:pt x="5695" y="12902"/>
                </a:cubicBezTo>
                <a:cubicBezTo>
                  <a:pt x="5674" y="11445"/>
                  <a:pt x="5622" y="9980"/>
                  <a:pt x="5584" y="8524"/>
                </a:cubicBezTo>
                <a:cubicBezTo>
                  <a:pt x="4588" y="8962"/>
                  <a:pt x="2788" y="8899"/>
                  <a:pt x="1732" y="8689"/>
                </a:cubicBezTo>
                <a:cubicBezTo>
                  <a:pt x="1745" y="9068"/>
                  <a:pt x="1757" y="9450"/>
                  <a:pt x="1768" y="9829"/>
                </a:cubicBezTo>
                <a:cubicBezTo>
                  <a:pt x="1885" y="9867"/>
                  <a:pt x="2090" y="9879"/>
                  <a:pt x="2176" y="9888"/>
                </a:cubicBezTo>
                <a:cubicBezTo>
                  <a:pt x="2386" y="9907"/>
                  <a:pt x="2616" y="9926"/>
                  <a:pt x="2824" y="9877"/>
                </a:cubicBezTo>
                <a:cubicBezTo>
                  <a:pt x="3327" y="9760"/>
                  <a:pt x="3536" y="10529"/>
                  <a:pt x="3029" y="10649"/>
                </a:cubicBezTo>
                <a:cubicBezTo>
                  <a:pt x="2671" y="10732"/>
                  <a:pt x="2294" y="10714"/>
                  <a:pt x="1933" y="10657"/>
                </a:cubicBezTo>
                <a:cubicBezTo>
                  <a:pt x="1885" y="10651"/>
                  <a:pt x="1839" y="10642"/>
                  <a:pt x="1793" y="10636"/>
                </a:cubicBezTo>
                <a:cubicBezTo>
                  <a:pt x="1803" y="10959"/>
                  <a:pt x="1816" y="11282"/>
                  <a:pt x="1828" y="11604"/>
                </a:cubicBezTo>
                <a:cubicBezTo>
                  <a:pt x="1944" y="11634"/>
                  <a:pt x="2099" y="11642"/>
                  <a:pt x="2193" y="11650"/>
                </a:cubicBezTo>
                <a:cubicBezTo>
                  <a:pt x="2403" y="11669"/>
                  <a:pt x="2631" y="11688"/>
                  <a:pt x="2839" y="11640"/>
                </a:cubicBezTo>
                <a:cubicBezTo>
                  <a:pt x="3342" y="11523"/>
                  <a:pt x="3551" y="12292"/>
                  <a:pt x="3046" y="12411"/>
                </a:cubicBezTo>
                <a:cubicBezTo>
                  <a:pt x="2686" y="12495"/>
                  <a:pt x="2310" y="12476"/>
                  <a:pt x="1948" y="12420"/>
                </a:cubicBezTo>
                <a:cubicBezTo>
                  <a:pt x="1921" y="12415"/>
                  <a:pt x="1891" y="12411"/>
                  <a:pt x="1862" y="12407"/>
                </a:cubicBezTo>
                <a:cubicBezTo>
                  <a:pt x="1862" y="12434"/>
                  <a:pt x="1864" y="12459"/>
                  <a:pt x="1866" y="12487"/>
                </a:cubicBezTo>
                <a:cubicBezTo>
                  <a:pt x="1881" y="12809"/>
                  <a:pt x="1904" y="13132"/>
                  <a:pt x="1939" y="13455"/>
                </a:cubicBezTo>
                <a:cubicBezTo>
                  <a:pt x="2057" y="13490"/>
                  <a:pt x="2248" y="13501"/>
                  <a:pt x="2338" y="13509"/>
                </a:cubicBezTo>
                <a:cubicBezTo>
                  <a:pt x="2547" y="13530"/>
                  <a:pt x="2778" y="13549"/>
                  <a:pt x="2985" y="13499"/>
                </a:cubicBezTo>
                <a:cubicBezTo>
                  <a:pt x="3488" y="13381"/>
                  <a:pt x="3698" y="14151"/>
                  <a:pt x="3191" y="14270"/>
                </a:cubicBezTo>
                <a:cubicBezTo>
                  <a:pt x="2832" y="14354"/>
                  <a:pt x="2457" y="14335"/>
                  <a:pt x="2095" y="14281"/>
                </a:cubicBezTo>
                <a:lnTo>
                  <a:pt x="2057" y="14274"/>
                </a:lnTo>
                <a:cubicBezTo>
                  <a:pt x="2113" y="14582"/>
                  <a:pt x="2191" y="14888"/>
                  <a:pt x="2287" y="15186"/>
                </a:cubicBezTo>
                <a:close/>
                <a:moveTo>
                  <a:pt x="904" y="2737"/>
                </a:moveTo>
                <a:cubicBezTo>
                  <a:pt x="1552" y="3203"/>
                  <a:pt x="2769" y="3351"/>
                  <a:pt x="3513" y="3349"/>
                </a:cubicBezTo>
                <a:cubicBezTo>
                  <a:pt x="4285" y="3347"/>
                  <a:pt x="5337" y="3203"/>
                  <a:pt x="5961" y="2681"/>
                </a:cubicBezTo>
                <a:cubicBezTo>
                  <a:pt x="5127" y="1165"/>
                  <a:pt x="1552" y="960"/>
                  <a:pt x="904" y="2737"/>
                </a:cubicBezTo>
                <a:close/>
                <a:moveTo>
                  <a:pt x="5515" y="5361"/>
                </a:moveTo>
                <a:cubicBezTo>
                  <a:pt x="4222" y="5583"/>
                  <a:pt x="2847" y="5550"/>
                  <a:pt x="1569" y="5248"/>
                </a:cubicBezTo>
                <a:cubicBezTo>
                  <a:pt x="1606" y="5782"/>
                  <a:pt x="1638" y="6317"/>
                  <a:pt x="1663" y="6851"/>
                </a:cubicBezTo>
                <a:cubicBezTo>
                  <a:pt x="2287" y="6556"/>
                  <a:pt x="3132" y="6346"/>
                  <a:pt x="3771" y="6321"/>
                </a:cubicBezTo>
                <a:cubicBezTo>
                  <a:pt x="4301" y="6300"/>
                  <a:pt x="5006" y="6275"/>
                  <a:pt x="5536" y="6497"/>
                </a:cubicBezTo>
                <a:cubicBezTo>
                  <a:pt x="5525" y="6118"/>
                  <a:pt x="5515" y="5738"/>
                  <a:pt x="5515" y="5361"/>
                </a:cubicBezTo>
                <a:close/>
                <a:moveTo>
                  <a:pt x="1022" y="4261"/>
                </a:moveTo>
                <a:cubicBezTo>
                  <a:pt x="2449" y="4743"/>
                  <a:pt x="4083" y="4833"/>
                  <a:pt x="5561" y="4544"/>
                </a:cubicBezTo>
                <a:cubicBezTo>
                  <a:pt x="5626" y="4508"/>
                  <a:pt x="5697" y="4491"/>
                  <a:pt x="5770" y="4496"/>
                </a:cubicBezTo>
                <a:cubicBezTo>
                  <a:pt x="5965" y="4506"/>
                  <a:pt x="6039" y="3980"/>
                  <a:pt x="6070" y="3597"/>
                </a:cubicBezTo>
                <a:cubicBezTo>
                  <a:pt x="5387" y="3988"/>
                  <a:pt x="4565" y="4162"/>
                  <a:pt x="3790" y="4196"/>
                </a:cubicBezTo>
                <a:cubicBezTo>
                  <a:pt x="2874" y="4238"/>
                  <a:pt x="1736" y="4087"/>
                  <a:pt x="875" y="3651"/>
                </a:cubicBezTo>
                <a:cubicBezTo>
                  <a:pt x="898" y="3875"/>
                  <a:pt x="940" y="4123"/>
                  <a:pt x="1022" y="4261"/>
                </a:cubicBezTo>
                <a:close/>
                <a:moveTo>
                  <a:pt x="5557" y="7413"/>
                </a:moveTo>
                <a:cubicBezTo>
                  <a:pt x="5521" y="7371"/>
                  <a:pt x="5483" y="7331"/>
                  <a:pt x="5441" y="7298"/>
                </a:cubicBezTo>
                <a:cubicBezTo>
                  <a:pt x="4951" y="7050"/>
                  <a:pt x="4354" y="7170"/>
                  <a:pt x="3828" y="7182"/>
                </a:cubicBezTo>
                <a:cubicBezTo>
                  <a:pt x="3136" y="7201"/>
                  <a:pt x="2306" y="7409"/>
                  <a:pt x="1701" y="7775"/>
                </a:cubicBezTo>
                <a:lnTo>
                  <a:pt x="1705" y="7872"/>
                </a:lnTo>
                <a:cubicBezTo>
                  <a:pt x="2210" y="7995"/>
                  <a:pt x="2784" y="8042"/>
                  <a:pt x="3295" y="8054"/>
                </a:cubicBezTo>
                <a:cubicBezTo>
                  <a:pt x="3740" y="8065"/>
                  <a:pt x="5165" y="8035"/>
                  <a:pt x="5563" y="76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63"/>
          <p:cNvSpPr/>
          <p:nvPr/>
        </p:nvSpPr>
        <p:spPr>
          <a:xfrm>
            <a:off x="6884125" y="108695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Image4">
            <a:extLst>
              <a:ext uri="{FF2B5EF4-FFF2-40B4-BE49-F238E27FC236}">
                <a16:creationId xmlns:a16="http://schemas.microsoft.com/office/drawing/2014/main" id="{2C0DADC4-F476-49CC-8756-AEC9D2C6AB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957791" y="1734262"/>
            <a:ext cx="2466209" cy="2218625"/>
          </a:xfrm>
          <a:prstGeom prst="rect">
            <a:avLst/>
          </a:prstGeom>
        </p:spPr>
      </p:pic>
      <p:grpSp>
        <p:nvGrpSpPr>
          <p:cNvPr id="21" name="Google Shape;1393;p72">
            <a:extLst>
              <a:ext uri="{FF2B5EF4-FFF2-40B4-BE49-F238E27FC236}">
                <a16:creationId xmlns:a16="http://schemas.microsoft.com/office/drawing/2014/main" id="{C25C5A2F-C553-4040-8190-F762308F61DC}"/>
              </a:ext>
            </a:extLst>
          </p:cNvPr>
          <p:cNvGrpSpPr/>
          <p:nvPr/>
        </p:nvGrpSpPr>
        <p:grpSpPr>
          <a:xfrm>
            <a:off x="5834043" y="1567838"/>
            <a:ext cx="2713704" cy="2551471"/>
            <a:chOff x="4562925" y="700575"/>
            <a:chExt cx="3611050" cy="3721000"/>
          </a:xfrm>
        </p:grpSpPr>
        <p:sp>
          <p:nvSpPr>
            <p:cNvPr id="22" name="Google Shape;1394;p72">
              <a:extLst>
                <a:ext uri="{FF2B5EF4-FFF2-40B4-BE49-F238E27FC236}">
                  <a16:creationId xmlns:a16="http://schemas.microsoft.com/office/drawing/2014/main" id="{E4318D6D-EF43-40D7-BBCC-2292EB72F68B}"/>
                </a:ext>
              </a:extLst>
            </p:cNvPr>
            <p:cNvSpPr/>
            <p:nvPr/>
          </p:nvSpPr>
          <p:spPr>
            <a:xfrm rot="5400000">
              <a:off x="6248171" y="2442428"/>
              <a:ext cx="3660757" cy="190851"/>
            </a:xfrm>
            <a:custGeom>
              <a:avLst/>
              <a:gdLst/>
              <a:ahLst/>
              <a:cxnLst/>
              <a:rect l="l" t="t" r="r" b="b"/>
              <a:pathLst>
                <a:path w="142262" h="8883" extrusionOk="0">
                  <a:moveTo>
                    <a:pt x="30662" y="0"/>
                  </a:moveTo>
                  <a:cubicBezTo>
                    <a:pt x="30394" y="0"/>
                    <a:pt x="29837" y="294"/>
                    <a:pt x="29536" y="294"/>
                  </a:cubicBezTo>
                  <a:cubicBezTo>
                    <a:pt x="29490" y="294"/>
                    <a:pt x="29449" y="287"/>
                    <a:pt x="29417" y="271"/>
                  </a:cubicBezTo>
                  <a:cubicBezTo>
                    <a:pt x="24081" y="614"/>
                    <a:pt x="14295" y="671"/>
                    <a:pt x="9644" y="984"/>
                  </a:cubicBezTo>
                  <a:cubicBezTo>
                    <a:pt x="8035" y="1081"/>
                    <a:pt x="6795" y="1139"/>
                    <a:pt x="6040" y="1139"/>
                  </a:cubicBezTo>
                  <a:cubicBezTo>
                    <a:pt x="5684" y="1139"/>
                    <a:pt x="5435" y="1126"/>
                    <a:pt x="5307" y="1099"/>
                  </a:cubicBezTo>
                  <a:cubicBezTo>
                    <a:pt x="4822" y="1070"/>
                    <a:pt x="4508" y="1042"/>
                    <a:pt x="4223" y="1042"/>
                  </a:cubicBezTo>
                  <a:cubicBezTo>
                    <a:pt x="3966" y="1042"/>
                    <a:pt x="3738" y="1099"/>
                    <a:pt x="3567" y="1213"/>
                  </a:cubicBezTo>
                  <a:cubicBezTo>
                    <a:pt x="3082" y="1527"/>
                    <a:pt x="2169" y="2839"/>
                    <a:pt x="1398" y="4094"/>
                  </a:cubicBezTo>
                  <a:cubicBezTo>
                    <a:pt x="599" y="5350"/>
                    <a:pt x="0" y="6605"/>
                    <a:pt x="742" y="6891"/>
                  </a:cubicBezTo>
                  <a:cubicBezTo>
                    <a:pt x="1190" y="7049"/>
                    <a:pt x="2883" y="7353"/>
                    <a:pt x="5120" y="7353"/>
                  </a:cubicBezTo>
                  <a:cubicBezTo>
                    <a:pt x="5302" y="7353"/>
                    <a:pt x="5489" y="7351"/>
                    <a:pt x="5678" y="7347"/>
                  </a:cubicBezTo>
                  <a:cubicBezTo>
                    <a:pt x="6934" y="7319"/>
                    <a:pt x="8275" y="7204"/>
                    <a:pt x="9673" y="7090"/>
                  </a:cubicBezTo>
                  <a:cubicBezTo>
                    <a:pt x="11965" y="6905"/>
                    <a:pt x="17814" y="6697"/>
                    <a:pt x="22207" y="6697"/>
                  </a:cubicBezTo>
                  <a:cubicBezTo>
                    <a:pt x="24595" y="6697"/>
                    <a:pt x="26554" y="6758"/>
                    <a:pt x="27277" y="6919"/>
                  </a:cubicBezTo>
                  <a:cubicBezTo>
                    <a:pt x="29693" y="6817"/>
                    <a:pt x="32191" y="6482"/>
                    <a:pt x="34540" y="6482"/>
                  </a:cubicBezTo>
                  <a:cubicBezTo>
                    <a:pt x="36129" y="6482"/>
                    <a:pt x="37650" y="6635"/>
                    <a:pt x="39032" y="7119"/>
                  </a:cubicBezTo>
                  <a:cubicBezTo>
                    <a:pt x="43198" y="8564"/>
                    <a:pt x="45781" y="8882"/>
                    <a:pt x="47952" y="8882"/>
                  </a:cubicBezTo>
                  <a:cubicBezTo>
                    <a:pt x="49667" y="8882"/>
                    <a:pt x="51124" y="8684"/>
                    <a:pt x="52899" y="8684"/>
                  </a:cubicBezTo>
                  <a:cubicBezTo>
                    <a:pt x="53048" y="8684"/>
                    <a:pt x="53201" y="8685"/>
                    <a:pt x="53355" y="8688"/>
                  </a:cubicBezTo>
                  <a:cubicBezTo>
                    <a:pt x="55239" y="7975"/>
                    <a:pt x="65082" y="7376"/>
                    <a:pt x="67336" y="7262"/>
                  </a:cubicBezTo>
                  <a:cubicBezTo>
                    <a:pt x="73699" y="6976"/>
                    <a:pt x="79862" y="6948"/>
                    <a:pt x="80290" y="6834"/>
                  </a:cubicBezTo>
                  <a:cubicBezTo>
                    <a:pt x="80833" y="6709"/>
                    <a:pt x="82463" y="6636"/>
                    <a:pt x="83939" y="6636"/>
                  </a:cubicBezTo>
                  <a:cubicBezTo>
                    <a:pt x="85178" y="6636"/>
                    <a:pt x="86309" y="6688"/>
                    <a:pt x="86595" y="6805"/>
                  </a:cubicBezTo>
                  <a:cubicBezTo>
                    <a:pt x="87022" y="6960"/>
                    <a:pt x="87523" y="7012"/>
                    <a:pt x="88040" y="7012"/>
                  </a:cubicBezTo>
                  <a:cubicBezTo>
                    <a:pt x="89075" y="7012"/>
                    <a:pt x="90173" y="6804"/>
                    <a:pt x="90869" y="6804"/>
                  </a:cubicBezTo>
                  <a:cubicBezTo>
                    <a:pt x="91103" y="6804"/>
                    <a:pt x="91292" y="6828"/>
                    <a:pt x="91417" y="6891"/>
                  </a:cubicBezTo>
                  <a:cubicBezTo>
                    <a:pt x="95783" y="6604"/>
                    <a:pt x="96086" y="6517"/>
                    <a:pt x="98992" y="6517"/>
                  </a:cubicBezTo>
                  <a:cubicBezTo>
                    <a:pt x="101004" y="6517"/>
                    <a:pt x="104265" y="6559"/>
                    <a:pt x="110990" y="6605"/>
                  </a:cubicBezTo>
                  <a:cubicBezTo>
                    <a:pt x="116297" y="6634"/>
                    <a:pt x="124657" y="6776"/>
                    <a:pt x="124657" y="6776"/>
                  </a:cubicBezTo>
                  <a:cubicBezTo>
                    <a:pt x="125447" y="6719"/>
                    <a:pt x="126261" y="6696"/>
                    <a:pt x="127083" y="6696"/>
                  </a:cubicBezTo>
                  <a:cubicBezTo>
                    <a:pt x="130791" y="6696"/>
                    <a:pt x="134653" y="7174"/>
                    <a:pt x="137053" y="7174"/>
                  </a:cubicBezTo>
                  <a:cubicBezTo>
                    <a:pt x="138084" y="7174"/>
                    <a:pt x="138845" y="7086"/>
                    <a:pt x="139209" y="6834"/>
                  </a:cubicBezTo>
                  <a:cubicBezTo>
                    <a:pt x="140550" y="5921"/>
                    <a:pt x="142262" y="2069"/>
                    <a:pt x="141777" y="1099"/>
                  </a:cubicBezTo>
                  <a:cubicBezTo>
                    <a:pt x="141653" y="873"/>
                    <a:pt x="135793" y="765"/>
                    <a:pt x="132307" y="765"/>
                  </a:cubicBezTo>
                  <a:cubicBezTo>
                    <a:pt x="130950" y="765"/>
                    <a:pt x="129953" y="781"/>
                    <a:pt x="129793" y="813"/>
                  </a:cubicBezTo>
                  <a:cubicBezTo>
                    <a:pt x="129704" y="838"/>
                    <a:pt x="129613" y="848"/>
                    <a:pt x="129527" y="848"/>
                  </a:cubicBezTo>
                  <a:cubicBezTo>
                    <a:pt x="129308" y="848"/>
                    <a:pt x="129121" y="781"/>
                    <a:pt x="129080" y="699"/>
                  </a:cubicBezTo>
                  <a:cubicBezTo>
                    <a:pt x="128994" y="614"/>
                    <a:pt x="118552" y="243"/>
                    <a:pt x="118409" y="243"/>
                  </a:cubicBezTo>
                  <a:cubicBezTo>
                    <a:pt x="118409" y="174"/>
                    <a:pt x="118294" y="136"/>
                    <a:pt x="118108" y="136"/>
                  </a:cubicBezTo>
                  <a:cubicBezTo>
                    <a:pt x="117987" y="136"/>
                    <a:pt x="117836" y="152"/>
                    <a:pt x="117667" y="186"/>
                  </a:cubicBezTo>
                  <a:cubicBezTo>
                    <a:pt x="116487" y="418"/>
                    <a:pt x="110199" y="527"/>
                    <a:pt x="104993" y="527"/>
                  </a:cubicBezTo>
                  <a:cubicBezTo>
                    <a:pt x="101891" y="527"/>
                    <a:pt x="99174" y="488"/>
                    <a:pt x="98151" y="414"/>
                  </a:cubicBezTo>
                  <a:cubicBezTo>
                    <a:pt x="96867" y="334"/>
                    <a:pt x="96043" y="292"/>
                    <a:pt x="95241" y="292"/>
                  </a:cubicBezTo>
                  <a:cubicBezTo>
                    <a:pt x="94315" y="292"/>
                    <a:pt x="93418" y="349"/>
                    <a:pt x="91874" y="471"/>
                  </a:cubicBezTo>
                  <a:cubicBezTo>
                    <a:pt x="88564" y="699"/>
                    <a:pt x="78778" y="499"/>
                    <a:pt x="73157" y="984"/>
                  </a:cubicBezTo>
                  <a:cubicBezTo>
                    <a:pt x="72662" y="1028"/>
                    <a:pt x="72348" y="1045"/>
                    <a:pt x="72141" y="1045"/>
                  </a:cubicBezTo>
                  <a:cubicBezTo>
                    <a:pt x="71533" y="1045"/>
                    <a:pt x="71826" y="905"/>
                    <a:pt x="71120" y="905"/>
                  </a:cubicBezTo>
                  <a:cubicBezTo>
                    <a:pt x="70967" y="905"/>
                    <a:pt x="70768" y="912"/>
                    <a:pt x="70503" y="927"/>
                  </a:cubicBezTo>
                  <a:cubicBezTo>
                    <a:pt x="57221" y="1551"/>
                    <a:pt x="51445" y="2791"/>
                    <a:pt x="47481" y="2791"/>
                  </a:cubicBezTo>
                  <a:cubicBezTo>
                    <a:pt x="47093" y="2791"/>
                    <a:pt x="46723" y="2779"/>
                    <a:pt x="46365" y="2753"/>
                  </a:cubicBezTo>
                  <a:cubicBezTo>
                    <a:pt x="41286" y="2354"/>
                    <a:pt x="41885" y="186"/>
                    <a:pt x="32613" y="100"/>
                  </a:cubicBezTo>
                  <a:cubicBezTo>
                    <a:pt x="31500" y="100"/>
                    <a:pt x="30844" y="100"/>
                    <a:pt x="30786" y="43"/>
                  </a:cubicBezTo>
                  <a:cubicBezTo>
                    <a:pt x="30760" y="13"/>
                    <a:pt x="30717" y="0"/>
                    <a:pt x="30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95;p72">
              <a:extLst>
                <a:ext uri="{FF2B5EF4-FFF2-40B4-BE49-F238E27FC236}">
                  <a16:creationId xmlns:a16="http://schemas.microsoft.com/office/drawing/2014/main" id="{AB379754-47B7-4974-8984-3CD481D8F2A1}"/>
                </a:ext>
              </a:extLst>
            </p:cNvPr>
            <p:cNvSpPr/>
            <p:nvPr/>
          </p:nvSpPr>
          <p:spPr>
            <a:xfrm>
              <a:off x="4574500" y="700575"/>
              <a:ext cx="3567313" cy="216525"/>
            </a:xfrm>
            <a:custGeom>
              <a:avLst/>
              <a:gdLst/>
              <a:ahLst/>
              <a:cxnLst/>
              <a:rect l="l" t="t" r="r" b="b"/>
              <a:pathLst>
                <a:path w="125114" h="8661" extrusionOk="0">
                  <a:moveTo>
                    <a:pt x="124978" y="3901"/>
                  </a:moveTo>
                  <a:cubicBezTo>
                    <a:pt x="124974" y="3940"/>
                    <a:pt x="124971" y="3977"/>
                    <a:pt x="124971" y="4005"/>
                  </a:cubicBezTo>
                  <a:cubicBezTo>
                    <a:pt x="124971" y="4005"/>
                    <a:pt x="124994" y="3936"/>
                    <a:pt x="124978" y="3901"/>
                  </a:cubicBezTo>
                  <a:close/>
                  <a:moveTo>
                    <a:pt x="85810" y="1"/>
                  </a:moveTo>
                  <a:cubicBezTo>
                    <a:pt x="80961" y="1"/>
                    <a:pt x="74941" y="1342"/>
                    <a:pt x="68221" y="1723"/>
                  </a:cubicBezTo>
                  <a:cubicBezTo>
                    <a:pt x="65897" y="1828"/>
                    <a:pt x="64656" y="1866"/>
                    <a:pt x="63982" y="1866"/>
                  </a:cubicBezTo>
                  <a:cubicBezTo>
                    <a:pt x="62470" y="1866"/>
                    <a:pt x="63801" y="1676"/>
                    <a:pt x="62143" y="1637"/>
                  </a:cubicBezTo>
                  <a:cubicBezTo>
                    <a:pt x="61487" y="1637"/>
                    <a:pt x="51786" y="1266"/>
                    <a:pt x="49646" y="1209"/>
                  </a:cubicBezTo>
                  <a:cubicBezTo>
                    <a:pt x="44621" y="1172"/>
                    <a:pt x="40533" y="1124"/>
                    <a:pt x="36976" y="1124"/>
                  </a:cubicBezTo>
                  <a:cubicBezTo>
                    <a:pt x="34978" y="1124"/>
                    <a:pt x="33148" y="1139"/>
                    <a:pt x="31414" y="1180"/>
                  </a:cubicBezTo>
                  <a:cubicBezTo>
                    <a:pt x="29114" y="1241"/>
                    <a:pt x="27356" y="1301"/>
                    <a:pt x="26473" y="1301"/>
                  </a:cubicBezTo>
                  <a:cubicBezTo>
                    <a:pt x="26108" y="1301"/>
                    <a:pt x="25892" y="1291"/>
                    <a:pt x="25850" y="1266"/>
                  </a:cubicBezTo>
                  <a:cubicBezTo>
                    <a:pt x="25824" y="1236"/>
                    <a:pt x="25784" y="1223"/>
                    <a:pt x="25733" y="1223"/>
                  </a:cubicBezTo>
                  <a:cubicBezTo>
                    <a:pt x="25488" y="1223"/>
                    <a:pt x="25005" y="1517"/>
                    <a:pt x="24770" y="1517"/>
                  </a:cubicBezTo>
                  <a:cubicBezTo>
                    <a:pt x="24733" y="1517"/>
                    <a:pt x="24703" y="1510"/>
                    <a:pt x="24681" y="1494"/>
                  </a:cubicBezTo>
                  <a:cubicBezTo>
                    <a:pt x="23863" y="1578"/>
                    <a:pt x="22928" y="1608"/>
                    <a:pt x="21924" y="1608"/>
                  </a:cubicBezTo>
                  <a:cubicBezTo>
                    <a:pt x="19394" y="1608"/>
                    <a:pt x="16430" y="1418"/>
                    <a:pt x="13840" y="1418"/>
                  </a:cubicBezTo>
                  <a:cubicBezTo>
                    <a:pt x="12542" y="1418"/>
                    <a:pt x="11338" y="1465"/>
                    <a:pt x="10329" y="1608"/>
                  </a:cubicBezTo>
                  <a:cubicBezTo>
                    <a:pt x="8758" y="1829"/>
                    <a:pt x="5352" y="2493"/>
                    <a:pt x="3866" y="2493"/>
                  </a:cubicBezTo>
                  <a:cubicBezTo>
                    <a:pt x="3624" y="2493"/>
                    <a:pt x="3434" y="2476"/>
                    <a:pt x="3310" y="2436"/>
                  </a:cubicBezTo>
                  <a:cubicBezTo>
                    <a:pt x="3139" y="2407"/>
                    <a:pt x="2996" y="2350"/>
                    <a:pt x="2882" y="2322"/>
                  </a:cubicBezTo>
                  <a:cubicBezTo>
                    <a:pt x="2796" y="2322"/>
                    <a:pt x="2768" y="2322"/>
                    <a:pt x="2711" y="2293"/>
                  </a:cubicBezTo>
                  <a:lnTo>
                    <a:pt x="2597" y="2293"/>
                  </a:lnTo>
                  <a:cubicBezTo>
                    <a:pt x="2511" y="2293"/>
                    <a:pt x="2454" y="2293"/>
                    <a:pt x="2368" y="2322"/>
                  </a:cubicBezTo>
                  <a:lnTo>
                    <a:pt x="2340" y="2322"/>
                  </a:lnTo>
                  <a:cubicBezTo>
                    <a:pt x="2235" y="2139"/>
                    <a:pt x="2036" y="2004"/>
                    <a:pt x="1741" y="2004"/>
                  </a:cubicBezTo>
                  <a:cubicBezTo>
                    <a:pt x="1713" y="2004"/>
                    <a:pt x="1684" y="2005"/>
                    <a:pt x="1655" y="2008"/>
                  </a:cubicBezTo>
                  <a:cubicBezTo>
                    <a:pt x="1598" y="2008"/>
                    <a:pt x="1484" y="2036"/>
                    <a:pt x="1370" y="2065"/>
                  </a:cubicBezTo>
                  <a:cubicBezTo>
                    <a:pt x="1284" y="2122"/>
                    <a:pt x="1170" y="2151"/>
                    <a:pt x="1141" y="2151"/>
                  </a:cubicBezTo>
                  <a:cubicBezTo>
                    <a:pt x="1170" y="2322"/>
                    <a:pt x="1313" y="2864"/>
                    <a:pt x="1341" y="3121"/>
                  </a:cubicBezTo>
                  <a:lnTo>
                    <a:pt x="0" y="8171"/>
                  </a:lnTo>
                  <a:cubicBezTo>
                    <a:pt x="913" y="8485"/>
                    <a:pt x="2026" y="8656"/>
                    <a:pt x="3139" y="8656"/>
                  </a:cubicBezTo>
                  <a:cubicBezTo>
                    <a:pt x="3252" y="8659"/>
                    <a:pt x="3366" y="8660"/>
                    <a:pt x="3481" y="8660"/>
                  </a:cubicBezTo>
                  <a:cubicBezTo>
                    <a:pt x="5574" y="8660"/>
                    <a:pt x="7758" y="8182"/>
                    <a:pt x="9787" y="7857"/>
                  </a:cubicBezTo>
                  <a:cubicBezTo>
                    <a:pt x="11185" y="7600"/>
                    <a:pt x="11727" y="7572"/>
                    <a:pt x="12069" y="7543"/>
                  </a:cubicBezTo>
                  <a:cubicBezTo>
                    <a:pt x="12469" y="7486"/>
                    <a:pt x="12412" y="7486"/>
                    <a:pt x="12554" y="7486"/>
                  </a:cubicBezTo>
                  <a:cubicBezTo>
                    <a:pt x="12895" y="7477"/>
                    <a:pt x="13221" y="7473"/>
                    <a:pt x="13538" y="7473"/>
                  </a:cubicBezTo>
                  <a:cubicBezTo>
                    <a:pt x="15296" y="7473"/>
                    <a:pt x="16777" y="7598"/>
                    <a:pt x="18831" y="7743"/>
                  </a:cubicBezTo>
                  <a:cubicBezTo>
                    <a:pt x="20600" y="7885"/>
                    <a:pt x="22056" y="8000"/>
                    <a:pt x="22683" y="8142"/>
                  </a:cubicBezTo>
                  <a:cubicBezTo>
                    <a:pt x="23168" y="8142"/>
                    <a:pt x="23882" y="8057"/>
                    <a:pt x="24738" y="8000"/>
                  </a:cubicBezTo>
                  <a:cubicBezTo>
                    <a:pt x="26877" y="7771"/>
                    <a:pt x="26877" y="7771"/>
                    <a:pt x="27477" y="7714"/>
                  </a:cubicBezTo>
                  <a:cubicBezTo>
                    <a:pt x="29474" y="7543"/>
                    <a:pt x="31871" y="7343"/>
                    <a:pt x="34296" y="7286"/>
                  </a:cubicBezTo>
                  <a:cubicBezTo>
                    <a:pt x="35913" y="7229"/>
                    <a:pt x="37542" y="7201"/>
                    <a:pt x="39067" y="7201"/>
                  </a:cubicBezTo>
                  <a:cubicBezTo>
                    <a:pt x="42117" y="7201"/>
                    <a:pt x="44748" y="7315"/>
                    <a:pt x="46023" y="7543"/>
                  </a:cubicBezTo>
                  <a:cubicBezTo>
                    <a:pt x="46565" y="7400"/>
                    <a:pt x="48391" y="7315"/>
                    <a:pt x="50645" y="7315"/>
                  </a:cubicBezTo>
                  <a:cubicBezTo>
                    <a:pt x="53189" y="7336"/>
                    <a:pt x="61754" y="7909"/>
                    <a:pt x="66969" y="7909"/>
                  </a:cubicBezTo>
                  <a:cubicBezTo>
                    <a:pt x="68771" y="7909"/>
                    <a:pt x="70173" y="7840"/>
                    <a:pt x="70789" y="7657"/>
                  </a:cubicBezTo>
                  <a:cubicBezTo>
                    <a:pt x="71546" y="7413"/>
                    <a:pt x="74687" y="7022"/>
                    <a:pt x="76023" y="7022"/>
                  </a:cubicBezTo>
                  <a:cubicBezTo>
                    <a:pt x="76247" y="7022"/>
                    <a:pt x="76421" y="7033"/>
                    <a:pt x="76524" y="7058"/>
                  </a:cubicBezTo>
                  <a:cubicBezTo>
                    <a:pt x="76797" y="7151"/>
                    <a:pt x="77100" y="7187"/>
                    <a:pt x="77416" y="7187"/>
                  </a:cubicBezTo>
                  <a:cubicBezTo>
                    <a:pt x="78543" y="7187"/>
                    <a:pt x="79827" y="6723"/>
                    <a:pt x="80486" y="6723"/>
                  </a:cubicBezTo>
                  <a:cubicBezTo>
                    <a:pt x="80604" y="6723"/>
                    <a:pt x="80701" y="6738"/>
                    <a:pt x="80775" y="6773"/>
                  </a:cubicBezTo>
                  <a:cubicBezTo>
                    <a:pt x="83641" y="6319"/>
                    <a:pt x="85847" y="6025"/>
                    <a:pt x="87628" y="6025"/>
                  </a:cubicBezTo>
                  <a:cubicBezTo>
                    <a:pt x="87975" y="6025"/>
                    <a:pt x="88305" y="6036"/>
                    <a:pt x="88621" y="6059"/>
                  </a:cubicBezTo>
                  <a:cubicBezTo>
                    <a:pt x="95114" y="6359"/>
                    <a:pt x="92095" y="7008"/>
                    <a:pt x="97488" y="7008"/>
                  </a:cubicBezTo>
                  <a:cubicBezTo>
                    <a:pt x="99797" y="7008"/>
                    <a:pt x="103648" y="6889"/>
                    <a:pt x="110448" y="6573"/>
                  </a:cubicBezTo>
                  <a:cubicBezTo>
                    <a:pt x="111881" y="6342"/>
                    <a:pt x="113350" y="6265"/>
                    <a:pt x="114735" y="6265"/>
                  </a:cubicBezTo>
                  <a:cubicBezTo>
                    <a:pt x="116769" y="6265"/>
                    <a:pt x="118619" y="6431"/>
                    <a:pt x="119892" y="6516"/>
                  </a:cubicBezTo>
                  <a:cubicBezTo>
                    <a:pt x="120645" y="6589"/>
                    <a:pt x="121220" y="6638"/>
                    <a:pt x="121680" y="6638"/>
                  </a:cubicBezTo>
                  <a:cubicBezTo>
                    <a:pt x="123017" y="6638"/>
                    <a:pt x="123388" y="6226"/>
                    <a:pt x="124343" y="4804"/>
                  </a:cubicBezTo>
                  <a:lnTo>
                    <a:pt x="124543" y="4804"/>
                  </a:lnTo>
                  <a:cubicBezTo>
                    <a:pt x="124115" y="5660"/>
                    <a:pt x="123630" y="6288"/>
                    <a:pt x="124058" y="6716"/>
                  </a:cubicBezTo>
                  <a:cubicBezTo>
                    <a:pt x="124115" y="6744"/>
                    <a:pt x="124343" y="6801"/>
                    <a:pt x="124686" y="6858"/>
                  </a:cubicBezTo>
                  <a:cubicBezTo>
                    <a:pt x="124743" y="6858"/>
                    <a:pt x="124857" y="6858"/>
                    <a:pt x="124857" y="6887"/>
                  </a:cubicBezTo>
                  <a:cubicBezTo>
                    <a:pt x="124886" y="5089"/>
                    <a:pt x="124886" y="4519"/>
                    <a:pt x="124971" y="3891"/>
                  </a:cubicBezTo>
                  <a:cubicBezTo>
                    <a:pt x="124974" y="3894"/>
                    <a:pt x="124976" y="3897"/>
                    <a:pt x="124978" y="3901"/>
                  </a:cubicBezTo>
                  <a:lnTo>
                    <a:pt x="124978" y="3901"/>
                  </a:lnTo>
                  <a:cubicBezTo>
                    <a:pt x="124987" y="3820"/>
                    <a:pt x="125000" y="3730"/>
                    <a:pt x="125000" y="3691"/>
                  </a:cubicBezTo>
                  <a:cubicBezTo>
                    <a:pt x="124829" y="3292"/>
                    <a:pt x="124258" y="1180"/>
                    <a:pt x="124144" y="781"/>
                  </a:cubicBezTo>
                  <a:lnTo>
                    <a:pt x="125114" y="752"/>
                  </a:lnTo>
                  <a:cubicBezTo>
                    <a:pt x="122795" y="345"/>
                    <a:pt x="120338" y="228"/>
                    <a:pt x="118397" y="228"/>
                  </a:cubicBezTo>
                  <a:cubicBezTo>
                    <a:pt x="116397" y="228"/>
                    <a:pt x="114945" y="352"/>
                    <a:pt x="114757" y="410"/>
                  </a:cubicBezTo>
                  <a:cubicBezTo>
                    <a:pt x="114662" y="429"/>
                    <a:pt x="114566" y="439"/>
                    <a:pt x="114480" y="439"/>
                  </a:cubicBezTo>
                  <a:cubicBezTo>
                    <a:pt x="114307" y="439"/>
                    <a:pt x="114167" y="401"/>
                    <a:pt x="114129" y="324"/>
                  </a:cubicBezTo>
                  <a:cubicBezTo>
                    <a:pt x="114113" y="298"/>
                    <a:pt x="113780" y="287"/>
                    <a:pt x="113247" y="287"/>
                  </a:cubicBezTo>
                  <a:cubicBezTo>
                    <a:pt x="110901" y="287"/>
                    <a:pt x="104676" y="496"/>
                    <a:pt x="104514" y="496"/>
                  </a:cubicBezTo>
                  <a:cubicBezTo>
                    <a:pt x="104514" y="444"/>
                    <a:pt x="104411" y="403"/>
                    <a:pt x="104255" y="403"/>
                  </a:cubicBezTo>
                  <a:cubicBezTo>
                    <a:pt x="104151" y="403"/>
                    <a:pt x="104023" y="421"/>
                    <a:pt x="103886" y="467"/>
                  </a:cubicBezTo>
                  <a:cubicBezTo>
                    <a:pt x="103486" y="581"/>
                    <a:pt x="102374" y="724"/>
                    <a:pt x="100919" y="838"/>
                  </a:cubicBezTo>
                  <a:cubicBezTo>
                    <a:pt x="99672" y="922"/>
                    <a:pt x="98638" y="957"/>
                    <a:pt x="97752" y="957"/>
                  </a:cubicBezTo>
                  <a:cubicBezTo>
                    <a:pt x="93526" y="957"/>
                    <a:pt x="92655" y="157"/>
                    <a:pt x="88079" y="39"/>
                  </a:cubicBezTo>
                  <a:cubicBezTo>
                    <a:pt x="87908" y="39"/>
                    <a:pt x="86681" y="11"/>
                    <a:pt x="86510" y="11"/>
                  </a:cubicBezTo>
                  <a:cubicBezTo>
                    <a:pt x="86279" y="4"/>
                    <a:pt x="86046" y="1"/>
                    <a:pt x="85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96;p72">
              <a:extLst>
                <a:ext uri="{FF2B5EF4-FFF2-40B4-BE49-F238E27FC236}">
                  <a16:creationId xmlns:a16="http://schemas.microsoft.com/office/drawing/2014/main" id="{6B993F9B-D059-4326-9837-76829ED60263}"/>
                </a:ext>
              </a:extLst>
            </p:cNvPr>
            <p:cNvSpPr/>
            <p:nvPr/>
          </p:nvSpPr>
          <p:spPr>
            <a:xfrm rot="5400000">
              <a:off x="2852828" y="2434497"/>
              <a:ext cx="3626894" cy="206700"/>
            </a:xfrm>
            <a:custGeom>
              <a:avLst/>
              <a:gdLst/>
              <a:ahLst/>
              <a:cxnLst/>
              <a:rect l="l" t="t" r="r" b="b"/>
              <a:pathLst>
                <a:path w="139295" h="8268" extrusionOk="0">
                  <a:moveTo>
                    <a:pt x="57151" y="1"/>
                  </a:moveTo>
                  <a:cubicBezTo>
                    <a:pt x="51806" y="1"/>
                    <a:pt x="45718" y="80"/>
                    <a:pt x="35723" y="278"/>
                  </a:cubicBezTo>
                  <a:cubicBezTo>
                    <a:pt x="33713" y="311"/>
                    <a:pt x="32084" y="344"/>
                    <a:pt x="31038" y="344"/>
                  </a:cubicBezTo>
                  <a:cubicBezTo>
                    <a:pt x="30273" y="344"/>
                    <a:pt x="29820" y="326"/>
                    <a:pt x="29760" y="278"/>
                  </a:cubicBezTo>
                  <a:cubicBezTo>
                    <a:pt x="29735" y="253"/>
                    <a:pt x="29695" y="242"/>
                    <a:pt x="29645" y="242"/>
                  </a:cubicBezTo>
                  <a:cubicBezTo>
                    <a:pt x="29394" y="242"/>
                    <a:pt x="28876" y="503"/>
                    <a:pt x="28578" y="503"/>
                  </a:cubicBezTo>
                  <a:cubicBezTo>
                    <a:pt x="28527" y="503"/>
                    <a:pt x="28483" y="495"/>
                    <a:pt x="28447" y="477"/>
                  </a:cubicBezTo>
                  <a:cubicBezTo>
                    <a:pt x="14131" y="1267"/>
                    <a:pt x="6565" y="1822"/>
                    <a:pt x="4908" y="1822"/>
                  </a:cubicBezTo>
                  <a:cubicBezTo>
                    <a:pt x="4827" y="1822"/>
                    <a:pt x="4761" y="1821"/>
                    <a:pt x="4709" y="1818"/>
                  </a:cubicBezTo>
                  <a:cubicBezTo>
                    <a:pt x="4500" y="1807"/>
                    <a:pt x="4314" y="1802"/>
                    <a:pt x="4148" y="1802"/>
                  </a:cubicBezTo>
                  <a:cubicBezTo>
                    <a:pt x="3451" y="1802"/>
                    <a:pt x="3091" y="1902"/>
                    <a:pt x="2768" y="2132"/>
                  </a:cubicBezTo>
                  <a:cubicBezTo>
                    <a:pt x="1656" y="2960"/>
                    <a:pt x="1" y="8038"/>
                    <a:pt x="1228" y="8267"/>
                  </a:cubicBezTo>
                  <a:cubicBezTo>
                    <a:pt x="1245" y="8268"/>
                    <a:pt x="1267" y="8268"/>
                    <a:pt x="1293" y="8268"/>
                  </a:cubicBezTo>
                  <a:cubicBezTo>
                    <a:pt x="2746" y="8268"/>
                    <a:pt x="17365" y="6975"/>
                    <a:pt x="23795" y="6975"/>
                  </a:cubicBezTo>
                  <a:cubicBezTo>
                    <a:pt x="24989" y="6975"/>
                    <a:pt x="25900" y="7020"/>
                    <a:pt x="26393" y="7125"/>
                  </a:cubicBezTo>
                  <a:cubicBezTo>
                    <a:pt x="30099" y="6845"/>
                    <a:pt x="39827" y="6158"/>
                    <a:pt x="46517" y="6158"/>
                  </a:cubicBezTo>
                  <a:cubicBezTo>
                    <a:pt x="48686" y="6158"/>
                    <a:pt x="50536" y="6231"/>
                    <a:pt x="51758" y="6412"/>
                  </a:cubicBezTo>
                  <a:cubicBezTo>
                    <a:pt x="52479" y="6210"/>
                    <a:pt x="54314" y="6134"/>
                    <a:pt x="56703" y="6134"/>
                  </a:cubicBezTo>
                  <a:cubicBezTo>
                    <a:pt x="64129" y="6134"/>
                    <a:pt x="76900" y="6872"/>
                    <a:pt x="78143" y="6872"/>
                  </a:cubicBezTo>
                  <a:cubicBezTo>
                    <a:pt x="78193" y="6872"/>
                    <a:pt x="78225" y="6871"/>
                    <a:pt x="78236" y="6869"/>
                  </a:cubicBezTo>
                  <a:cubicBezTo>
                    <a:pt x="78451" y="6833"/>
                    <a:pt x="78820" y="6817"/>
                    <a:pt x="79275" y="6817"/>
                  </a:cubicBezTo>
                  <a:cubicBezTo>
                    <a:pt x="80992" y="6817"/>
                    <a:pt x="83931" y="7043"/>
                    <a:pt x="84428" y="7268"/>
                  </a:cubicBezTo>
                  <a:cubicBezTo>
                    <a:pt x="84986" y="7521"/>
                    <a:pt x="85693" y="7587"/>
                    <a:pt x="86395" y="7587"/>
                  </a:cubicBezTo>
                  <a:cubicBezTo>
                    <a:pt x="87163" y="7587"/>
                    <a:pt x="87925" y="7508"/>
                    <a:pt x="88483" y="7508"/>
                  </a:cubicBezTo>
                  <a:cubicBezTo>
                    <a:pt x="88796" y="7508"/>
                    <a:pt x="89044" y="7533"/>
                    <a:pt x="89192" y="7610"/>
                  </a:cubicBezTo>
                  <a:lnTo>
                    <a:pt x="94984" y="7468"/>
                  </a:lnTo>
                  <a:cubicBezTo>
                    <a:pt x="94984" y="7468"/>
                    <a:pt x="97952" y="7553"/>
                    <a:pt x="99236" y="7553"/>
                  </a:cubicBezTo>
                  <a:cubicBezTo>
                    <a:pt x="99309" y="7554"/>
                    <a:pt x="99395" y="7555"/>
                    <a:pt x="99493" y="7555"/>
                  </a:cubicBezTo>
                  <a:cubicBezTo>
                    <a:pt x="102838" y="7555"/>
                    <a:pt x="120228" y="7095"/>
                    <a:pt x="121919" y="7040"/>
                  </a:cubicBezTo>
                  <a:cubicBezTo>
                    <a:pt x="122911" y="6930"/>
                    <a:pt x="123945" y="6886"/>
                    <a:pt x="124980" y="6886"/>
                  </a:cubicBezTo>
                  <a:cubicBezTo>
                    <a:pt x="126894" y="6886"/>
                    <a:pt x="128812" y="7034"/>
                    <a:pt x="130479" y="7182"/>
                  </a:cubicBezTo>
                  <a:cubicBezTo>
                    <a:pt x="131703" y="7312"/>
                    <a:pt x="133242" y="7515"/>
                    <a:pt x="134380" y="7515"/>
                  </a:cubicBezTo>
                  <a:cubicBezTo>
                    <a:pt x="134992" y="7515"/>
                    <a:pt x="135488" y="7456"/>
                    <a:pt x="135757" y="7297"/>
                  </a:cubicBezTo>
                  <a:cubicBezTo>
                    <a:pt x="137012" y="6555"/>
                    <a:pt x="139295" y="2874"/>
                    <a:pt x="138896" y="1876"/>
                  </a:cubicBezTo>
                  <a:cubicBezTo>
                    <a:pt x="138752" y="1470"/>
                    <a:pt x="131635" y="924"/>
                    <a:pt x="128296" y="924"/>
                  </a:cubicBezTo>
                  <a:cubicBezTo>
                    <a:pt x="127646" y="924"/>
                    <a:pt x="127139" y="944"/>
                    <a:pt x="126855" y="991"/>
                  </a:cubicBezTo>
                  <a:cubicBezTo>
                    <a:pt x="126763" y="1006"/>
                    <a:pt x="126673" y="1013"/>
                    <a:pt x="126590" y="1013"/>
                  </a:cubicBezTo>
                  <a:cubicBezTo>
                    <a:pt x="126363" y="1013"/>
                    <a:pt x="126183" y="960"/>
                    <a:pt x="126142" y="877"/>
                  </a:cubicBezTo>
                  <a:cubicBezTo>
                    <a:pt x="126142" y="877"/>
                    <a:pt x="125942" y="848"/>
                    <a:pt x="125657" y="848"/>
                  </a:cubicBezTo>
                  <a:cubicBezTo>
                    <a:pt x="123918" y="764"/>
                    <a:pt x="122268" y="739"/>
                    <a:pt x="120390" y="739"/>
                  </a:cubicBezTo>
                  <a:cubicBezTo>
                    <a:pt x="119094" y="739"/>
                    <a:pt x="117689" y="751"/>
                    <a:pt x="116070" y="763"/>
                  </a:cubicBezTo>
                  <a:lnTo>
                    <a:pt x="115613" y="763"/>
                  </a:lnTo>
                  <a:cubicBezTo>
                    <a:pt x="115613" y="711"/>
                    <a:pt x="115511" y="670"/>
                    <a:pt x="115336" y="670"/>
                  </a:cubicBezTo>
                  <a:cubicBezTo>
                    <a:pt x="115219" y="670"/>
                    <a:pt x="115071" y="689"/>
                    <a:pt x="114900" y="734"/>
                  </a:cubicBezTo>
                  <a:cubicBezTo>
                    <a:pt x="114044" y="962"/>
                    <a:pt x="109964" y="1248"/>
                    <a:pt x="105798" y="1419"/>
                  </a:cubicBezTo>
                  <a:cubicBezTo>
                    <a:pt x="103809" y="1501"/>
                    <a:pt x="101801" y="1537"/>
                    <a:pt x="100099" y="1537"/>
                  </a:cubicBezTo>
                  <a:cubicBezTo>
                    <a:pt x="98237" y="1537"/>
                    <a:pt x="96741" y="1494"/>
                    <a:pt x="96040" y="1419"/>
                  </a:cubicBezTo>
                  <a:cubicBezTo>
                    <a:pt x="94207" y="1222"/>
                    <a:pt x="93354" y="1161"/>
                    <a:pt x="92080" y="1161"/>
                  </a:cubicBezTo>
                  <a:cubicBezTo>
                    <a:pt x="91510" y="1161"/>
                    <a:pt x="90855" y="1173"/>
                    <a:pt x="89991" y="1191"/>
                  </a:cubicBezTo>
                  <a:cubicBezTo>
                    <a:pt x="89784" y="1197"/>
                    <a:pt x="89556" y="1200"/>
                    <a:pt x="89309" y="1200"/>
                  </a:cubicBezTo>
                  <a:cubicBezTo>
                    <a:pt x="86305" y="1200"/>
                    <a:pt x="80581" y="748"/>
                    <a:pt x="76125" y="563"/>
                  </a:cubicBezTo>
                  <a:cubicBezTo>
                    <a:pt x="74470" y="477"/>
                    <a:pt x="72958" y="449"/>
                    <a:pt x="71788" y="449"/>
                  </a:cubicBezTo>
                  <a:cubicBezTo>
                    <a:pt x="69562" y="449"/>
                    <a:pt x="71074" y="192"/>
                    <a:pt x="69220" y="164"/>
                  </a:cubicBezTo>
                  <a:cubicBezTo>
                    <a:pt x="68820" y="164"/>
                    <a:pt x="63713" y="49"/>
                    <a:pt x="61830" y="21"/>
                  </a:cubicBezTo>
                  <a:cubicBezTo>
                    <a:pt x="60280" y="8"/>
                    <a:pt x="58749" y="1"/>
                    <a:pt x="57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97;p72">
              <a:extLst>
                <a:ext uri="{FF2B5EF4-FFF2-40B4-BE49-F238E27FC236}">
                  <a16:creationId xmlns:a16="http://schemas.microsoft.com/office/drawing/2014/main" id="{633CA953-63AB-4D64-912B-A9AD1847898C}"/>
                </a:ext>
              </a:extLst>
            </p:cNvPr>
            <p:cNvSpPr/>
            <p:nvPr/>
          </p:nvSpPr>
          <p:spPr>
            <a:xfrm rot="10800000" flipH="1">
              <a:off x="4589125" y="4152525"/>
              <a:ext cx="3567263" cy="269050"/>
            </a:xfrm>
            <a:custGeom>
              <a:avLst/>
              <a:gdLst/>
              <a:ahLst/>
              <a:cxnLst/>
              <a:rect l="l" t="t" r="r" b="b"/>
              <a:pathLst>
                <a:path w="142662" h="10762" extrusionOk="0">
                  <a:moveTo>
                    <a:pt x="94943" y="0"/>
                  </a:moveTo>
                  <a:cubicBezTo>
                    <a:pt x="94257" y="0"/>
                    <a:pt x="93334" y="33"/>
                    <a:pt x="91845" y="117"/>
                  </a:cubicBezTo>
                  <a:cubicBezTo>
                    <a:pt x="90961" y="202"/>
                    <a:pt x="89591" y="145"/>
                    <a:pt x="88022" y="202"/>
                  </a:cubicBezTo>
                  <a:cubicBezTo>
                    <a:pt x="87608" y="207"/>
                    <a:pt x="87062" y="208"/>
                    <a:pt x="86418" y="208"/>
                  </a:cubicBezTo>
                  <a:cubicBezTo>
                    <a:pt x="85910" y="208"/>
                    <a:pt x="85341" y="207"/>
                    <a:pt x="84728" y="207"/>
                  </a:cubicBezTo>
                  <a:cubicBezTo>
                    <a:pt x="81133" y="207"/>
                    <a:pt x="76024" y="228"/>
                    <a:pt x="72814" y="516"/>
                  </a:cubicBezTo>
                  <a:cubicBezTo>
                    <a:pt x="72357" y="551"/>
                    <a:pt x="72057" y="565"/>
                    <a:pt x="71851" y="565"/>
                  </a:cubicBezTo>
                  <a:cubicBezTo>
                    <a:pt x="71170" y="565"/>
                    <a:pt x="71530" y="416"/>
                    <a:pt x="70694" y="416"/>
                  </a:cubicBezTo>
                  <a:cubicBezTo>
                    <a:pt x="70554" y="416"/>
                    <a:pt x="70380" y="421"/>
                    <a:pt x="70161" y="430"/>
                  </a:cubicBezTo>
                  <a:cubicBezTo>
                    <a:pt x="65168" y="716"/>
                    <a:pt x="60945" y="1087"/>
                    <a:pt x="54097" y="2085"/>
                  </a:cubicBezTo>
                  <a:cubicBezTo>
                    <a:pt x="43170" y="3683"/>
                    <a:pt x="35232" y="4120"/>
                    <a:pt x="31756" y="4120"/>
                  </a:cubicBezTo>
                  <a:cubicBezTo>
                    <a:pt x="30576" y="4120"/>
                    <a:pt x="29910" y="4069"/>
                    <a:pt x="29816" y="3997"/>
                  </a:cubicBezTo>
                  <a:cubicBezTo>
                    <a:pt x="29789" y="3965"/>
                    <a:pt x="29744" y="3952"/>
                    <a:pt x="29686" y="3952"/>
                  </a:cubicBezTo>
                  <a:cubicBezTo>
                    <a:pt x="29423" y="3952"/>
                    <a:pt x="28896" y="4221"/>
                    <a:pt x="28600" y="4221"/>
                  </a:cubicBezTo>
                  <a:cubicBezTo>
                    <a:pt x="28552" y="4221"/>
                    <a:pt x="28509" y="4214"/>
                    <a:pt x="28475" y="4197"/>
                  </a:cubicBezTo>
                  <a:cubicBezTo>
                    <a:pt x="27792" y="4213"/>
                    <a:pt x="27137" y="4220"/>
                    <a:pt x="26507" y="4220"/>
                  </a:cubicBezTo>
                  <a:cubicBezTo>
                    <a:pt x="19258" y="4220"/>
                    <a:pt x="15207" y="3244"/>
                    <a:pt x="8645" y="3112"/>
                  </a:cubicBezTo>
                  <a:cubicBezTo>
                    <a:pt x="8363" y="3109"/>
                    <a:pt x="8089" y="3108"/>
                    <a:pt x="7824" y="3108"/>
                  </a:cubicBezTo>
                  <a:cubicBezTo>
                    <a:pt x="5705" y="3108"/>
                    <a:pt x="4166" y="3198"/>
                    <a:pt x="3709" y="3198"/>
                  </a:cubicBezTo>
                  <a:cubicBezTo>
                    <a:pt x="3110" y="3198"/>
                    <a:pt x="2682" y="3198"/>
                    <a:pt x="2311" y="3255"/>
                  </a:cubicBezTo>
                  <a:cubicBezTo>
                    <a:pt x="1997" y="3341"/>
                    <a:pt x="1741" y="3426"/>
                    <a:pt x="1541" y="3626"/>
                  </a:cubicBezTo>
                  <a:cubicBezTo>
                    <a:pt x="1256" y="3854"/>
                    <a:pt x="942" y="4368"/>
                    <a:pt x="685" y="4996"/>
                  </a:cubicBezTo>
                  <a:cubicBezTo>
                    <a:pt x="457" y="5652"/>
                    <a:pt x="257" y="6422"/>
                    <a:pt x="171" y="7135"/>
                  </a:cubicBezTo>
                  <a:cubicBezTo>
                    <a:pt x="0" y="8619"/>
                    <a:pt x="228" y="9903"/>
                    <a:pt x="799" y="9932"/>
                  </a:cubicBezTo>
                  <a:cubicBezTo>
                    <a:pt x="1141" y="9903"/>
                    <a:pt x="2511" y="9532"/>
                    <a:pt x="4565" y="9361"/>
                  </a:cubicBezTo>
                  <a:cubicBezTo>
                    <a:pt x="5533" y="9267"/>
                    <a:pt x="6605" y="9227"/>
                    <a:pt x="7743" y="9227"/>
                  </a:cubicBezTo>
                  <a:cubicBezTo>
                    <a:pt x="14763" y="9227"/>
                    <a:pt x="24255" y="10762"/>
                    <a:pt x="26772" y="10762"/>
                  </a:cubicBezTo>
                  <a:cubicBezTo>
                    <a:pt x="26830" y="10762"/>
                    <a:pt x="26884" y="10761"/>
                    <a:pt x="26935" y="10759"/>
                  </a:cubicBezTo>
                  <a:cubicBezTo>
                    <a:pt x="28504" y="10673"/>
                    <a:pt x="29959" y="10616"/>
                    <a:pt x="31357" y="10531"/>
                  </a:cubicBezTo>
                  <a:cubicBezTo>
                    <a:pt x="33725" y="10388"/>
                    <a:pt x="36550" y="10188"/>
                    <a:pt x="39375" y="9932"/>
                  </a:cubicBezTo>
                  <a:cubicBezTo>
                    <a:pt x="44995" y="9389"/>
                    <a:pt x="50616" y="8648"/>
                    <a:pt x="52842" y="8648"/>
                  </a:cubicBezTo>
                  <a:cubicBezTo>
                    <a:pt x="53184" y="8534"/>
                    <a:pt x="53812" y="8391"/>
                    <a:pt x="54696" y="8220"/>
                  </a:cubicBezTo>
                  <a:cubicBezTo>
                    <a:pt x="64055" y="6422"/>
                    <a:pt x="80005" y="6394"/>
                    <a:pt x="80005" y="6394"/>
                  </a:cubicBezTo>
                  <a:cubicBezTo>
                    <a:pt x="80493" y="6244"/>
                    <a:pt x="81812" y="6179"/>
                    <a:pt x="83129" y="6179"/>
                  </a:cubicBezTo>
                  <a:cubicBezTo>
                    <a:pt x="84585" y="6179"/>
                    <a:pt x="86038" y="6259"/>
                    <a:pt x="86367" y="6394"/>
                  </a:cubicBezTo>
                  <a:cubicBezTo>
                    <a:pt x="86815" y="6554"/>
                    <a:pt x="87335" y="6606"/>
                    <a:pt x="87871" y="6606"/>
                  </a:cubicBezTo>
                  <a:cubicBezTo>
                    <a:pt x="88291" y="6606"/>
                    <a:pt x="88721" y="6574"/>
                    <a:pt x="89135" y="6536"/>
                  </a:cubicBezTo>
                  <a:cubicBezTo>
                    <a:pt x="89707" y="6502"/>
                    <a:pt x="90237" y="6446"/>
                    <a:pt x="90635" y="6446"/>
                  </a:cubicBezTo>
                  <a:cubicBezTo>
                    <a:pt x="90892" y="6446"/>
                    <a:pt x="91095" y="6469"/>
                    <a:pt x="91218" y="6536"/>
                  </a:cubicBezTo>
                  <a:cubicBezTo>
                    <a:pt x="93346" y="6449"/>
                    <a:pt x="94769" y="6326"/>
                    <a:pt x="97497" y="6326"/>
                  </a:cubicBezTo>
                  <a:cubicBezTo>
                    <a:pt x="100144" y="6326"/>
                    <a:pt x="104020" y="6442"/>
                    <a:pt x="110962" y="6822"/>
                  </a:cubicBezTo>
                  <a:cubicBezTo>
                    <a:pt x="117011" y="7135"/>
                    <a:pt x="115014" y="7050"/>
                    <a:pt x="120435" y="7364"/>
                  </a:cubicBezTo>
                  <a:cubicBezTo>
                    <a:pt x="122689" y="7506"/>
                    <a:pt x="122945" y="7506"/>
                    <a:pt x="124743" y="7649"/>
                  </a:cubicBezTo>
                  <a:cubicBezTo>
                    <a:pt x="125023" y="7641"/>
                    <a:pt x="125305" y="7637"/>
                    <a:pt x="125590" y="7637"/>
                  </a:cubicBezTo>
                  <a:cubicBezTo>
                    <a:pt x="130170" y="7637"/>
                    <a:pt x="135287" y="8611"/>
                    <a:pt x="137916" y="8611"/>
                  </a:cubicBezTo>
                  <a:cubicBezTo>
                    <a:pt x="138622" y="8611"/>
                    <a:pt x="139149" y="8541"/>
                    <a:pt x="139437" y="8362"/>
                  </a:cubicBezTo>
                  <a:cubicBezTo>
                    <a:pt x="140664" y="7620"/>
                    <a:pt x="142661" y="4339"/>
                    <a:pt x="142119" y="2770"/>
                  </a:cubicBezTo>
                  <a:cubicBezTo>
                    <a:pt x="142041" y="2407"/>
                    <a:pt x="132815" y="1927"/>
                    <a:pt x="130647" y="1927"/>
                  </a:cubicBezTo>
                  <a:cubicBezTo>
                    <a:pt x="130426" y="1927"/>
                    <a:pt x="130279" y="1932"/>
                    <a:pt x="130221" y="1943"/>
                  </a:cubicBezTo>
                  <a:cubicBezTo>
                    <a:pt x="130167" y="1947"/>
                    <a:pt x="130113" y="1950"/>
                    <a:pt x="130059" y="1950"/>
                  </a:cubicBezTo>
                  <a:cubicBezTo>
                    <a:pt x="129798" y="1950"/>
                    <a:pt x="129555" y="1894"/>
                    <a:pt x="129508" y="1800"/>
                  </a:cubicBezTo>
                  <a:cubicBezTo>
                    <a:pt x="129479" y="1686"/>
                    <a:pt x="120549" y="973"/>
                    <a:pt x="120435" y="973"/>
                  </a:cubicBezTo>
                  <a:cubicBezTo>
                    <a:pt x="119579" y="915"/>
                    <a:pt x="119065" y="858"/>
                    <a:pt x="118780" y="830"/>
                  </a:cubicBezTo>
                  <a:cubicBezTo>
                    <a:pt x="118780" y="746"/>
                    <a:pt x="118596" y="693"/>
                    <a:pt x="118330" y="693"/>
                  </a:cubicBezTo>
                  <a:cubicBezTo>
                    <a:pt x="118233" y="693"/>
                    <a:pt x="118124" y="700"/>
                    <a:pt x="118009" y="716"/>
                  </a:cubicBezTo>
                  <a:cubicBezTo>
                    <a:pt x="117718" y="763"/>
                    <a:pt x="117031" y="783"/>
                    <a:pt x="116070" y="783"/>
                  </a:cubicBezTo>
                  <a:cubicBezTo>
                    <a:pt x="112979" y="783"/>
                    <a:pt x="107047" y="576"/>
                    <a:pt x="102260" y="402"/>
                  </a:cubicBezTo>
                  <a:cubicBezTo>
                    <a:pt x="96932" y="255"/>
                    <a:pt x="96847" y="0"/>
                    <a:pt x="94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CasetăText 26">
            <a:extLst>
              <a:ext uri="{FF2B5EF4-FFF2-40B4-BE49-F238E27FC236}">
                <a16:creationId xmlns:a16="http://schemas.microsoft.com/office/drawing/2014/main" id="{98E84C28-B6EC-4C3E-8D28-9815E4051455}"/>
              </a:ext>
            </a:extLst>
          </p:cNvPr>
          <p:cNvSpPr txBox="1"/>
          <p:nvPr/>
        </p:nvSpPr>
        <p:spPr>
          <a:xfrm>
            <a:off x="862875" y="1489256"/>
            <a:ext cx="46163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o-RO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î</a:t>
            </a:r>
            <a:r>
              <a:rPr lang="ro-RO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 anul 1977 se </a:t>
            </a:r>
            <a:r>
              <a:rPr lang="ro-RO" sz="16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construieşte</a:t>
            </a:r>
            <a:r>
              <a:rPr lang="ro-RO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clădirea cu 4 săli de grupă în care sunt transferate cele 8 grupe de la </a:t>
            </a:r>
            <a:r>
              <a:rPr lang="ro-RO" sz="16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Şcoala</a:t>
            </a:r>
            <a:r>
              <a:rPr lang="ro-RO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6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Petofi</a:t>
            </a:r>
            <a:r>
              <a:rPr lang="ro-RO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Sandor;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o-RO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în anul 1990 grupele </a:t>
            </a:r>
            <a:r>
              <a:rPr lang="ro-RO" sz="16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secţiei</a:t>
            </a:r>
            <a:r>
              <a:rPr lang="ro-RO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maghiare sunt transferate în unitate de sine stătătoare, iar </a:t>
            </a:r>
            <a:r>
              <a:rPr lang="ro-RO" sz="16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grădiniţa</a:t>
            </a:r>
            <a:r>
              <a:rPr lang="ro-RO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noastră a </a:t>
            </a:r>
            <a:r>
              <a:rPr lang="ro-RO" sz="16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funcţionat</a:t>
            </a:r>
            <a:r>
              <a:rPr lang="ro-RO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cu 5 grupe de program normal;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o-RO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începând cu anul </a:t>
            </a:r>
            <a:r>
              <a:rPr lang="ro-RO" sz="16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şcolar</a:t>
            </a:r>
            <a:r>
              <a:rPr lang="ro-RO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2017-2018 </a:t>
            </a:r>
            <a:r>
              <a:rPr lang="ro-RO" sz="16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funcţionează</a:t>
            </a:r>
            <a:r>
              <a:rPr lang="ro-RO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cu 3 grupe de program prelungit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o-RO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6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Incepând</a:t>
            </a:r>
            <a:r>
              <a:rPr lang="ro-RO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din sept. 2019  unitatea și-a schimbat denumirea </a:t>
            </a:r>
            <a:r>
              <a:rPr lang="ro-RO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î</a:t>
            </a:r>
            <a:r>
              <a:rPr lang="ro-RO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 Grădinița cu Program Prelungit Nr.1 Deva.</a:t>
            </a:r>
            <a:endParaRPr lang="ro-RO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72"/>
          <p:cNvSpPr txBox="1">
            <a:spLocks noGrp="1"/>
          </p:cNvSpPr>
          <p:nvPr>
            <p:ph type="title"/>
          </p:nvPr>
        </p:nvSpPr>
        <p:spPr>
          <a:xfrm>
            <a:off x="2837995" y="543812"/>
            <a:ext cx="530746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GRĂDINIŢA CU PROGRAM NORMAL NR. 3 </a:t>
            </a:r>
            <a:b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structură 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Liberation Sans"/>
            </a:endParaRPr>
          </a:p>
        </p:txBody>
      </p:sp>
      <p:sp>
        <p:nvSpPr>
          <p:cNvPr id="1391" name="Google Shape;1391;p72"/>
          <p:cNvSpPr txBox="1">
            <a:spLocks noGrp="1"/>
          </p:cNvSpPr>
          <p:nvPr>
            <p:ph type="subTitle" idx="1"/>
          </p:nvPr>
        </p:nvSpPr>
        <p:spPr>
          <a:xfrm>
            <a:off x="4353381" y="1371601"/>
            <a:ext cx="4272597" cy="32815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 luat  </a:t>
            </a:r>
            <a:r>
              <a:rPr lang="ro-RO" sz="1800" u="none" strike="noStrike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fiinţă</a:t>
            </a:r>
            <a:r>
              <a:rPr lang="ro-RO" sz="180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în  anul 1978 cu  denumirea  </a:t>
            </a:r>
            <a:r>
              <a:rPr lang="ro-RO" sz="1800" u="none" strike="noStrike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Grădiniţa</a:t>
            </a:r>
            <a:r>
              <a:rPr lang="ro-RO" sz="180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cu  Program Normal  nr.8  </a:t>
            </a:r>
            <a:r>
              <a:rPr lang="ro-RO" sz="1800" u="none" strike="noStrike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sz="180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 </a:t>
            </a:r>
            <a:r>
              <a:rPr lang="ro-RO" sz="1800" u="none" strike="noStrike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funcţionat</a:t>
            </a:r>
            <a:r>
              <a:rPr lang="ro-RO" sz="180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cu  un  număr  de  8  grupe, având  o  capacitate  de  240  de  locuri;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o-RO" sz="180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2010 </a:t>
            </a:r>
            <a:r>
              <a:rPr lang="ro-RO" sz="1800" u="none" strike="noStrike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sz="180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până în 2016 a </a:t>
            </a:r>
            <a:r>
              <a:rPr lang="ro-RO" sz="1800" u="none" strike="noStrike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functionat</a:t>
            </a:r>
            <a:r>
              <a:rPr lang="ro-RO" sz="180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un nr. de 7 grupe de program normal;</a:t>
            </a:r>
            <a:endParaRPr lang="ro-RO" sz="1800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începând cu 2017-2018 s-a </a:t>
            </a:r>
            <a:r>
              <a:rPr lang="ro-RO" sz="18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ro-RO" sz="180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nființat o grupă de program prelungit </a:t>
            </a:r>
            <a:r>
              <a:rPr lang="ro-RO" sz="1800" u="none" strike="noStrike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sz="180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grupe de program normal;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80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 2018-2019  unitatea </a:t>
            </a:r>
            <a:r>
              <a:rPr lang="ro-RO" sz="1800" u="none" strike="noStrike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functioneaza</a:t>
            </a:r>
            <a:r>
              <a:rPr lang="ro-RO" sz="180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5 grupe ( doua de program prelungit și  trei de program normal). </a:t>
            </a:r>
            <a:endParaRPr lang="ro-RO" dirty="0">
              <a:solidFill>
                <a:schemeClr val="bg2"/>
              </a:solidFill>
            </a:endParaRPr>
          </a:p>
        </p:txBody>
      </p:sp>
      <p:grpSp>
        <p:nvGrpSpPr>
          <p:cNvPr id="1393" name="Google Shape;1393;p72"/>
          <p:cNvGrpSpPr/>
          <p:nvPr/>
        </p:nvGrpSpPr>
        <p:grpSpPr>
          <a:xfrm>
            <a:off x="968508" y="1500177"/>
            <a:ext cx="2713704" cy="2551471"/>
            <a:chOff x="4562925" y="700575"/>
            <a:chExt cx="3611050" cy="3721000"/>
          </a:xfrm>
        </p:grpSpPr>
        <p:sp>
          <p:nvSpPr>
            <p:cNvPr id="1394" name="Google Shape;1394;p72"/>
            <p:cNvSpPr/>
            <p:nvPr/>
          </p:nvSpPr>
          <p:spPr>
            <a:xfrm rot="5400000">
              <a:off x="6248171" y="2442428"/>
              <a:ext cx="3660757" cy="190851"/>
            </a:xfrm>
            <a:custGeom>
              <a:avLst/>
              <a:gdLst/>
              <a:ahLst/>
              <a:cxnLst/>
              <a:rect l="l" t="t" r="r" b="b"/>
              <a:pathLst>
                <a:path w="142262" h="8883" extrusionOk="0">
                  <a:moveTo>
                    <a:pt x="30662" y="0"/>
                  </a:moveTo>
                  <a:cubicBezTo>
                    <a:pt x="30394" y="0"/>
                    <a:pt x="29837" y="294"/>
                    <a:pt x="29536" y="294"/>
                  </a:cubicBezTo>
                  <a:cubicBezTo>
                    <a:pt x="29490" y="294"/>
                    <a:pt x="29449" y="287"/>
                    <a:pt x="29417" y="271"/>
                  </a:cubicBezTo>
                  <a:cubicBezTo>
                    <a:pt x="24081" y="614"/>
                    <a:pt x="14295" y="671"/>
                    <a:pt x="9644" y="984"/>
                  </a:cubicBezTo>
                  <a:cubicBezTo>
                    <a:pt x="8035" y="1081"/>
                    <a:pt x="6795" y="1139"/>
                    <a:pt x="6040" y="1139"/>
                  </a:cubicBezTo>
                  <a:cubicBezTo>
                    <a:pt x="5684" y="1139"/>
                    <a:pt x="5435" y="1126"/>
                    <a:pt x="5307" y="1099"/>
                  </a:cubicBezTo>
                  <a:cubicBezTo>
                    <a:pt x="4822" y="1070"/>
                    <a:pt x="4508" y="1042"/>
                    <a:pt x="4223" y="1042"/>
                  </a:cubicBezTo>
                  <a:cubicBezTo>
                    <a:pt x="3966" y="1042"/>
                    <a:pt x="3738" y="1099"/>
                    <a:pt x="3567" y="1213"/>
                  </a:cubicBezTo>
                  <a:cubicBezTo>
                    <a:pt x="3082" y="1527"/>
                    <a:pt x="2169" y="2839"/>
                    <a:pt x="1398" y="4094"/>
                  </a:cubicBezTo>
                  <a:cubicBezTo>
                    <a:pt x="599" y="5350"/>
                    <a:pt x="0" y="6605"/>
                    <a:pt x="742" y="6891"/>
                  </a:cubicBezTo>
                  <a:cubicBezTo>
                    <a:pt x="1190" y="7049"/>
                    <a:pt x="2883" y="7353"/>
                    <a:pt x="5120" y="7353"/>
                  </a:cubicBezTo>
                  <a:cubicBezTo>
                    <a:pt x="5302" y="7353"/>
                    <a:pt x="5489" y="7351"/>
                    <a:pt x="5678" y="7347"/>
                  </a:cubicBezTo>
                  <a:cubicBezTo>
                    <a:pt x="6934" y="7319"/>
                    <a:pt x="8275" y="7204"/>
                    <a:pt x="9673" y="7090"/>
                  </a:cubicBezTo>
                  <a:cubicBezTo>
                    <a:pt x="11965" y="6905"/>
                    <a:pt x="17814" y="6697"/>
                    <a:pt x="22207" y="6697"/>
                  </a:cubicBezTo>
                  <a:cubicBezTo>
                    <a:pt x="24595" y="6697"/>
                    <a:pt x="26554" y="6758"/>
                    <a:pt x="27277" y="6919"/>
                  </a:cubicBezTo>
                  <a:cubicBezTo>
                    <a:pt x="29693" y="6817"/>
                    <a:pt x="32191" y="6482"/>
                    <a:pt x="34540" y="6482"/>
                  </a:cubicBezTo>
                  <a:cubicBezTo>
                    <a:pt x="36129" y="6482"/>
                    <a:pt x="37650" y="6635"/>
                    <a:pt x="39032" y="7119"/>
                  </a:cubicBezTo>
                  <a:cubicBezTo>
                    <a:pt x="43198" y="8564"/>
                    <a:pt x="45781" y="8882"/>
                    <a:pt x="47952" y="8882"/>
                  </a:cubicBezTo>
                  <a:cubicBezTo>
                    <a:pt x="49667" y="8882"/>
                    <a:pt x="51124" y="8684"/>
                    <a:pt x="52899" y="8684"/>
                  </a:cubicBezTo>
                  <a:cubicBezTo>
                    <a:pt x="53048" y="8684"/>
                    <a:pt x="53201" y="8685"/>
                    <a:pt x="53355" y="8688"/>
                  </a:cubicBezTo>
                  <a:cubicBezTo>
                    <a:pt x="55239" y="7975"/>
                    <a:pt x="65082" y="7376"/>
                    <a:pt x="67336" y="7262"/>
                  </a:cubicBezTo>
                  <a:cubicBezTo>
                    <a:pt x="73699" y="6976"/>
                    <a:pt x="79862" y="6948"/>
                    <a:pt x="80290" y="6834"/>
                  </a:cubicBezTo>
                  <a:cubicBezTo>
                    <a:pt x="80833" y="6709"/>
                    <a:pt x="82463" y="6636"/>
                    <a:pt x="83939" y="6636"/>
                  </a:cubicBezTo>
                  <a:cubicBezTo>
                    <a:pt x="85178" y="6636"/>
                    <a:pt x="86309" y="6688"/>
                    <a:pt x="86595" y="6805"/>
                  </a:cubicBezTo>
                  <a:cubicBezTo>
                    <a:pt x="87022" y="6960"/>
                    <a:pt x="87523" y="7012"/>
                    <a:pt x="88040" y="7012"/>
                  </a:cubicBezTo>
                  <a:cubicBezTo>
                    <a:pt x="89075" y="7012"/>
                    <a:pt x="90173" y="6804"/>
                    <a:pt x="90869" y="6804"/>
                  </a:cubicBezTo>
                  <a:cubicBezTo>
                    <a:pt x="91103" y="6804"/>
                    <a:pt x="91292" y="6828"/>
                    <a:pt x="91417" y="6891"/>
                  </a:cubicBezTo>
                  <a:cubicBezTo>
                    <a:pt x="95783" y="6604"/>
                    <a:pt x="96086" y="6517"/>
                    <a:pt x="98992" y="6517"/>
                  </a:cubicBezTo>
                  <a:cubicBezTo>
                    <a:pt x="101004" y="6517"/>
                    <a:pt x="104265" y="6559"/>
                    <a:pt x="110990" y="6605"/>
                  </a:cubicBezTo>
                  <a:cubicBezTo>
                    <a:pt x="116297" y="6634"/>
                    <a:pt x="124657" y="6776"/>
                    <a:pt x="124657" y="6776"/>
                  </a:cubicBezTo>
                  <a:cubicBezTo>
                    <a:pt x="125447" y="6719"/>
                    <a:pt x="126261" y="6696"/>
                    <a:pt x="127083" y="6696"/>
                  </a:cubicBezTo>
                  <a:cubicBezTo>
                    <a:pt x="130791" y="6696"/>
                    <a:pt x="134653" y="7174"/>
                    <a:pt x="137053" y="7174"/>
                  </a:cubicBezTo>
                  <a:cubicBezTo>
                    <a:pt x="138084" y="7174"/>
                    <a:pt x="138845" y="7086"/>
                    <a:pt x="139209" y="6834"/>
                  </a:cubicBezTo>
                  <a:cubicBezTo>
                    <a:pt x="140550" y="5921"/>
                    <a:pt x="142262" y="2069"/>
                    <a:pt x="141777" y="1099"/>
                  </a:cubicBezTo>
                  <a:cubicBezTo>
                    <a:pt x="141653" y="873"/>
                    <a:pt x="135793" y="765"/>
                    <a:pt x="132307" y="765"/>
                  </a:cubicBezTo>
                  <a:cubicBezTo>
                    <a:pt x="130950" y="765"/>
                    <a:pt x="129953" y="781"/>
                    <a:pt x="129793" y="813"/>
                  </a:cubicBezTo>
                  <a:cubicBezTo>
                    <a:pt x="129704" y="838"/>
                    <a:pt x="129613" y="848"/>
                    <a:pt x="129527" y="848"/>
                  </a:cubicBezTo>
                  <a:cubicBezTo>
                    <a:pt x="129308" y="848"/>
                    <a:pt x="129121" y="781"/>
                    <a:pt x="129080" y="699"/>
                  </a:cubicBezTo>
                  <a:cubicBezTo>
                    <a:pt x="128994" y="614"/>
                    <a:pt x="118552" y="243"/>
                    <a:pt x="118409" y="243"/>
                  </a:cubicBezTo>
                  <a:cubicBezTo>
                    <a:pt x="118409" y="174"/>
                    <a:pt x="118294" y="136"/>
                    <a:pt x="118108" y="136"/>
                  </a:cubicBezTo>
                  <a:cubicBezTo>
                    <a:pt x="117987" y="136"/>
                    <a:pt x="117836" y="152"/>
                    <a:pt x="117667" y="186"/>
                  </a:cubicBezTo>
                  <a:cubicBezTo>
                    <a:pt x="116487" y="418"/>
                    <a:pt x="110199" y="527"/>
                    <a:pt x="104993" y="527"/>
                  </a:cubicBezTo>
                  <a:cubicBezTo>
                    <a:pt x="101891" y="527"/>
                    <a:pt x="99174" y="488"/>
                    <a:pt x="98151" y="414"/>
                  </a:cubicBezTo>
                  <a:cubicBezTo>
                    <a:pt x="96867" y="334"/>
                    <a:pt x="96043" y="292"/>
                    <a:pt x="95241" y="292"/>
                  </a:cubicBezTo>
                  <a:cubicBezTo>
                    <a:pt x="94315" y="292"/>
                    <a:pt x="93418" y="349"/>
                    <a:pt x="91874" y="471"/>
                  </a:cubicBezTo>
                  <a:cubicBezTo>
                    <a:pt x="88564" y="699"/>
                    <a:pt x="78778" y="499"/>
                    <a:pt x="73157" y="984"/>
                  </a:cubicBezTo>
                  <a:cubicBezTo>
                    <a:pt x="72662" y="1028"/>
                    <a:pt x="72348" y="1045"/>
                    <a:pt x="72141" y="1045"/>
                  </a:cubicBezTo>
                  <a:cubicBezTo>
                    <a:pt x="71533" y="1045"/>
                    <a:pt x="71826" y="905"/>
                    <a:pt x="71120" y="905"/>
                  </a:cubicBezTo>
                  <a:cubicBezTo>
                    <a:pt x="70967" y="905"/>
                    <a:pt x="70768" y="912"/>
                    <a:pt x="70503" y="927"/>
                  </a:cubicBezTo>
                  <a:cubicBezTo>
                    <a:pt x="57221" y="1551"/>
                    <a:pt x="51445" y="2791"/>
                    <a:pt x="47481" y="2791"/>
                  </a:cubicBezTo>
                  <a:cubicBezTo>
                    <a:pt x="47093" y="2791"/>
                    <a:pt x="46723" y="2779"/>
                    <a:pt x="46365" y="2753"/>
                  </a:cubicBezTo>
                  <a:cubicBezTo>
                    <a:pt x="41286" y="2354"/>
                    <a:pt x="41885" y="186"/>
                    <a:pt x="32613" y="100"/>
                  </a:cubicBezTo>
                  <a:cubicBezTo>
                    <a:pt x="31500" y="100"/>
                    <a:pt x="30844" y="100"/>
                    <a:pt x="30786" y="43"/>
                  </a:cubicBezTo>
                  <a:cubicBezTo>
                    <a:pt x="30760" y="13"/>
                    <a:pt x="30717" y="0"/>
                    <a:pt x="30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72"/>
            <p:cNvSpPr/>
            <p:nvPr/>
          </p:nvSpPr>
          <p:spPr>
            <a:xfrm>
              <a:off x="4574500" y="700575"/>
              <a:ext cx="3567313" cy="216525"/>
            </a:xfrm>
            <a:custGeom>
              <a:avLst/>
              <a:gdLst/>
              <a:ahLst/>
              <a:cxnLst/>
              <a:rect l="l" t="t" r="r" b="b"/>
              <a:pathLst>
                <a:path w="125114" h="8661" extrusionOk="0">
                  <a:moveTo>
                    <a:pt x="124978" y="3901"/>
                  </a:moveTo>
                  <a:cubicBezTo>
                    <a:pt x="124974" y="3940"/>
                    <a:pt x="124971" y="3977"/>
                    <a:pt x="124971" y="4005"/>
                  </a:cubicBezTo>
                  <a:cubicBezTo>
                    <a:pt x="124971" y="4005"/>
                    <a:pt x="124994" y="3936"/>
                    <a:pt x="124978" y="3901"/>
                  </a:cubicBezTo>
                  <a:close/>
                  <a:moveTo>
                    <a:pt x="85810" y="1"/>
                  </a:moveTo>
                  <a:cubicBezTo>
                    <a:pt x="80961" y="1"/>
                    <a:pt x="74941" y="1342"/>
                    <a:pt x="68221" y="1723"/>
                  </a:cubicBezTo>
                  <a:cubicBezTo>
                    <a:pt x="65897" y="1828"/>
                    <a:pt x="64656" y="1866"/>
                    <a:pt x="63982" y="1866"/>
                  </a:cubicBezTo>
                  <a:cubicBezTo>
                    <a:pt x="62470" y="1866"/>
                    <a:pt x="63801" y="1676"/>
                    <a:pt x="62143" y="1637"/>
                  </a:cubicBezTo>
                  <a:cubicBezTo>
                    <a:pt x="61487" y="1637"/>
                    <a:pt x="51786" y="1266"/>
                    <a:pt x="49646" y="1209"/>
                  </a:cubicBezTo>
                  <a:cubicBezTo>
                    <a:pt x="44621" y="1172"/>
                    <a:pt x="40533" y="1124"/>
                    <a:pt x="36976" y="1124"/>
                  </a:cubicBezTo>
                  <a:cubicBezTo>
                    <a:pt x="34978" y="1124"/>
                    <a:pt x="33148" y="1139"/>
                    <a:pt x="31414" y="1180"/>
                  </a:cubicBezTo>
                  <a:cubicBezTo>
                    <a:pt x="29114" y="1241"/>
                    <a:pt x="27356" y="1301"/>
                    <a:pt x="26473" y="1301"/>
                  </a:cubicBezTo>
                  <a:cubicBezTo>
                    <a:pt x="26108" y="1301"/>
                    <a:pt x="25892" y="1291"/>
                    <a:pt x="25850" y="1266"/>
                  </a:cubicBezTo>
                  <a:cubicBezTo>
                    <a:pt x="25824" y="1236"/>
                    <a:pt x="25784" y="1223"/>
                    <a:pt x="25733" y="1223"/>
                  </a:cubicBezTo>
                  <a:cubicBezTo>
                    <a:pt x="25488" y="1223"/>
                    <a:pt x="25005" y="1517"/>
                    <a:pt x="24770" y="1517"/>
                  </a:cubicBezTo>
                  <a:cubicBezTo>
                    <a:pt x="24733" y="1517"/>
                    <a:pt x="24703" y="1510"/>
                    <a:pt x="24681" y="1494"/>
                  </a:cubicBezTo>
                  <a:cubicBezTo>
                    <a:pt x="23863" y="1578"/>
                    <a:pt x="22928" y="1608"/>
                    <a:pt x="21924" y="1608"/>
                  </a:cubicBezTo>
                  <a:cubicBezTo>
                    <a:pt x="19394" y="1608"/>
                    <a:pt x="16430" y="1418"/>
                    <a:pt x="13840" y="1418"/>
                  </a:cubicBezTo>
                  <a:cubicBezTo>
                    <a:pt x="12542" y="1418"/>
                    <a:pt x="11338" y="1465"/>
                    <a:pt x="10329" y="1608"/>
                  </a:cubicBezTo>
                  <a:cubicBezTo>
                    <a:pt x="8758" y="1829"/>
                    <a:pt x="5352" y="2493"/>
                    <a:pt x="3866" y="2493"/>
                  </a:cubicBezTo>
                  <a:cubicBezTo>
                    <a:pt x="3624" y="2493"/>
                    <a:pt x="3434" y="2476"/>
                    <a:pt x="3310" y="2436"/>
                  </a:cubicBezTo>
                  <a:cubicBezTo>
                    <a:pt x="3139" y="2407"/>
                    <a:pt x="2996" y="2350"/>
                    <a:pt x="2882" y="2322"/>
                  </a:cubicBezTo>
                  <a:cubicBezTo>
                    <a:pt x="2796" y="2322"/>
                    <a:pt x="2768" y="2322"/>
                    <a:pt x="2711" y="2293"/>
                  </a:cubicBezTo>
                  <a:lnTo>
                    <a:pt x="2597" y="2293"/>
                  </a:lnTo>
                  <a:cubicBezTo>
                    <a:pt x="2511" y="2293"/>
                    <a:pt x="2454" y="2293"/>
                    <a:pt x="2368" y="2322"/>
                  </a:cubicBezTo>
                  <a:lnTo>
                    <a:pt x="2340" y="2322"/>
                  </a:lnTo>
                  <a:cubicBezTo>
                    <a:pt x="2235" y="2139"/>
                    <a:pt x="2036" y="2004"/>
                    <a:pt x="1741" y="2004"/>
                  </a:cubicBezTo>
                  <a:cubicBezTo>
                    <a:pt x="1713" y="2004"/>
                    <a:pt x="1684" y="2005"/>
                    <a:pt x="1655" y="2008"/>
                  </a:cubicBezTo>
                  <a:cubicBezTo>
                    <a:pt x="1598" y="2008"/>
                    <a:pt x="1484" y="2036"/>
                    <a:pt x="1370" y="2065"/>
                  </a:cubicBezTo>
                  <a:cubicBezTo>
                    <a:pt x="1284" y="2122"/>
                    <a:pt x="1170" y="2151"/>
                    <a:pt x="1141" y="2151"/>
                  </a:cubicBezTo>
                  <a:cubicBezTo>
                    <a:pt x="1170" y="2322"/>
                    <a:pt x="1313" y="2864"/>
                    <a:pt x="1341" y="3121"/>
                  </a:cubicBezTo>
                  <a:lnTo>
                    <a:pt x="0" y="8171"/>
                  </a:lnTo>
                  <a:cubicBezTo>
                    <a:pt x="913" y="8485"/>
                    <a:pt x="2026" y="8656"/>
                    <a:pt x="3139" y="8656"/>
                  </a:cubicBezTo>
                  <a:cubicBezTo>
                    <a:pt x="3252" y="8659"/>
                    <a:pt x="3366" y="8660"/>
                    <a:pt x="3481" y="8660"/>
                  </a:cubicBezTo>
                  <a:cubicBezTo>
                    <a:pt x="5574" y="8660"/>
                    <a:pt x="7758" y="8182"/>
                    <a:pt x="9787" y="7857"/>
                  </a:cubicBezTo>
                  <a:cubicBezTo>
                    <a:pt x="11185" y="7600"/>
                    <a:pt x="11727" y="7572"/>
                    <a:pt x="12069" y="7543"/>
                  </a:cubicBezTo>
                  <a:cubicBezTo>
                    <a:pt x="12469" y="7486"/>
                    <a:pt x="12412" y="7486"/>
                    <a:pt x="12554" y="7486"/>
                  </a:cubicBezTo>
                  <a:cubicBezTo>
                    <a:pt x="12895" y="7477"/>
                    <a:pt x="13221" y="7473"/>
                    <a:pt x="13538" y="7473"/>
                  </a:cubicBezTo>
                  <a:cubicBezTo>
                    <a:pt x="15296" y="7473"/>
                    <a:pt x="16777" y="7598"/>
                    <a:pt x="18831" y="7743"/>
                  </a:cubicBezTo>
                  <a:cubicBezTo>
                    <a:pt x="20600" y="7885"/>
                    <a:pt x="22056" y="8000"/>
                    <a:pt x="22683" y="8142"/>
                  </a:cubicBezTo>
                  <a:cubicBezTo>
                    <a:pt x="23168" y="8142"/>
                    <a:pt x="23882" y="8057"/>
                    <a:pt x="24738" y="8000"/>
                  </a:cubicBezTo>
                  <a:cubicBezTo>
                    <a:pt x="26877" y="7771"/>
                    <a:pt x="26877" y="7771"/>
                    <a:pt x="27477" y="7714"/>
                  </a:cubicBezTo>
                  <a:cubicBezTo>
                    <a:pt x="29474" y="7543"/>
                    <a:pt x="31871" y="7343"/>
                    <a:pt x="34296" y="7286"/>
                  </a:cubicBezTo>
                  <a:cubicBezTo>
                    <a:pt x="35913" y="7229"/>
                    <a:pt x="37542" y="7201"/>
                    <a:pt x="39067" y="7201"/>
                  </a:cubicBezTo>
                  <a:cubicBezTo>
                    <a:pt x="42117" y="7201"/>
                    <a:pt x="44748" y="7315"/>
                    <a:pt x="46023" y="7543"/>
                  </a:cubicBezTo>
                  <a:cubicBezTo>
                    <a:pt x="46565" y="7400"/>
                    <a:pt x="48391" y="7315"/>
                    <a:pt x="50645" y="7315"/>
                  </a:cubicBezTo>
                  <a:cubicBezTo>
                    <a:pt x="53189" y="7336"/>
                    <a:pt x="61754" y="7909"/>
                    <a:pt x="66969" y="7909"/>
                  </a:cubicBezTo>
                  <a:cubicBezTo>
                    <a:pt x="68771" y="7909"/>
                    <a:pt x="70173" y="7840"/>
                    <a:pt x="70789" y="7657"/>
                  </a:cubicBezTo>
                  <a:cubicBezTo>
                    <a:pt x="71546" y="7413"/>
                    <a:pt x="74687" y="7022"/>
                    <a:pt x="76023" y="7022"/>
                  </a:cubicBezTo>
                  <a:cubicBezTo>
                    <a:pt x="76247" y="7022"/>
                    <a:pt x="76421" y="7033"/>
                    <a:pt x="76524" y="7058"/>
                  </a:cubicBezTo>
                  <a:cubicBezTo>
                    <a:pt x="76797" y="7151"/>
                    <a:pt x="77100" y="7187"/>
                    <a:pt x="77416" y="7187"/>
                  </a:cubicBezTo>
                  <a:cubicBezTo>
                    <a:pt x="78543" y="7187"/>
                    <a:pt x="79827" y="6723"/>
                    <a:pt x="80486" y="6723"/>
                  </a:cubicBezTo>
                  <a:cubicBezTo>
                    <a:pt x="80604" y="6723"/>
                    <a:pt x="80701" y="6738"/>
                    <a:pt x="80775" y="6773"/>
                  </a:cubicBezTo>
                  <a:cubicBezTo>
                    <a:pt x="83641" y="6319"/>
                    <a:pt x="85847" y="6025"/>
                    <a:pt x="87628" y="6025"/>
                  </a:cubicBezTo>
                  <a:cubicBezTo>
                    <a:pt x="87975" y="6025"/>
                    <a:pt x="88305" y="6036"/>
                    <a:pt x="88621" y="6059"/>
                  </a:cubicBezTo>
                  <a:cubicBezTo>
                    <a:pt x="95114" y="6359"/>
                    <a:pt x="92095" y="7008"/>
                    <a:pt x="97488" y="7008"/>
                  </a:cubicBezTo>
                  <a:cubicBezTo>
                    <a:pt x="99797" y="7008"/>
                    <a:pt x="103648" y="6889"/>
                    <a:pt x="110448" y="6573"/>
                  </a:cubicBezTo>
                  <a:cubicBezTo>
                    <a:pt x="111881" y="6342"/>
                    <a:pt x="113350" y="6265"/>
                    <a:pt x="114735" y="6265"/>
                  </a:cubicBezTo>
                  <a:cubicBezTo>
                    <a:pt x="116769" y="6265"/>
                    <a:pt x="118619" y="6431"/>
                    <a:pt x="119892" y="6516"/>
                  </a:cubicBezTo>
                  <a:cubicBezTo>
                    <a:pt x="120645" y="6589"/>
                    <a:pt x="121220" y="6638"/>
                    <a:pt x="121680" y="6638"/>
                  </a:cubicBezTo>
                  <a:cubicBezTo>
                    <a:pt x="123017" y="6638"/>
                    <a:pt x="123388" y="6226"/>
                    <a:pt x="124343" y="4804"/>
                  </a:cubicBezTo>
                  <a:lnTo>
                    <a:pt x="124543" y="4804"/>
                  </a:lnTo>
                  <a:cubicBezTo>
                    <a:pt x="124115" y="5660"/>
                    <a:pt x="123630" y="6288"/>
                    <a:pt x="124058" y="6716"/>
                  </a:cubicBezTo>
                  <a:cubicBezTo>
                    <a:pt x="124115" y="6744"/>
                    <a:pt x="124343" y="6801"/>
                    <a:pt x="124686" y="6858"/>
                  </a:cubicBezTo>
                  <a:cubicBezTo>
                    <a:pt x="124743" y="6858"/>
                    <a:pt x="124857" y="6858"/>
                    <a:pt x="124857" y="6887"/>
                  </a:cubicBezTo>
                  <a:cubicBezTo>
                    <a:pt x="124886" y="5089"/>
                    <a:pt x="124886" y="4519"/>
                    <a:pt x="124971" y="3891"/>
                  </a:cubicBezTo>
                  <a:cubicBezTo>
                    <a:pt x="124974" y="3894"/>
                    <a:pt x="124976" y="3897"/>
                    <a:pt x="124978" y="3901"/>
                  </a:cubicBezTo>
                  <a:lnTo>
                    <a:pt x="124978" y="3901"/>
                  </a:lnTo>
                  <a:cubicBezTo>
                    <a:pt x="124987" y="3820"/>
                    <a:pt x="125000" y="3730"/>
                    <a:pt x="125000" y="3691"/>
                  </a:cubicBezTo>
                  <a:cubicBezTo>
                    <a:pt x="124829" y="3292"/>
                    <a:pt x="124258" y="1180"/>
                    <a:pt x="124144" y="781"/>
                  </a:cubicBezTo>
                  <a:lnTo>
                    <a:pt x="125114" y="752"/>
                  </a:lnTo>
                  <a:cubicBezTo>
                    <a:pt x="122795" y="345"/>
                    <a:pt x="120338" y="228"/>
                    <a:pt x="118397" y="228"/>
                  </a:cubicBezTo>
                  <a:cubicBezTo>
                    <a:pt x="116397" y="228"/>
                    <a:pt x="114945" y="352"/>
                    <a:pt x="114757" y="410"/>
                  </a:cubicBezTo>
                  <a:cubicBezTo>
                    <a:pt x="114662" y="429"/>
                    <a:pt x="114566" y="439"/>
                    <a:pt x="114480" y="439"/>
                  </a:cubicBezTo>
                  <a:cubicBezTo>
                    <a:pt x="114307" y="439"/>
                    <a:pt x="114167" y="401"/>
                    <a:pt x="114129" y="324"/>
                  </a:cubicBezTo>
                  <a:cubicBezTo>
                    <a:pt x="114113" y="298"/>
                    <a:pt x="113780" y="287"/>
                    <a:pt x="113247" y="287"/>
                  </a:cubicBezTo>
                  <a:cubicBezTo>
                    <a:pt x="110901" y="287"/>
                    <a:pt x="104676" y="496"/>
                    <a:pt x="104514" y="496"/>
                  </a:cubicBezTo>
                  <a:cubicBezTo>
                    <a:pt x="104514" y="444"/>
                    <a:pt x="104411" y="403"/>
                    <a:pt x="104255" y="403"/>
                  </a:cubicBezTo>
                  <a:cubicBezTo>
                    <a:pt x="104151" y="403"/>
                    <a:pt x="104023" y="421"/>
                    <a:pt x="103886" y="467"/>
                  </a:cubicBezTo>
                  <a:cubicBezTo>
                    <a:pt x="103486" y="581"/>
                    <a:pt x="102374" y="724"/>
                    <a:pt x="100919" y="838"/>
                  </a:cubicBezTo>
                  <a:cubicBezTo>
                    <a:pt x="99672" y="922"/>
                    <a:pt x="98638" y="957"/>
                    <a:pt x="97752" y="957"/>
                  </a:cubicBezTo>
                  <a:cubicBezTo>
                    <a:pt x="93526" y="957"/>
                    <a:pt x="92655" y="157"/>
                    <a:pt x="88079" y="39"/>
                  </a:cubicBezTo>
                  <a:cubicBezTo>
                    <a:pt x="87908" y="39"/>
                    <a:pt x="86681" y="11"/>
                    <a:pt x="86510" y="11"/>
                  </a:cubicBezTo>
                  <a:cubicBezTo>
                    <a:pt x="86279" y="4"/>
                    <a:pt x="86046" y="1"/>
                    <a:pt x="85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72"/>
            <p:cNvSpPr/>
            <p:nvPr/>
          </p:nvSpPr>
          <p:spPr>
            <a:xfrm rot="5400000">
              <a:off x="2852828" y="2434497"/>
              <a:ext cx="3626894" cy="206700"/>
            </a:xfrm>
            <a:custGeom>
              <a:avLst/>
              <a:gdLst/>
              <a:ahLst/>
              <a:cxnLst/>
              <a:rect l="l" t="t" r="r" b="b"/>
              <a:pathLst>
                <a:path w="139295" h="8268" extrusionOk="0">
                  <a:moveTo>
                    <a:pt x="57151" y="1"/>
                  </a:moveTo>
                  <a:cubicBezTo>
                    <a:pt x="51806" y="1"/>
                    <a:pt x="45718" y="80"/>
                    <a:pt x="35723" y="278"/>
                  </a:cubicBezTo>
                  <a:cubicBezTo>
                    <a:pt x="33713" y="311"/>
                    <a:pt x="32084" y="344"/>
                    <a:pt x="31038" y="344"/>
                  </a:cubicBezTo>
                  <a:cubicBezTo>
                    <a:pt x="30273" y="344"/>
                    <a:pt x="29820" y="326"/>
                    <a:pt x="29760" y="278"/>
                  </a:cubicBezTo>
                  <a:cubicBezTo>
                    <a:pt x="29735" y="253"/>
                    <a:pt x="29695" y="242"/>
                    <a:pt x="29645" y="242"/>
                  </a:cubicBezTo>
                  <a:cubicBezTo>
                    <a:pt x="29394" y="242"/>
                    <a:pt x="28876" y="503"/>
                    <a:pt x="28578" y="503"/>
                  </a:cubicBezTo>
                  <a:cubicBezTo>
                    <a:pt x="28527" y="503"/>
                    <a:pt x="28483" y="495"/>
                    <a:pt x="28447" y="477"/>
                  </a:cubicBezTo>
                  <a:cubicBezTo>
                    <a:pt x="14131" y="1267"/>
                    <a:pt x="6565" y="1822"/>
                    <a:pt x="4908" y="1822"/>
                  </a:cubicBezTo>
                  <a:cubicBezTo>
                    <a:pt x="4827" y="1822"/>
                    <a:pt x="4761" y="1821"/>
                    <a:pt x="4709" y="1818"/>
                  </a:cubicBezTo>
                  <a:cubicBezTo>
                    <a:pt x="4500" y="1807"/>
                    <a:pt x="4314" y="1802"/>
                    <a:pt x="4148" y="1802"/>
                  </a:cubicBezTo>
                  <a:cubicBezTo>
                    <a:pt x="3451" y="1802"/>
                    <a:pt x="3091" y="1902"/>
                    <a:pt x="2768" y="2132"/>
                  </a:cubicBezTo>
                  <a:cubicBezTo>
                    <a:pt x="1656" y="2960"/>
                    <a:pt x="1" y="8038"/>
                    <a:pt x="1228" y="8267"/>
                  </a:cubicBezTo>
                  <a:cubicBezTo>
                    <a:pt x="1245" y="8268"/>
                    <a:pt x="1267" y="8268"/>
                    <a:pt x="1293" y="8268"/>
                  </a:cubicBezTo>
                  <a:cubicBezTo>
                    <a:pt x="2746" y="8268"/>
                    <a:pt x="17365" y="6975"/>
                    <a:pt x="23795" y="6975"/>
                  </a:cubicBezTo>
                  <a:cubicBezTo>
                    <a:pt x="24989" y="6975"/>
                    <a:pt x="25900" y="7020"/>
                    <a:pt x="26393" y="7125"/>
                  </a:cubicBezTo>
                  <a:cubicBezTo>
                    <a:pt x="30099" y="6845"/>
                    <a:pt x="39827" y="6158"/>
                    <a:pt x="46517" y="6158"/>
                  </a:cubicBezTo>
                  <a:cubicBezTo>
                    <a:pt x="48686" y="6158"/>
                    <a:pt x="50536" y="6231"/>
                    <a:pt x="51758" y="6412"/>
                  </a:cubicBezTo>
                  <a:cubicBezTo>
                    <a:pt x="52479" y="6210"/>
                    <a:pt x="54314" y="6134"/>
                    <a:pt x="56703" y="6134"/>
                  </a:cubicBezTo>
                  <a:cubicBezTo>
                    <a:pt x="64129" y="6134"/>
                    <a:pt x="76900" y="6872"/>
                    <a:pt x="78143" y="6872"/>
                  </a:cubicBezTo>
                  <a:cubicBezTo>
                    <a:pt x="78193" y="6872"/>
                    <a:pt x="78225" y="6871"/>
                    <a:pt x="78236" y="6869"/>
                  </a:cubicBezTo>
                  <a:cubicBezTo>
                    <a:pt x="78451" y="6833"/>
                    <a:pt x="78820" y="6817"/>
                    <a:pt x="79275" y="6817"/>
                  </a:cubicBezTo>
                  <a:cubicBezTo>
                    <a:pt x="80992" y="6817"/>
                    <a:pt x="83931" y="7043"/>
                    <a:pt x="84428" y="7268"/>
                  </a:cubicBezTo>
                  <a:cubicBezTo>
                    <a:pt x="84986" y="7521"/>
                    <a:pt x="85693" y="7587"/>
                    <a:pt x="86395" y="7587"/>
                  </a:cubicBezTo>
                  <a:cubicBezTo>
                    <a:pt x="87163" y="7587"/>
                    <a:pt x="87925" y="7508"/>
                    <a:pt x="88483" y="7508"/>
                  </a:cubicBezTo>
                  <a:cubicBezTo>
                    <a:pt x="88796" y="7508"/>
                    <a:pt x="89044" y="7533"/>
                    <a:pt x="89192" y="7610"/>
                  </a:cubicBezTo>
                  <a:lnTo>
                    <a:pt x="94984" y="7468"/>
                  </a:lnTo>
                  <a:cubicBezTo>
                    <a:pt x="94984" y="7468"/>
                    <a:pt x="97952" y="7553"/>
                    <a:pt x="99236" y="7553"/>
                  </a:cubicBezTo>
                  <a:cubicBezTo>
                    <a:pt x="99309" y="7554"/>
                    <a:pt x="99395" y="7555"/>
                    <a:pt x="99493" y="7555"/>
                  </a:cubicBezTo>
                  <a:cubicBezTo>
                    <a:pt x="102838" y="7555"/>
                    <a:pt x="120228" y="7095"/>
                    <a:pt x="121919" y="7040"/>
                  </a:cubicBezTo>
                  <a:cubicBezTo>
                    <a:pt x="122911" y="6930"/>
                    <a:pt x="123945" y="6886"/>
                    <a:pt x="124980" y="6886"/>
                  </a:cubicBezTo>
                  <a:cubicBezTo>
                    <a:pt x="126894" y="6886"/>
                    <a:pt x="128812" y="7034"/>
                    <a:pt x="130479" y="7182"/>
                  </a:cubicBezTo>
                  <a:cubicBezTo>
                    <a:pt x="131703" y="7312"/>
                    <a:pt x="133242" y="7515"/>
                    <a:pt x="134380" y="7515"/>
                  </a:cubicBezTo>
                  <a:cubicBezTo>
                    <a:pt x="134992" y="7515"/>
                    <a:pt x="135488" y="7456"/>
                    <a:pt x="135757" y="7297"/>
                  </a:cubicBezTo>
                  <a:cubicBezTo>
                    <a:pt x="137012" y="6555"/>
                    <a:pt x="139295" y="2874"/>
                    <a:pt x="138896" y="1876"/>
                  </a:cubicBezTo>
                  <a:cubicBezTo>
                    <a:pt x="138752" y="1470"/>
                    <a:pt x="131635" y="924"/>
                    <a:pt x="128296" y="924"/>
                  </a:cubicBezTo>
                  <a:cubicBezTo>
                    <a:pt x="127646" y="924"/>
                    <a:pt x="127139" y="944"/>
                    <a:pt x="126855" y="991"/>
                  </a:cubicBezTo>
                  <a:cubicBezTo>
                    <a:pt x="126763" y="1006"/>
                    <a:pt x="126673" y="1013"/>
                    <a:pt x="126590" y="1013"/>
                  </a:cubicBezTo>
                  <a:cubicBezTo>
                    <a:pt x="126363" y="1013"/>
                    <a:pt x="126183" y="960"/>
                    <a:pt x="126142" y="877"/>
                  </a:cubicBezTo>
                  <a:cubicBezTo>
                    <a:pt x="126142" y="877"/>
                    <a:pt x="125942" y="848"/>
                    <a:pt x="125657" y="848"/>
                  </a:cubicBezTo>
                  <a:cubicBezTo>
                    <a:pt x="123918" y="764"/>
                    <a:pt x="122268" y="739"/>
                    <a:pt x="120390" y="739"/>
                  </a:cubicBezTo>
                  <a:cubicBezTo>
                    <a:pt x="119094" y="739"/>
                    <a:pt x="117689" y="751"/>
                    <a:pt x="116070" y="763"/>
                  </a:cubicBezTo>
                  <a:lnTo>
                    <a:pt x="115613" y="763"/>
                  </a:lnTo>
                  <a:cubicBezTo>
                    <a:pt x="115613" y="711"/>
                    <a:pt x="115511" y="670"/>
                    <a:pt x="115336" y="670"/>
                  </a:cubicBezTo>
                  <a:cubicBezTo>
                    <a:pt x="115219" y="670"/>
                    <a:pt x="115071" y="689"/>
                    <a:pt x="114900" y="734"/>
                  </a:cubicBezTo>
                  <a:cubicBezTo>
                    <a:pt x="114044" y="962"/>
                    <a:pt x="109964" y="1248"/>
                    <a:pt x="105798" y="1419"/>
                  </a:cubicBezTo>
                  <a:cubicBezTo>
                    <a:pt x="103809" y="1501"/>
                    <a:pt x="101801" y="1537"/>
                    <a:pt x="100099" y="1537"/>
                  </a:cubicBezTo>
                  <a:cubicBezTo>
                    <a:pt x="98237" y="1537"/>
                    <a:pt x="96741" y="1494"/>
                    <a:pt x="96040" y="1419"/>
                  </a:cubicBezTo>
                  <a:cubicBezTo>
                    <a:pt x="94207" y="1222"/>
                    <a:pt x="93354" y="1161"/>
                    <a:pt x="92080" y="1161"/>
                  </a:cubicBezTo>
                  <a:cubicBezTo>
                    <a:pt x="91510" y="1161"/>
                    <a:pt x="90855" y="1173"/>
                    <a:pt x="89991" y="1191"/>
                  </a:cubicBezTo>
                  <a:cubicBezTo>
                    <a:pt x="89784" y="1197"/>
                    <a:pt x="89556" y="1200"/>
                    <a:pt x="89309" y="1200"/>
                  </a:cubicBezTo>
                  <a:cubicBezTo>
                    <a:pt x="86305" y="1200"/>
                    <a:pt x="80581" y="748"/>
                    <a:pt x="76125" y="563"/>
                  </a:cubicBezTo>
                  <a:cubicBezTo>
                    <a:pt x="74470" y="477"/>
                    <a:pt x="72958" y="449"/>
                    <a:pt x="71788" y="449"/>
                  </a:cubicBezTo>
                  <a:cubicBezTo>
                    <a:pt x="69562" y="449"/>
                    <a:pt x="71074" y="192"/>
                    <a:pt x="69220" y="164"/>
                  </a:cubicBezTo>
                  <a:cubicBezTo>
                    <a:pt x="68820" y="164"/>
                    <a:pt x="63713" y="49"/>
                    <a:pt x="61830" y="21"/>
                  </a:cubicBezTo>
                  <a:cubicBezTo>
                    <a:pt x="60280" y="8"/>
                    <a:pt x="58749" y="1"/>
                    <a:pt x="57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72"/>
            <p:cNvSpPr/>
            <p:nvPr/>
          </p:nvSpPr>
          <p:spPr>
            <a:xfrm rot="10800000" flipH="1">
              <a:off x="4589125" y="4152525"/>
              <a:ext cx="3567263" cy="269050"/>
            </a:xfrm>
            <a:custGeom>
              <a:avLst/>
              <a:gdLst/>
              <a:ahLst/>
              <a:cxnLst/>
              <a:rect l="l" t="t" r="r" b="b"/>
              <a:pathLst>
                <a:path w="142662" h="10762" extrusionOk="0">
                  <a:moveTo>
                    <a:pt x="94943" y="0"/>
                  </a:moveTo>
                  <a:cubicBezTo>
                    <a:pt x="94257" y="0"/>
                    <a:pt x="93334" y="33"/>
                    <a:pt x="91845" y="117"/>
                  </a:cubicBezTo>
                  <a:cubicBezTo>
                    <a:pt x="90961" y="202"/>
                    <a:pt x="89591" y="145"/>
                    <a:pt x="88022" y="202"/>
                  </a:cubicBezTo>
                  <a:cubicBezTo>
                    <a:pt x="87608" y="207"/>
                    <a:pt x="87062" y="208"/>
                    <a:pt x="86418" y="208"/>
                  </a:cubicBezTo>
                  <a:cubicBezTo>
                    <a:pt x="85910" y="208"/>
                    <a:pt x="85341" y="207"/>
                    <a:pt x="84728" y="207"/>
                  </a:cubicBezTo>
                  <a:cubicBezTo>
                    <a:pt x="81133" y="207"/>
                    <a:pt x="76024" y="228"/>
                    <a:pt x="72814" y="516"/>
                  </a:cubicBezTo>
                  <a:cubicBezTo>
                    <a:pt x="72357" y="551"/>
                    <a:pt x="72057" y="565"/>
                    <a:pt x="71851" y="565"/>
                  </a:cubicBezTo>
                  <a:cubicBezTo>
                    <a:pt x="71170" y="565"/>
                    <a:pt x="71530" y="416"/>
                    <a:pt x="70694" y="416"/>
                  </a:cubicBezTo>
                  <a:cubicBezTo>
                    <a:pt x="70554" y="416"/>
                    <a:pt x="70380" y="421"/>
                    <a:pt x="70161" y="430"/>
                  </a:cubicBezTo>
                  <a:cubicBezTo>
                    <a:pt x="65168" y="716"/>
                    <a:pt x="60945" y="1087"/>
                    <a:pt x="54097" y="2085"/>
                  </a:cubicBezTo>
                  <a:cubicBezTo>
                    <a:pt x="43170" y="3683"/>
                    <a:pt x="35232" y="4120"/>
                    <a:pt x="31756" y="4120"/>
                  </a:cubicBezTo>
                  <a:cubicBezTo>
                    <a:pt x="30576" y="4120"/>
                    <a:pt x="29910" y="4069"/>
                    <a:pt x="29816" y="3997"/>
                  </a:cubicBezTo>
                  <a:cubicBezTo>
                    <a:pt x="29789" y="3965"/>
                    <a:pt x="29744" y="3952"/>
                    <a:pt x="29686" y="3952"/>
                  </a:cubicBezTo>
                  <a:cubicBezTo>
                    <a:pt x="29423" y="3952"/>
                    <a:pt x="28896" y="4221"/>
                    <a:pt x="28600" y="4221"/>
                  </a:cubicBezTo>
                  <a:cubicBezTo>
                    <a:pt x="28552" y="4221"/>
                    <a:pt x="28509" y="4214"/>
                    <a:pt x="28475" y="4197"/>
                  </a:cubicBezTo>
                  <a:cubicBezTo>
                    <a:pt x="27792" y="4213"/>
                    <a:pt x="27137" y="4220"/>
                    <a:pt x="26507" y="4220"/>
                  </a:cubicBezTo>
                  <a:cubicBezTo>
                    <a:pt x="19258" y="4220"/>
                    <a:pt x="15207" y="3244"/>
                    <a:pt x="8645" y="3112"/>
                  </a:cubicBezTo>
                  <a:cubicBezTo>
                    <a:pt x="8363" y="3109"/>
                    <a:pt x="8089" y="3108"/>
                    <a:pt x="7824" y="3108"/>
                  </a:cubicBezTo>
                  <a:cubicBezTo>
                    <a:pt x="5705" y="3108"/>
                    <a:pt x="4166" y="3198"/>
                    <a:pt x="3709" y="3198"/>
                  </a:cubicBezTo>
                  <a:cubicBezTo>
                    <a:pt x="3110" y="3198"/>
                    <a:pt x="2682" y="3198"/>
                    <a:pt x="2311" y="3255"/>
                  </a:cubicBezTo>
                  <a:cubicBezTo>
                    <a:pt x="1997" y="3341"/>
                    <a:pt x="1741" y="3426"/>
                    <a:pt x="1541" y="3626"/>
                  </a:cubicBezTo>
                  <a:cubicBezTo>
                    <a:pt x="1256" y="3854"/>
                    <a:pt x="942" y="4368"/>
                    <a:pt x="685" y="4996"/>
                  </a:cubicBezTo>
                  <a:cubicBezTo>
                    <a:pt x="457" y="5652"/>
                    <a:pt x="257" y="6422"/>
                    <a:pt x="171" y="7135"/>
                  </a:cubicBezTo>
                  <a:cubicBezTo>
                    <a:pt x="0" y="8619"/>
                    <a:pt x="228" y="9903"/>
                    <a:pt x="799" y="9932"/>
                  </a:cubicBezTo>
                  <a:cubicBezTo>
                    <a:pt x="1141" y="9903"/>
                    <a:pt x="2511" y="9532"/>
                    <a:pt x="4565" y="9361"/>
                  </a:cubicBezTo>
                  <a:cubicBezTo>
                    <a:pt x="5533" y="9267"/>
                    <a:pt x="6605" y="9227"/>
                    <a:pt x="7743" y="9227"/>
                  </a:cubicBezTo>
                  <a:cubicBezTo>
                    <a:pt x="14763" y="9227"/>
                    <a:pt x="24255" y="10762"/>
                    <a:pt x="26772" y="10762"/>
                  </a:cubicBezTo>
                  <a:cubicBezTo>
                    <a:pt x="26830" y="10762"/>
                    <a:pt x="26884" y="10761"/>
                    <a:pt x="26935" y="10759"/>
                  </a:cubicBezTo>
                  <a:cubicBezTo>
                    <a:pt x="28504" y="10673"/>
                    <a:pt x="29959" y="10616"/>
                    <a:pt x="31357" y="10531"/>
                  </a:cubicBezTo>
                  <a:cubicBezTo>
                    <a:pt x="33725" y="10388"/>
                    <a:pt x="36550" y="10188"/>
                    <a:pt x="39375" y="9932"/>
                  </a:cubicBezTo>
                  <a:cubicBezTo>
                    <a:pt x="44995" y="9389"/>
                    <a:pt x="50616" y="8648"/>
                    <a:pt x="52842" y="8648"/>
                  </a:cubicBezTo>
                  <a:cubicBezTo>
                    <a:pt x="53184" y="8534"/>
                    <a:pt x="53812" y="8391"/>
                    <a:pt x="54696" y="8220"/>
                  </a:cubicBezTo>
                  <a:cubicBezTo>
                    <a:pt x="64055" y="6422"/>
                    <a:pt x="80005" y="6394"/>
                    <a:pt x="80005" y="6394"/>
                  </a:cubicBezTo>
                  <a:cubicBezTo>
                    <a:pt x="80493" y="6244"/>
                    <a:pt x="81812" y="6179"/>
                    <a:pt x="83129" y="6179"/>
                  </a:cubicBezTo>
                  <a:cubicBezTo>
                    <a:pt x="84585" y="6179"/>
                    <a:pt x="86038" y="6259"/>
                    <a:pt x="86367" y="6394"/>
                  </a:cubicBezTo>
                  <a:cubicBezTo>
                    <a:pt x="86815" y="6554"/>
                    <a:pt x="87335" y="6606"/>
                    <a:pt x="87871" y="6606"/>
                  </a:cubicBezTo>
                  <a:cubicBezTo>
                    <a:pt x="88291" y="6606"/>
                    <a:pt x="88721" y="6574"/>
                    <a:pt x="89135" y="6536"/>
                  </a:cubicBezTo>
                  <a:cubicBezTo>
                    <a:pt x="89707" y="6502"/>
                    <a:pt x="90237" y="6446"/>
                    <a:pt x="90635" y="6446"/>
                  </a:cubicBezTo>
                  <a:cubicBezTo>
                    <a:pt x="90892" y="6446"/>
                    <a:pt x="91095" y="6469"/>
                    <a:pt x="91218" y="6536"/>
                  </a:cubicBezTo>
                  <a:cubicBezTo>
                    <a:pt x="93346" y="6449"/>
                    <a:pt x="94769" y="6326"/>
                    <a:pt x="97497" y="6326"/>
                  </a:cubicBezTo>
                  <a:cubicBezTo>
                    <a:pt x="100144" y="6326"/>
                    <a:pt x="104020" y="6442"/>
                    <a:pt x="110962" y="6822"/>
                  </a:cubicBezTo>
                  <a:cubicBezTo>
                    <a:pt x="117011" y="7135"/>
                    <a:pt x="115014" y="7050"/>
                    <a:pt x="120435" y="7364"/>
                  </a:cubicBezTo>
                  <a:cubicBezTo>
                    <a:pt x="122689" y="7506"/>
                    <a:pt x="122945" y="7506"/>
                    <a:pt x="124743" y="7649"/>
                  </a:cubicBezTo>
                  <a:cubicBezTo>
                    <a:pt x="125023" y="7641"/>
                    <a:pt x="125305" y="7637"/>
                    <a:pt x="125590" y="7637"/>
                  </a:cubicBezTo>
                  <a:cubicBezTo>
                    <a:pt x="130170" y="7637"/>
                    <a:pt x="135287" y="8611"/>
                    <a:pt x="137916" y="8611"/>
                  </a:cubicBezTo>
                  <a:cubicBezTo>
                    <a:pt x="138622" y="8611"/>
                    <a:pt x="139149" y="8541"/>
                    <a:pt x="139437" y="8362"/>
                  </a:cubicBezTo>
                  <a:cubicBezTo>
                    <a:pt x="140664" y="7620"/>
                    <a:pt x="142661" y="4339"/>
                    <a:pt x="142119" y="2770"/>
                  </a:cubicBezTo>
                  <a:cubicBezTo>
                    <a:pt x="142041" y="2407"/>
                    <a:pt x="132815" y="1927"/>
                    <a:pt x="130647" y="1927"/>
                  </a:cubicBezTo>
                  <a:cubicBezTo>
                    <a:pt x="130426" y="1927"/>
                    <a:pt x="130279" y="1932"/>
                    <a:pt x="130221" y="1943"/>
                  </a:cubicBezTo>
                  <a:cubicBezTo>
                    <a:pt x="130167" y="1947"/>
                    <a:pt x="130113" y="1950"/>
                    <a:pt x="130059" y="1950"/>
                  </a:cubicBezTo>
                  <a:cubicBezTo>
                    <a:pt x="129798" y="1950"/>
                    <a:pt x="129555" y="1894"/>
                    <a:pt x="129508" y="1800"/>
                  </a:cubicBezTo>
                  <a:cubicBezTo>
                    <a:pt x="129479" y="1686"/>
                    <a:pt x="120549" y="973"/>
                    <a:pt x="120435" y="973"/>
                  </a:cubicBezTo>
                  <a:cubicBezTo>
                    <a:pt x="119579" y="915"/>
                    <a:pt x="119065" y="858"/>
                    <a:pt x="118780" y="830"/>
                  </a:cubicBezTo>
                  <a:cubicBezTo>
                    <a:pt x="118780" y="746"/>
                    <a:pt x="118596" y="693"/>
                    <a:pt x="118330" y="693"/>
                  </a:cubicBezTo>
                  <a:cubicBezTo>
                    <a:pt x="118233" y="693"/>
                    <a:pt x="118124" y="700"/>
                    <a:pt x="118009" y="716"/>
                  </a:cubicBezTo>
                  <a:cubicBezTo>
                    <a:pt x="117718" y="763"/>
                    <a:pt x="117031" y="783"/>
                    <a:pt x="116070" y="783"/>
                  </a:cubicBezTo>
                  <a:cubicBezTo>
                    <a:pt x="112979" y="783"/>
                    <a:pt x="107047" y="576"/>
                    <a:pt x="102260" y="402"/>
                  </a:cubicBezTo>
                  <a:cubicBezTo>
                    <a:pt x="96932" y="255"/>
                    <a:pt x="96847" y="0"/>
                    <a:pt x="94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8" name="Google Shape;1398;p72"/>
          <p:cNvGrpSpPr/>
          <p:nvPr/>
        </p:nvGrpSpPr>
        <p:grpSpPr>
          <a:xfrm rot="7120771">
            <a:off x="3119873" y="4041363"/>
            <a:ext cx="210488" cy="394618"/>
            <a:chOff x="5559000" y="1308074"/>
            <a:chExt cx="210492" cy="394626"/>
          </a:xfrm>
        </p:grpSpPr>
        <p:sp>
          <p:nvSpPr>
            <p:cNvPr id="1399" name="Google Shape;1399;p72"/>
            <p:cNvSpPr/>
            <p:nvPr/>
          </p:nvSpPr>
          <p:spPr>
            <a:xfrm rot="2880946">
              <a:off x="5643090" y="1349872"/>
              <a:ext cx="131970" cy="43798"/>
            </a:xfrm>
            <a:custGeom>
              <a:avLst/>
              <a:gdLst/>
              <a:ahLst/>
              <a:cxnLst/>
              <a:rect l="l" t="t" r="r" b="b"/>
              <a:pathLst>
                <a:path w="5279" h="1752" extrusionOk="0">
                  <a:moveTo>
                    <a:pt x="4224" y="1"/>
                  </a:moveTo>
                  <a:cubicBezTo>
                    <a:pt x="4183" y="1"/>
                    <a:pt x="4141" y="4"/>
                    <a:pt x="4098" y="11"/>
                  </a:cubicBezTo>
                  <a:cubicBezTo>
                    <a:pt x="3008" y="175"/>
                    <a:pt x="1903" y="324"/>
                    <a:pt x="827" y="504"/>
                  </a:cubicBezTo>
                  <a:cubicBezTo>
                    <a:pt x="1" y="618"/>
                    <a:pt x="289" y="1751"/>
                    <a:pt x="1070" y="1751"/>
                  </a:cubicBezTo>
                  <a:cubicBezTo>
                    <a:pt x="1107" y="1751"/>
                    <a:pt x="1146" y="1749"/>
                    <a:pt x="1186" y="1743"/>
                  </a:cubicBezTo>
                  <a:cubicBezTo>
                    <a:pt x="2261" y="1579"/>
                    <a:pt x="3366" y="1430"/>
                    <a:pt x="4442" y="1265"/>
                  </a:cubicBezTo>
                  <a:cubicBezTo>
                    <a:pt x="5278" y="1138"/>
                    <a:pt x="4984" y="1"/>
                    <a:pt x="4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72"/>
            <p:cNvSpPr/>
            <p:nvPr/>
          </p:nvSpPr>
          <p:spPr>
            <a:xfrm>
              <a:off x="5559000" y="1491738"/>
              <a:ext cx="201631" cy="43800"/>
            </a:xfrm>
            <a:custGeom>
              <a:avLst/>
              <a:gdLst/>
              <a:ahLst/>
              <a:cxnLst/>
              <a:rect l="l" t="t" r="r" b="b"/>
              <a:pathLst>
                <a:path w="5279" h="1752" extrusionOk="0">
                  <a:moveTo>
                    <a:pt x="4211" y="1"/>
                  </a:moveTo>
                  <a:cubicBezTo>
                    <a:pt x="4170" y="1"/>
                    <a:pt x="4127" y="4"/>
                    <a:pt x="4083" y="11"/>
                  </a:cubicBezTo>
                  <a:cubicBezTo>
                    <a:pt x="3008" y="175"/>
                    <a:pt x="1918" y="325"/>
                    <a:pt x="827" y="504"/>
                  </a:cubicBezTo>
                  <a:cubicBezTo>
                    <a:pt x="1" y="618"/>
                    <a:pt x="289" y="1752"/>
                    <a:pt x="1057" y="1752"/>
                  </a:cubicBezTo>
                  <a:cubicBezTo>
                    <a:pt x="1094" y="1752"/>
                    <a:pt x="1132" y="1749"/>
                    <a:pt x="1171" y="1744"/>
                  </a:cubicBezTo>
                  <a:cubicBezTo>
                    <a:pt x="2261" y="1579"/>
                    <a:pt x="3337" y="1430"/>
                    <a:pt x="4442" y="1266"/>
                  </a:cubicBezTo>
                  <a:cubicBezTo>
                    <a:pt x="5278" y="1138"/>
                    <a:pt x="4984" y="1"/>
                    <a:pt x="4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72"/>
            <p:cNvSpPr/>
            <p:nvPr/>
          </p:nvSpPr>
          <p:spPr>
            <a:xfrm rot="-2700303">
              <a:off x="5649048" y="1628883"/>
              <a:ext cx="120051" cy="36750"/>
            </a:xfrm>
            <a:custGeom>
              <a:avLst/>
              <a:gdLst/>
              <a:ahLst/>
              <a:cxnLst/>
              <a:rect l="l" t="t" r="r" b="b"/>
              <a:pathLst>
                <a:path w="2988" h="1470" extrusionOk="0">
                  <a:moveTo>
                    <a:pt x="1234" y="0"/>
                  </a:moveTo>
                  <a:cubicBezTo>
                    <a:pt x="1012" y="0"/>
                    <a:pt x="790" y="19"/>
                    <a:pt x="568" y="51"/>
                  </a:cubicBezTo>
                  <a:cubicBezTo>
                    <a:pt x="195" y="111"/>
                    <a:pt x="0" y="544"/>
                    <a:pt x="75" y="843"/>
                  </a:cubicBezTo>
                  <a:cubicBezTo>
                    <a:pt x="179" y="1167"/>
                    <a:pt x="463" y="1300"/>
                    <a:pt x="780" y="1300"/>
                  </a:cubicBezTo>
                  <a:cubicBezTo>
                    <a:pt x="828" y="1300"/>
                    <a:pt x="877" y="1297"/>
                    <a:pt x="926" y="1291"/>
                  </a:cubicBezTo>
                  <a:cubicBezTo>
                    <a:pt x="1015" y="1277"/>
                    <a:pt x="1104" y="1270"/>
                    <a:pt x="1193" y="1270"/>
                  </a:cubicBezTo>
                  <a:cubicBezTo>
                    <a:pt x="1476" y="1270"/>
                    <a:pt x="1755" y="1338"/>
                    <a:pt x="2017" y="1440"/>
                  </a:cubicBezTo>
                  <a:cubicBezTo>
                    <a:pt x="2074" y="1460"/>
                    <a:pt x="2133" y="1469"/>
                    <a:pt x="2192" y="1469"/>
                  </a:cubicBezTo>
                  <a:cubicBezTo>
                    <a:pt x="2486" y="1469"/>
                    <a:pt x="2781" y="1241"/>
                    <a:pt x="2868" y="992"/>
                  </a:cubicBezTo>
                  <a:cubicBezTo>
                    <a:pt x="2988" y="619"/>
                    <a:pt x="2749" y="320"/>
                    <a:pt x="2390" y="201"/>
                  </a:cubicBezTo>
                  <a:cubicBezTo>
                    <a:pt x="2009" y="58"/>
                    <a:pt x="1623" y="0"/>
                    <a:pt x="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2" name="Google Shape;1402;p72"/>
          <p:cNvGrpSpPr/>
          <p:nvPr/>
        </p:nvGrpSpPr>
        <p:grpSpPr>
          <a:xfrm rot="-1179629">
            <a:off x="8412384" y="685960"/>
            <a:ext cx="583843" cy="754326"/>
            <a:chOff x="3261525" y="962200"/>
            <a:chExt cx="1121825" cy="1449400"/>
          </a:xfrm>
        </p:grpSpPr>
        <p:sp>
          <p:nvSpPr>
            <p:cNvPr id="1403" name="Google Shape;1403;p72"/>
            <p:cNvSpPr/>
            <p:nvPr/>
          </p:nvSpPr>
          <p:spPr>
            <a:xfrm>
              <a:off x="3261525" y="962200"/>
              <a:ext cx="1121825" cy="1449400"/>
            </a:xfrm>
            <a:custGeom>
              <a:avLst/>
              <a:gdLst/>
              <a:ahLst/>
              <a:cxnLst/>
              <a:rect l="l" t="t" r="r" b="b"/>
              <a:pathLst>
                <a:path w="44873" h="57976" extrusionOk="0">
                  <a:moveTo>
                    <a:pt x="29440" y="13742"/>
                  </a:moveTo>
                  <a:cubicBezTo>
                    <a:pt x="29628" y="13805"/>
                    <a:pt x="29817" y="13868"/>
                    <a:pt x="29963" y="13930"/>
                  </a:cubicBezTo>
                  <a:cubicBezTo>
                    <a:pt x="31156" y="13951"/>
                    <a:pt x="32830" y="14767"/>
                    <a:pt x="32579" y="16023"/>
                  </a:cubicBezTo>
                  <a:cubicBezTo>
                    <a:pt x="32411" y="16964"/>
                    <a:pt x="31909" y="17906"/>
                    <a:pt x="31700" y="18868"/>
                  </a:cubicBezTo>
                  <a:cubicBezTo>
                    <a:pt x="31491" y="19789"/>
                    <a:pt x="31323" y="20731"/>
                    <a:pt x="31323" y="21672"/>
                  </a:cubicBezTo>
                  <a:cubicBezTo>
                    <a:pt x="31323" y="21678"/>
                    <a:pt x="31323" y="21685"/>
                    <a:pt x="31324" y="21693"/>
                  </a:cubicBezTo>
                  <a:lnTo>
                    <a:pt x="31324" y="21693"/>
                  </a:lnTo>
                  <a:cubicBezTo>
                    <a:pt x="30982" y="21168"/>
                    <a:pt x="30639" y="20626"/>
                    <a:pt x="30277" y="20103"/>
                  </a:cubicBezTo>
                  <a:cubicBezTo>
                    <a:pt x="29503" y="18868"/>
                    <a:pt x="28687" y="17676"/>
                    <a:pt x="27913" y="16462"/>
                  </a:cubicBezTo>
                  <a:lnTo>
                    <a:pt x="27913" y="16462"/>
                  </a:lnTo>
                  <a:cubicBezTo>
                    <a:pt x="27929" y="16473"/>
                    <a:pt x="27951" y="16478"/>
                    <a:pt x="27974" y="16478"/>
                  </a:cubicBezTo>
                  <a:cubicBezTo>
                    <a:pt x="28043" y="16478"/>
                    <a:pt x="28127" y="16435"/>
                    <a:pt x="28143" y="16358"/>
                  </a:cubicBezTo>
                  <a:cubicBezTo>
                    <a:pt x="28331" y="15897"/>
                    <a:pt x="28457" y="15374"/>
                    <a:pt x="28687" y="14893"/>
                  </a:cubicBezTo>
                  <a:cubicBezTo>
                    <a:pt x="28791" y="14433"/>
                    <a:pt x="29063" y="14035"/>
                    <a:pt x="29440" y="13742"/>
                  </a:cubicBezTo>
                  <a:close/>
                  <a:moveTo>
                    <a:pt x="20924" y="7172"/>
                  </a:moveTo>
                  <a:cubicBezTo>
                    <a:pt x="23561" y="11148"/>
                    <a:pt x="26197" y="15165"/>
                    <a:pt x="28854" y="19140"/>
                  </a:cubicBezTo>
                  <a:cubicBezTo>
                    <a:pt x="30068" y="21003"/>
                    <a:pt x="31281" y="22844"/>
                    <a:pt x="32411" y="24790"/>
                  </a:cubicBezTo>
                  <a:cubicBezTo>
                    <a:pt x="32955" y="25752"/>
                    <a:pt x="33499" y="26715"/>
                    <a:pt x="34001" y="27719"/>
                  </a:cubicBezTo>
                  <a:cubicBezTo>
                    <a:pt x="34232" y="28158"/>
                    <a:pt x="34462" y="28640"/>
                    <a:pt x="34671" y="29100"/>
                  </a:cubicBezTo>
                  <a:cubicBezTo>
                    <a:pt x="34838" y="29414"/>
                    <a:pt x="34964" y="29728"/>
                    <a:pt x="35131" y="30042"/>
                  </a:cubicBezTo>
                  <a:cubicBezTo>
                    <a:pt x="35236" y="30355"/>
                    <a:pt x="35382" y="30648"/>
                    <a:pt x="35613" y="30899"/>
                  </a:cubicBezTo>
                  <a:lnTo>
                    <a:pt x="35592" y="30899"/>
                  </a:lnTo>
                  <a:cubicBezTo>
                    <a:pt x="35571" y="30941"/>
                    <a:pt x="35508" y="30941"/>
                    <a:pt x="35487" y="30962"/>
                  </a:cubicBezTo>
                  <a:cubicBezTo>
                    <a:pt x="35341" y="31004"/>
                    <a:pt x="35257" y="31151"/>
                    <a:pt x="35278" y="31318"/>
                  </a:cubicBezTo>
                  <a:cubicBezTo>
                    <a:pt x="35341" y="31569"/>
                    <a:pt x="35382" y="31674"/>
                    <a:pt x="35571" y="31715"/>
                  </a:cubicBezTo>
                  <a:cubicBezTo>
                    <a:pt x="35014" y="31698"/>
                    <a:pt x="34456" y="31691"/>
                    <a:pt x="33898" y="31691"/>
                  </a:cubicBezTo>
                  <a:cubicBezTo>
                    <a:pt x="33135" y="31691"/>
                    <a:pt x="32368" y="31703"/>
                    <a:pt x="31595" y="31715"/>
                  </a:cubicBezTo>
                  <a:lnTo>
                    <a:pt x="31595" y="31632"/>
                  </a:lnTo>
                  <a:cubicBezTo>
                    <a:pt x="31595" y="31412"/>
                    <a:pt x="31423" y="31302"/>
                    <a:pt x="31250" y="31302"/>
                  </a:cubicBezTo>
                  <a:cubicBezTo>
                    <a:pt x="31077" y="31302"/>
                    <a:pt x="30905" y="31412"/>
                    <a:pt x="30905" y="31632"/>
                  </a:cubicBezTo>
                  <a:lnTo>
                    <a:pt x="30905" y="31715"/>
                  </a:lnTo>
                  <a:cubicBezTo>
                    <a:pt x="29482" y="31778"/>
                    <a:pt x="28059" y="31820"/>
                    <a:pt x="26657" y="31841"/>
                  </a:cubicBezTo>
                  <a:cubicBezTo>
                    <a:pt x="23770" y="31841"/>
                    <a:pt x="20861" y="31820"/>
                    <a:pt x="17995" y="31736"/>
                  </a:cubicBezTo>
                  <a:cubicBezTo>
                    <a:pt x="12178" y="31590"/>
                    <a:pt x="6382" y="31171"/>
                    <a:pt x="607" y="30753"/>
                  </a:cubicBezTo>
                  <a:cubicBezTo>
                    <a:pt x="7449" y="22948"/>
                    <a:pt x="14166" y="15060"/>
                    <a:pt x="20924" y="7172"/>
                  </a:cubicBezTo>
                  <a:close/>
                  <a:moveTo>
                    <a:pt x="22687" y="49223"/>
                  </a:moveTo>
                  <a:cubicBezTo>
                    <a:pt x="23105" y="49223"/>
                    <a:pt x="23571" y="49323"/>
                    <a:pt x="23979" y="49354"/>
                  </a:cubicBezTo>
                  <a:cubicBezTo>
                    <a:pt x="24732" y="49396"/>
                    <a:pt x="25569" y="49354"/>
                    <a:pt x="26302" y="49521"/>
                  </a:cubicBezTo>
                  <a:cubicBezTo>
                    <a:pt x="27515" y="49814"/>
                    <a:pt x="27201" y="50107"/>
                    <a:pt x="27055" y="50965"/>
                  </a:cubicBezTo>
                  <a:lnTo>
                    <a:pt x="26825" y="52304"/>
                  </a:lnTo>
                  <a:cubicBezTo>
                    <a:pt x="26678" y="53183"/>
                    <a:pt x="26511" y="54062"/>
                    <a:pt x="26343" y="54941"/>
                  </a:cubicBezTo>
                  <a:cubicBezTo>
                    <a:pt x="26260" y="55380"/>
                    <a:pt x="26239" y="56468"/>
                    <a:pt x="25988" y="56949"/>
                  </a:cubicBezTo>
                  <a:cubicBezTo>
                    <a:pt x="25946" y="56949"/>
                    <a:pt x="25904" y="56991"/>
                    <a:pt x="25862" y="57012"/>
                  </a:cubicBezTo>
                  <a:lnTo>
                    <a:pt x="25778" y="57054"/>
                  </a:lnTo>
                  <a:cubicBezTo>
                    <a:pt x="25737" y="57117"/>
                    <a:pt x="25695" y="57200"/>
                    <a:pt x="25695" y="57305"/>
                  </a:cubicBezTo>
                  <a:lnTo>
                    <a:pt x="20443" y="57305"/>
                  </a:lnTo>
                  <a:cubicBezTo>
                    <a:pt x="20506" y="55485"/>
                    <a:pt x="20652" y="53748"/>
                    <a:pt x="21050" y="51970"/>
                  </a:cubicBezTo>
                  <a:cubicBezTo>
                    <a:pt x="21217" y="51258"/>
                    <a:pt x="21280" y="50296"/>
                    <a:pt x="21677" y="49689"/>
                  </a:cubicBezTo>
                  <a:cubicBezTo>
                    <a:pt x="21897" y="49323"/>
                    <a:pt x="22269" y="49223"/>
                    <a:pt x="22687" y="49223"/>
                  </a:cubicBezTo>
                  <a:close/>
                  <a:moveTo>
                    <a:pt x="4897" y="31674"/>
                  </a:moveTo>
                  <a:cubicBezTo>
                    <a:pt x="9249" y="32050"/>
                    <a:pt x="13643" y="32260"/>
                    <a:pt x="18016" y="32406"/>
                  </a:cubicBezTo>
                  <a:cubicBezTo>
                    <a:pt x="20516" y="32460"/>
                    <a:pt x="23001" y="32515"/>
                    <a:pt x="25511" y="32515"/>
                  </a:cubicBezTo>
                  <a:cubicBezTo>
                    <a:pt x="25900" y="32515"/>
                    <a:pt x="26289" y="32513"/>
                    <a:pt x="26678" y="32511"/>
                  </a:cubicBezTo>
                  <a:cubicBezTo>
                    <a:pt x="27613" y="32511"/>
                    <a:pt x="28566" y="32520"/>
                    <a:pt x="29525" y="32520"/>
                  </a:cubicBezTo>
                  <a:cubicBezTo>
                    <a:pt x="30005" y="32520"/>
                    <a:pt x="30486" y="32518"/>
                    <a:pt x="30968" y="32511"/>
                  </a:cubicBezTo>
                  <a:lnTo>
                    <a:pt x="30968" y="32511"/>
                  </a:lnTo>
                  <a:cubicBezTo>
                    <a:pt x="31072" y="40775"/>
                    <a:pt x="30905" y="49040"/>
                    <a:pt x="30444" y="57263"/>
                  </a:cubicBezTo>
                  <a:cubicBezTo>
                    <a:pt x="29126" y="57263"/>
                    <a:pt x="27850" y="57305"/>
                    <a:pt x="26553" y="57305"/>
                  </a:cubicBezTo>
                  <a:cubicBezTo>
                    <a:pt x="26971" y="56594"/>
                    <a:pt x="26929" y="55234"/>
                    <a:pt x="27076" y="54606"/>
                  </a:cubicBezTo>
                  <a:cubicBezTo>
                    <a:pt x="27327" y="53183"/>
                    <a:pt x="27955" y="51405"/>
                    <a:pt x="27850" y="49982"/>
                  </a:cubicBezTo>
                  <a:cubicBezTo>
                    <a:pt x="27808" y="49354"/>
                    <a:pt x="27536" y="49082"/>
                    <a:pt x="26929" y="48957"/>
                  </a:cubicBezTo>
                  <a:cubicBezTo>
                    <a:pt x="25255" y="48580"/>
                    <a:pt x="23330" y="48664"/>
                    <a:pt x="21594" y="48559"/>
                  </a:cubicBezTo>
                  <a:cubicBezTo>
                    <a:pt x="21468" y="48559"/>
                    <a:pt x="21343" y="48664"/>
                    <a:pt x="21322" y="48789"/>
                  </a:cubicBezTo>
                  <a:cubicBezTo>
                    <a:pt x="20422" y="51572"/>
                    <a:pt x="19920" y="54397"/>
                    <a:pt x="19962" y="57305"/>
                  </a:cubicBezTo>
                  <a:cubicBezTo>
                    <a:pt x="14459" y="57263"/>
                    <a:pt x="8935" y="57159"/>
                    <a:pt x="3453" y="57012"/>
                  </a:cubicBezTo>
                  <a:cubicBezTo>
                    <a:pt x="3788" y="48559"/>
                    <a:pt x="4415" y="40106"/>
                    <a:pt x="4897" y="31674"/>
                  </a:cubicBezTo>
                  <a:close/>
                  <a:moveTo>
                    <a:pt x="40829" y="0"/>
                  </a:moveTo>
                  <a:cubicBezTo>
                    <a:pt x="40578" y="0"/>
                    <a:pt x="40324" y="26"/>
                    <a:pt x="40069" y="79"/>
                  </a:cubicBezTo>
                  <a:cubicBezTo>
                    <a:pt x="37998" y="518"/>
                    <a:pt x="36763" y="2590"/>
                    <a:pt x="36952" y="4557"/>
                  </a:cubicBezTo>
                  <a:cubicBezTo>
                    <a:pt x="36500" y="4399"/>
                    <a:pt x="36011" y="4270"/>
                    <a:pt x="35546" y="4270"/>
                  </a:cubicBezTo>
                  <a:cubicBezTo>
                    <a:pt x="35020" y="4270"/>
                    <a:pt x="34525" y="4435"/>
                    <a:pt x="34148" y="4912"/>
                  </a:cubicBezTo>
                  <a:cubicBezTo>
                    <a:pt x="33395" y="5854"/>
                    <a:pt x="33897" y="7570"/>
                    <a:pt x="34357" y="8825"/>
                  </a:cubicBezTo>
                  <a:cubicBezTo>
                    <a:pt x="33978" y="8674"/>
                    <a:pt x="33596" y="8605"/>
                    <a:pt x="33224" y="8605"/>
                  </a:cubicBezTo>
                  <a:cubicBezTo>
                    <a:pt x="30972" y="8605"/>
                    <a:pt x="29109" y="11150"/>
                    <a:pt x="30654" y="13449"/>
                  </a:cubicBezTo>
                  <a:cubicBezTo>
                    <a:pt x="30313" y="13330"/>
                    <a:pt x="29750" y="13044"/>
                    <a:pt x="29292" y="13044"/>
                  </a:cubicBezTo>
                  <a:cubicBezTo>
                    <a:pt x="29188" y="13044"/>
                    <a:pt x="29090" y="13059"/>
                    <a:pt x="29001" y="13093"/>
                  </a:cubicBezTo>
                  <a:cubicBezTo>
                    <a:pt x="28185" y="13407"/>
                    <a:pt x="28017" y="15500"/>
                    <a:pt x="27808" y="16211"/>
                  </a:cubicBezTo>
                  <a:lnTo>
                    <a:pt x="27808" y="16253"/>
                  </a:lnTo>
                  <a:cubicBezTo>
                    <a:pt x="25632" y="12968"/>
                    <a:pt x="23456" y="9683"/>
                    <a:pt x="21280" y="6419"/>
                  </a:cubicBezTo>
                  <a:cubicBezTo>
                    <a:pt x="21214" y="6326"/>
                    <a:pt x="21080" y="6259"/>
                    <a:pt x="20954" y="6259"/>
                  </a:cubicBezTo>
                  <a:cubicBezTo>
                    <a:pt x="20881" y="6259"/>
                    <a:pt x="20811" y="6281"/>
                    <a:pt x="20757" y="6335"/>
                  </a:cubicBezTo>
                  <a:cubicBezTo>
                    <a:pt x="13852" y="14433"/>
                    <a:pt x="6926" y="22446"/>
                    <a:pt x="126" y="30607"/>
                  </a:cubicBezTo>
                  <a:cubicBezTo>
                    <a:pt x="1" y="30774"/>
                    <a:pt x="126" y="30983"/>
                    <a:pt x="294" y="31004"/>
                  </a:cubicBezTo>
                  <a:cubicBezTo>
                    <a:pt x="314" y="31088"/>
                    <a:pt x="398" y="31171"/>
                    <a:pt x="524" y="31192"/>
                  </a:cubicBezTo>
                  <a:cubicBezTo>
                    <a:pt x="1863" y="31339"/>
                    <a:pt x="3181" y="31485"/>
                    <a:pt x="4520" y="31611"/>
                  </a:cubicBezTo>
                  <a:cubicBezTo>
                    <a:pt x="3579" y="40127"/>
                    <a:pt x="3139" y="48747"/>
                    <a:pt x="2804" y="57326"/>
                  </a:cubicBezTo>
                  <a:cubicBezTo>
                    <a:pt x="2804" y="57493"/>
                    <a:pt x="2951" y="57661"/>
                    <a:pt x="3139" y="57661"/>
                  </a:cubicBezTo>
                  <a:cubicBezTo>
                    <a:pt x="10244" y="57887"/>
                    <a:pt x="17361" y="57976"/>
                    <a:pt x="24481" y="57976"/>
                  </a:cubicBezTo>
                  <a:cubicBezTo>
                    <a:pt x="26587" y="57976"/>
                    <a:pt x="28694" y="57968"/>
                    <a:pt x="30800" y="57954"/>
                  </a:cubicBezTo>
                  <a:cubicBezTo>
                    <a:pt x="30988" y="57954"/>
                    <a:pt x="31156" y="57786"/>
                    <a:pt x="31156" y="57598"/>
                  </a:cubicBezTo>
                  <a:cubicBezTo>
                    <a:pt x="31616" y="49229"/>
                    <a:pt x="31804" y="40859"/>
                    <a:pt x="31679" y="32490"/>
                  </a:cubicBezTo>
                  <a:cubicBezTo>
                    <a:pt x="32997" y="32469"/>
                    <a:pt x="34336" y="32427"/>
                    <a:pt x="35654" y="32260"/>
                  </a:cubicBezTo>
                  <a:cubicBezTo>
                    <a:pt x="35968" y="32239"/>
                    <a:pt x="36010" y="31841"/>
                    <a:pt x="35801" y="31715"/>
                  </a:cubicBezTo>
                  <a:lnTo>
                    <a:pt x="35801" y="31715"/>
                  </a:lnTo>
                  <a:cubicBezTo>
                    <a:pt x="35814" y="31718"/>
                    <a:pt x="35827" y="31719"/>
                    <a:pt x="35841" y="31719"/>
                  </a:cubicBezTo>
                  <a:cubicBezTo>
                    <a:pt x="35956" y="31719"/>
                    <a:pt x="36077" y="31642"/>
                    <a:pt x="36115" y="31548"/>
                  </a:cubicBezTo>
                  <a:cubicBezTo>
                    <a:pt x="36450" y="30879"/>
                    <a:pt x="36073" y="30335"/>
                    <a:pt x="35759" y="29644"/>
                  </a:cubicBezTo>
                  <a:cubicBezTo>
                    <a:pt x="35257" y="28556"/>
                    <a:pt x="34734" y="27468"/>
                    <a:pt x="34148" y="26422"/>
                  </a:cubicBezTo>
                  <a:cubicBezTo>
                    <a:pt x="33311" y="24853"/>
                    <a:pt x="32411" y="23346"/>
                    <a:pt x="31470" y="21819"/>
                  </a:cubicBezTo>
                  <a:lnTo>
                    <a:pt x="31470" y="21819"/>
                  </a:lnTo>
                  <a:cubicBezTo>
                    <a:pt x="31532" y="21881"/>
                    <a:pt x="31620" y="21916"/>
                    <a:pt x="31703" y="21916"/>
                  </a:cubicBezTo>
                  <a:cubicBezTo>
                    <a:pt x="31815" y="21916"/>
                    <a:pt x="31918" y="21850"/>
                    <a:pt x="31930" y="21693"/>
                  </a:cubicBezTo>
                  <a:cubicBezTo>
                    <a:pt x="32244" y="19873"/>
                    <a:pt x="32474" y="18115"/>
                    <a:pt x="33144" y="16378"/>
                  </a:cubicBezTo>
                  <a:cubicBezTo>
                    <a:pt x="33457" y="15604"/>
                    <a:pt x="34001" y="14872"/>
                    <a:pt x="33165" y="14265"/>
                  </a:cubicBezTo>
                  <a:cubicBezTo>
                    <a:pt x="32662" y="13909"/>
                    <a:pt x="31846" y="13742"/>
                    <a:pt x="31177" y="13596"/>
                  </a:cubicBezTo>
                  <a:cubicBezTo>
                    <a:pt x="31219" y="13512"/>
                    <a:pt x="31260" y="13428"/>
                    <a:pt x="31177" y="13324"/>
                  </a:cubicBezTo>
                  <a:cubicBezTo>
                    <a:pt x="29889" y="11432"/>
                    <a:pt x="31307" y="9159"/>
                    <a:pt x="33155" y="9159"/>
                  </a:cubicBezTo>
                  <a:cubicBezTo>
                    <a:pt x="33678" y="9159"/>
                    <a:pt x="34235" y="9342"/>
                    <a:pt x="34776" y="9767"/>
                  </a:cubicBezTo>
                  <a:cubicBezTo>
                    <a:pt x="34836" y="9821"/>
                    <a:pt x="34918" y="9845"/>
                    <a:pt x="35002" y="9845"/>
                  </a:cubicBezTo>
                  <a:cubicBezTo>
                    <a:pt x="35211" y="9845"/>
                    <a:pt x="35430" y="9692"/>
                    <a:pt x="35341" y="9453"/>
                  </a:cubicBezTo>
                  <a:cubicBezTo>
                    <a:pt x="35069" y="8804"/>
                    <a:pt x="34838" y="8114"/>
                    <a:pt x="34713" y="7423"/>
                  </a:cubicBezTo>
                  <a:cubicBezTo>
                    <a:pt x="34525" y="6503"/>
                    <a:pt x="34462" y="6419"/>
                    <a:pt x="35131" y="5603"/>
                  </a:cubicBezTo>
                  <a:cubicBezTo>
                    <a:pt x="35255" y="5124"/>
                    <a:pt x="35458" y="4885"/>
                    <a:pt x="35758" y="4885"/>
                  </a:cubicBezTo>
                  <a:cubicBezTo>
                    <a:pt x="35865" y="4885"/>
                    <a:pt x="35983" y="4915"/>
                    <a:pt x="36115" y="4975"/>
                  </a:cubicBezTo>
                  <a:cubicBezTo>
                    <a:pt x="36512" y="5038"/>
                    <a:pt x="36910" y="5163"/>
                    <a:pt x="37245" y="5373"/>
                  </a:cubicBezTo>
                  <a:cubicBezTo>
                    <a:pt x="37292" y="5392"/>
                    <a:pt x="37342" y="5402"/>
                    <a:pt x="37391" y="5402"/>
                  </a:cubicBezTo>
                  <a:cubicBezTo>
                    <a:pt x="37601" y="5402"/>
                    <a:pt x="37798" y="5230"/>
                    <a:pt x="37747" y="4975"/>
                  </a:cubicBezTo>
                  <a:cubicBezTo>
                    <a:pt x="37286" y="3238"/>
                    <a:pt x="38291" y="1188"/>
                    <a:pt x="40090" y="728"/>
                  </a:cubicBezTo>
                  <a:cubicBezTo>
                    <a:pt x="40357" y="660"/>
                    <a:pt x="40617" y="628"/>
                    <a:pt x="40870" y="628"/>
                  </a:cubicBezTo>
                  <a:cubicBezTo>
                    <a:pt x="42564" y="628"/>
                    <a:pt x="43908" y="2060"/>
                    <a:pt x="44254" y="3699"/>
                  </a:cubicBezTo>
                  <a:cubicBezTo>
                    <a:pt x="44291" y="3849"/>
                    <a:pt x="44421" y="3919"/>
                    <a:pt x="44551" y="3919"/>
                  </a:cubicBezTo>
                  <a:cubicBezTo>
                    <a:pt x="44711" y="3919"/>
                    <a:pt x="44872" y="3812"/>
                    <a:pt x="44861" y="3615"/>
                  </a:cubicBezTo>
                  <a:cubicBezTo>
                    <a:pt x="44675" y="1642"/>
                    <a:pt x="42850" y="0"/>
                    <a:pt x="4082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72"/>
            <p:cNvSpPr/>
            <p:nvPr/>
          </p:nvSpPr>
          <p:spPr>
            <a:xfrm>
              <a:off x="3424725" y="1940525"/>
              <a:ext cx="253200" cy="278900"/>
            </a:xfrm>
            <a:custGeom>
              <a:avLst/>
              <a:gdLst/>
              <a:ahLst/>
              <a:cxnLst/>
              <a:rect l="l" t="t" r="r" b="b"/>
              <a:pathLst>
                <a:path w="10128" h="11156" extrusionOk="0">
                  <a:moveTo>
                    <a:pt x="5743" y="698"/>
                  </a:moveTo>
                  <a:cubicBezTo>
                    <a:pt x="5782" y="698"/>
                    <a:pt x="5821" y="699"/>
                    <a:pt x="5859" y="701"/>
                  </a:cubicBezTo>
                  <a:cubicBezTo>
                    <a:pt x="5838" y="743"/>
                    <a:pt x="5797" y="764"/>
                    <a:pt x="5797" y="847"/>
                  </a:cubicBezTo>
                  <a:cubicBezTo>
                    <a:pt x="5587" y="2605"/>
                    <a:pt x="5378" y="4321"/>
                    <a:pt x="5106" y="6057"/>
                  </a:cubicBezTo>
                  <a:cubicBezTo>
                    <a:pt x="4814" y="6048"/>
                    <a:pt x="4520" y="6044"/>
                    <a:pt x="4226" y="6044"/>
                  </a:cubicBezTo>
                  <a:cubicBezTo>
                    <a:pt x="3217" y="6044"/>
                    <a:pt x="2203" y="6092"/>
                    <a:pt x="1214" y="6141"/>
                  </a:cubicBezTo>
                  <a:cubicBezTo>
                    <a:pt x="1361" y="5304"/>
                    <a:pt x="1633" y="4488"/>
                    <a:pt x="2051" y="3693"/>
                  </a:cubicBezTo>
                  <a:cubicBezTo>
                    <a:pt x="2806" y="2225"/>
                    <a:pt x="4275" y="698"/>
                    <a:pt x="5743" y="698"/>
                  </a:cubicBezTo>
                  <a:close/>
                  <a:moveTo>
                    <a:pt x="6299" y="764"/>
                  </a:moveTo>
                  <a:cubicBezTo>
                    <a:pt x="6843" y="910"/>
                    <a:pt x="7366" y="1266"/>
                    <a:pt x="7847" y="1977"/>
                  </a:cubicBezTo>
                  <a:cubicBezTo>
                    <a:pt x="8684" y="3170"/>
                    <a:pt x="8747" y="4739"/>
                    <a:pt x="8454" y="6267"/>
                  </a:cubicBezTo>
                  <a:cubicBezTo>
                    <a:pt x="7575" y="6162"/>
                    <a:pt x="6654" y="6099"/>
                    <a:pt x="5755" y="6057"/>
                  </a:cubicBezTo>
                  <a:cubicBezTo>
                    <a:pt x="6069" y="4321"/>
                    <a:pt x="6278" y="2563"/>
                    <a:pt x="6341" y="847"/>
                  </a:cubicBezTo>
                  <a:cubicBezTo>
                    <a:pt x="6341" y="826"/>
                    <a:pt x="6341" y="785"/>
                    <a:pt x="6299" y="764"/>
                  </a:cubicBezTo>
                  <a:close/>
                  <a:moveTo>
                    <a:pt x="1152" y="6455"/>
                  </a:moveTo>
                  <a:cubicBezTo>
                    <a:pt x="2470" y="6455"/>
                    <a:pt x="3746" y="6518"/>
                    <a:pt x="5022" y="6580"/>
                  </a:cubicBezTo>
                  <a:cubicBezTo>
                    <a:pt x="4855" y="7878"/>
                    <a:pt x="4604" y="9217"/>
                    <a:pt x="4332" y="10493"/>
                  </a:cubicBezTo>
                  <a:cubicBezTo>
                    <a:pt x="3328" y="10493"/>
                    <a:pt x="2344" y="10493"/>
                    <a:pt x="1340" y="10472"/>
                  </a:cubicBezTo>
                  <a:cubicBezTo>
                    <a:pt x="1361" y="10430"/>
                    <a:pt x="1403" y="10284"/>
                    <a:pt x="1361" y="10200"/>
                  </a:cubicBezTo>
                  <a:cubicBezTo>
                    <a:pt x="1089" y="8987"/>
                    <a:pt x="1005" y="7752"/>
                    <a:pt x="1152" y="6455"/>
                  </a:cubicBezTo>
                  <a:close/>
                  <a:moveTo>
                    <a:pt x="5629" y="6664"/>
                  </a:moveTo>
                  <a:cubicBezTo>
                    <a:pt x="6508" y="6706"/>
                    <a:pt x="7429" y="6727"/>
                    <a:pt x="8328" y="6790"/>
                  </a:cubicBezTo>
                  <a:cubicBezTo>
                    <a:pt x="8098" y="7710"/>
                    <a:pt x="7805" y="8547"/>
                    <a:pt x="7512" y="9280"/>
                  </a:cubicBezTo>
                  <a:cubicBezTo>
                    <a:pt x="7470" y="9635"/>
                    <a:pt x="7303" y="9928"/>
                    <a:pt x="7073" y="10179"/>
                  </a:cubicBezTo>
                  <a:cubicBezTo>
                    <a:pt x="6982" y="10484"/>
                    <a:pt x="6812" y="10645"/>
                    <a:pt x="6565" y="10645"/>
                  </a:cubicBezTo>
                  <a:cubicBezTo>
                    <a:pt x="6473" y="10645"/>
                    <a:pt x="6371" y="10622"/>
                    <a:pt x="6257" y="10577"/>
                  </a:cubicBezTo>
                  <a:cubicBezTo>
                    <a:pt x="6115" y="10611"/>
                    <a:pt x="5956" y="10623"/>
                    <a:pt x="5789" y="10623"/>
                  </a:cubicBezTo>
                  <a:cubicBezTo>
                    <a:pt x="5439" y="10623"/>
                    <a:pt x="5055" y="10570"/>
                    <a:pt x="4730" y="10556"/>
                  </a:cubicBezTo>
                  <a:cubicBezTo>
                    <a:pt x="5085" y="9280"/>
                    <a:pt x="5357" y="7982"/>
                    <a:pt x="5629" y="6664"/>
                  </a:cubicBezTo>
                  <a:close/>
                  <a:moveTo>
                    <a:pt x="5697" y="1"/>
                  </a:moveTo>
                  <a:cubicBezTo>
                    <a:pt x="4348" y="1"/>
                    <a:pt x="3087" y="1000"/>
                    <a:pt x="2198" y="2228"/>
                  </a:cubicBezTo>
                  <a:cubicBezTo>
                    <a:pt x="524" y="4551"/>
                    <a:pt x="1" y="7668"/>
                    <a:pt x="838" y="10430"/>
                  </a:cubicBezTo>
                  <a:cubicBezTo>
                    <a:pt x="838" y="10451"/>
                    <a:pt x="880" y="10472"/>
                    <a:pt x="880" y="10493"/>
                  </a:cubicBezTo>
                  <a:cubicBezTo>
                    <a:pt x="775" y="10598"/>
                    <a:pt x="796" y="10849"/>
                    <a:pt x="1005" y="10849"/>
                  </a:cubicBezTo>
                  <a:cubicBezTo>
                    <a:pt x="2571" y="10901"/>
                    <a:pt x="4239" y="11156"/>
                    <a:pt x="5839" y="11156"/>
                  </a:cubicBezTo>
                  <a:cubicBezTo>
                    <a:pt x="6163" y="11156"/>
                    <a:pt x="6484" y="11145"/>
                    <a:pt x="6801" y="11121"/>
                  </a:cubicBezTo>
                  <a:cubicBezTo>
                    <a:pt x="7994" y="11058"/>
                    <a:pt x="7994" y="9907"/>
                    <a:pt x="8307" y="8903"/>
                  </a:cubicBezTo>
                  <a:cubicBezTo>
                    <a:pt x="9082" y="6287"/>
                    <a:pt x="10128" y="2877"/>
                    <a:pt x="7680" y="785"/>
                  </a:cubicBezTo>
                  <a:cubicBezTo>
                    <a:pt x="7019" y="233"/>
                    <a:pt x="6348" y="1"/>
                    <a:pt x="569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5" name="Google Shape;1405;p72"/>
          <p:cNvGrpSpPr/>
          <p:nvPr/>
        </p:nvGrpSpPr>
        <p:grpSpPr>
          <a:xfrm>
            <a:off x="3388782" y="4294078"/>
            <a:ext cx="484472" cy="245055"/>
            <a:chOff x="2952900" y="3665550"/>
            <a:chExt cx="625125" cy="316200"/>
          </a:xfrm>
        </p:grpSpPr>
        <p:sp>
          <p:nvSpPr>
            <p:cNvPr id="1406" name="Google Shape;1406;p72"/>
            <p:cNvSpPr/>
            <p:nvPr/>
          </p:nvSpPr>
          <p:spPr>
            <a:xfrm>
              <a:off x="2952900" y="3665550"/>
              <a:ext cx="625125" cy="316200"/>
            </a:xfrm>
            <a:custGeom>
              <a:avLst/>
              <a:gdLst/>
              <a:ahLst/>
              <a:cxnLst/>
              <a:rect l="l" t="t" r="r" b="b"/>
              <a:pathLst>
                <a:path w="25005" h="12648" extrusionOk="0">
                  <a:moveTo>
                    <a:pt x="9570" y="447"/>
                  </a:moveTo>
                  <a:cubicBezTo>
                    <a:pt x="10356" y="447"/>
                    <a:pt x="11225" y="955"/>
                    <a:pt x="11802" y="1438"/>
                  </a:cubicBezTo>
                  <a:cubicBezTo>
                    <a:pt x="12346" y="1920"/>
                    <a:pt x="12785" y="2443"/>
                    <a:pt x="13266" y="2945"/>
                  </a:cubicBezTo>
                  <a:cubicBezTo>
                    <a:pt x="11969" y="2045"/>
                    <a:pt x="10588" y="1396"/>
                    <a:pt x="9019" y="1103"/>
                  </a:cubicBezTo>
                  <a:lnTo>
                    <a:pt x="8391" y="1020"/>
                  </a:lnTo>
                  <a:cubicBezTo>
                    <a:pt x="8714" y="607"/>
                    <a:pt x="9129" y="447"/>
                    <a:pt x="9570" y="447"/>
                  </a:cubicBezTo>
                  <a:close/>
                  <a:moveTo>
                    <a:pt x="7099" y="1598"/>
                  </a:moveTo>
                  <a:cubicBezTo>
                    <a:pt x="8532" y="1598"/>
                    <a:pt x="9948" y="1884"/>
                    <a:pt x="10986" y="2338"/>
                  </a:cubicBezTo>
                  <a:cubicBezTo>
                    <a:pt x="13936" y="3614"/>
                    <a:pt x="16091" y="6146"/>
                    <a:pt x="18141" y="8531"/>
                  </a:cubicBezTo>
                  <a:cubicBezTo>
                    <a:pt x="18121" y="8636"/>
                    <a:pt x="18141" y="8720"/>
                    <a:pt x="18204" y="8803"/>
                  </a:cubicBezTo>
                  <a:cubicBezTo>
                    <a:pt x="15584" y="10160"/>
                    <a:pt x="12947" y="11076"/>
                    <a:pt x="10003" y="11076"/>
                  </a:cubicBezTo>
                  <a:cubicBezTo>
                    <a:pt x="9679" y="11076"/>
                    <a:pt x="9351" y="11065"/>
                    <a:pt x="9019" y="11042"/>
                  </a:cubicBezTo>
                  <a:cubicBezTo>
                    <a:pt x="5964" y="10833"/>
                    <a:pt x="43" y="9034"/>
                    <a:pt x="1382" y="4765"/>
                  </a:cubicBezTo>
                  <a:cubicBezTo>
                    <a:pt x="2110" y="2449"/>
                    <a:pt x="4630" y="1598"/>
                    <a:pt x="7099" y="1598"/>
                  </a:cubicBezTo>
                  <a:close/>
                  <a:moveTo>
                    <a:pt x="22912" y="6793"/>
                  </a:moveTo>
                  <a:cubicBezTo>
                    <a:pt x="23332" y="6793"/>
                    <a:pt x="23759" y="6841"/>
                    <a:pt x="24188" y="6941"/>
                  </a:cubicBezTo>
                  <a:cubicBezTo>
                    <a:pt x="23435" y="7883"/>
                    <a:pt x="22473" y="8448"/>
                    <a:pt x="21280" y="8657"/>
                  </a:cubicBezTo>
                  <a:cubicBezTo>
                    <a:pt x="21113" y="8699"/>
                    <a:pt x="21029" y="8929"/>
                    <a:pt x="21134" y="9075"/>
                  </a:cubicBezTo>
                  <a:cubicBezTo>
                    <a:pt x="21698" y="9996"/>
                    <a:pt x="22284" y="10938"/>
                    <a:pt x="22849" y="11858"/>
                  </a:cubicBezTo>
                  <a:cubicBezTo>
                    <a:pt x="21175" y="11251"/>
                    <a:pt x="19481" y="10394"/>
                    <a:pt x="18665" y="8782"/>
                  </a:cubicBezTo>
                  <a:lnTo>
                    <a:pt x="18665" y="8762"/>
                  </a:lnTo>
                  <a:cubicBezTo>
                    <a:pt x="19809" y="7501"/>
                    <a:pt x="21308" y="6793"/>
                    <a:pt x="22912" y="6793"/>
                  </a:cubicBezTo>
                  <a:close/>
                  <a:moveTo>
                    <a:pt x="9514" y="1"/>
                  </a:moveTo>
                  <a:cubicBezTo>
                    <a:pt x="8930" y="1"/>
                    <a:pt x="8424" y="281"/>
                    <a:pt x="8098" y="999"/>
                  </a:cubicBezTo>
                  <a:cubicBezTo>
                    <a:pt x="7874" y="983"/>
                    <a:pt x="7643" y="974"/>
                    <a:pt x="7408" y="974"/>
                  </a:cubicBezTo>
                  <a:cubicBezTo>
                    <a:pt x="4620" y="974"/>
                    <a:pt x="1233" y="2144"/>
                    <a:pt x="712" y="5058"/>
                  </a:cubicBezTo>
                  <a:cubicBezTo>
                    <a:pt x="1" y="8971"/>
                    <a:pt x="4499" y="10938"/>
                    <a:pt x="7575" y="11440"/>
                  </a:cubicBezTo>
                  <a:cubicBezTo>
                    <a:pt x="8374" y="11564"/>
                    <a:pt x="9199" y="11627"/>
                    <a:pt x="10031" y="11627"/>
                  </a:cubicBezTo>
                  <a:cubicBezTo>
                    <a:pt x="12994" y="11627"/>
                    <a:pt x="16057" y="10823"/>
                    <a:pt x="18393" y="9075"/>
                  </a:cubicBezTo>
                  <a:cubicBezTo>
                    <a:pt x="19292" y="11042"/>
                    <a:pt x="21426" y="11879"/>
                    <a:pt x="23351" y="12632"/>
                  </a:cubicBezTo>
                  <a:cubicBezTo>
                    <a:pt x="23379" y="12643"/>
                    <a:pt x="23406" y="12647"/>
                    <a:pt x="23433" y="12647"/>
                  </a:cubicBezTo>
                  <a:cubicBezTo>
                    <a:pt x="23623" y="12647"/>
                    <a:pt x="23757" y="12403"/>
                    <a:pt x="23665" y="12256"/>
                  </a:cubicBezTo>
                  <a:cubicBezTo>
                    <a:pt x="23038" y="11210"/>
                    <a:pt x="22389" y="10184"/>
                    <a:pt x="21761" y="9138"/>
                  </a:cubicBezTo>
                  <a:cubicBezTo>
                    <a:pt x="23038" y="8803"/>
                    <a:pt x="24084" y="8071"/>
                    <a:pt x="24879" y="6941"/>
                  </a:cubicBezTo>
                  <a:cubicBezTo>
                    <a:pt x="25004" y="6774"/>
                    <a:pt x="24879" y="6565"/>
                    <a:pt x="24711" y="6523"/>
                  </a:cubicBezTo>
                  <a:cubicBezTo>
                    <a:pt x="24116" y="6347"/>
                    <a:pt x="23505" y="6260"/>
                    <a:pt x="22899" y="6260"/>
                  </a:cubicBezTo>
                  <a:cubicBezTo>
                    <a:pt x="21270" y="6260"/>
                    <a:pt x="19677" y="6887"/>
                    <a:pt x="18518" y="8092"/>
                  </a:cubicBezTo>
                  <a:cubicBezTo>
                    <a:pt x="17158" y="6460"/>
                    <a:pt x="15693" y="4765"/>
                    <a:pt x="13957" y="3468"/>
                  </a:cubicBezTo>
                  <a:cubicBezTo>
                    <a:pt x="14061" y="3405"/>
                    <a:pt x="14124" y="3300"/>
                    <a:pt x="14040" y="3175"/>
                  </a:cubicBezTo>
                  <a:cubicBezTo>
                    <a:pt x="13393" y="2189"/>
                    <a:pt x="11147" y="1"/>
                    <a:pt x="951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72"/>
            <p:cNvSpPr/>
            <p:nvPr/>
          </p:nvSpPr>
          <p:spPr>
            <a:xfrm>
              <a:off x="3018300" y="3745400"/>
              <a:ext cx="59650" cy="42675"/>
            </a:xfrm>
            <a:custGeom>
              <a:avLst/>
              <a:gdLst/>
              <a:ahLst/>
              <a:cxnLst/>
              <a:rect l="l" t="t" r="r" b="b"/>
              <a:pathLst>
                <a:path w="2386" h="1707" extrusionOk="0">
                  <a:moveTo>
                    <a:pt x="1159" y="1"/>
                  </a:moveTo>
                  <a:cubicBezTo>
                    <a:pt x="1143" y="1"/>
                    <a:pt x="1126" y="1"/>
                    <a:pt x="1109" y="2"/>
                  </a:cubicBezTo>
                  <a:cubicBezTo>
                    <a:pt x="481" y="65"/>
                    <a:pt x="0" y="985"/>
                    <a:pt x="544" y="1446"/>
                  </a:cubicBezTo>
                  <a:cubicBezTo>
                    <a:pt x="580" y="1473"/>
                    <a:pt x="620" y="1484"/>
                    <a:pt x="658" y="1484"/>
                  </a:cubicBezTo>
                  <a:cubicBezTo>
                    <a:pt x="799" y="1484"/>
                    <a:pt x="922" y="1330"/>
                    <a:pt x="774" y="1215"/>
                  </a:cubicBezTo>
                  <a:cubicBezTo>
                    <a:pt x="537" y="959"/>
                    <a:pt x="822" y="478"/>
                    <a:pt x="1137" y="478"/>
                  </a:cubicBezTo>
                  <a:cubicBezTo>
                    <a:pt x="1155" y="478"/>
                    <a:pt x="1174" y="480"/>
                    <a:pt x="1193" y="483"/>
                  </a:cubicBezTo>
                  <a:cubicBezTo>
                    <a:pt x="1402" y="504"/>
                    <a:pt x="1569" y="692"/>
                    <a:pt x="1632" y="860"/>
                  </a:cubicBezTo>
                  <a:cubicBezTo>
                    <a:pt x="1737" y="1111"/>
                    <a:pt x="1674" y="1320"/>
                    <a:pt x="1716" y="1550"/>
                  </a:cubicBezTo>
                  <a:cubicBezTo>
                    <a:pt x="1743" y="1647"/>
                    <a:pt x="1853" y="1707"/>
                    <a:pt x="1954" y="1707"/>
                  </a:cubicBezTo>
                  <a:cubicBezTo>
                    <a:pt x="2006" y="1707"/>
                    <a:pt x="2057" y="1691"/>
                    <a:pt x="2092" y="1655"/>
                  </a:cubicBezTo>
                  <a:cubicBezTo>
                    <a:pt x="2385" y="1341"/>
                    <a:pt x="2281" y="839"/>
                    <a:pt x="2051" y="525"/>
                  </a:cubicBezTo>
                  <a:cubicBezTo>
                    <a:pt x="1890" y="224"/>
                    <a:pt x="1538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72"/>
            <p:cNvSpPr/>
            <p:nvPr/>
          </p:nvSpPr>
          <p:spPr>
            <a:xfrm>
              <a:off x="3161100" y="3766800"/>
              <a:ext cx="106200" cy="104225"/>
            </a:xfrm>
            <a:custGeom>
              <a:avLst/>
              <a:gdLst/>
              <a:ahLst/>
              <a:cxnLst/>
              <a:rect l="l" t="t" r="r" b="b"/>
              <a:pathLst>
                <a:path w="4248" h="4169" extrusionOk="0">
                  <a:moveTo>
                    <a:pt x="2992" y="656"/>
                  </a:moveTo>
                  <a:cubicBezTo>
                    <a:pt x="3034" y="656"/>
                    <a:pt x="3077" y="662"/>
                    <a:pt x="3118" y="673"/>
                  </a:cubicBezTo>
                  <a:cubicBezTo>
                    <a:pt x="3118" y="736"/>
                    <a:pt x="3139" y="841"/>
                    <a:pt x="3139" y="924"/>
                  </a:cubicBezTo>
                  <a:cubicBezTo>
                    <a:pt x="3202" y="1050"/>
                    <a:pt x="3202" y="1217"/>
                    <a:pt x="3222" y="1364"/>
                  </a:cubicBezTo>
                  <a:cubicBezTo>
                    <a:pt x="2909" y="1364"/>
                    <a:pt x="2595" y="1406"/>
                    <a:pt x="2281" y="1406"/>
                  </a:cubicBezTo>
                  <a:cubicBezTo>
                    <a:pt x="2134" y="1406"/>
                    <a:pt x="2134" y="1636"/>
                    <a:pt x="2281" y="1636"/>
                  </a:cubicBezTo>
                  <a:cubicBezTo>
                    <a:pt x="2595" y="1636"/>
                    <a:pt x="2930" y="1657"/>
                    <a:pt x="3243" y="1657"/>
                  </a:cubicBezTo>
                  <a:cubicBezTo>
                    <a:pt x="3306" y="1991"/>
                    <a:pt x="3348" y="2347"/>
                    <a:pt x="3390" y="2682"/>
                  </a:cubicBezTo>
                  <a:cubicBezTo>
                    <a:pt x="3474" y="3079"/>
                    <a:pt x="3641" y="3603"/>
                    <a:pt x="3118" y="3603"/>
                  </a:cubicBezTo>
                  <a:cubicBezTo>
                    <a:pt x="2846" y="3603"/>
                    <a:pt x="2490" y="3414"/>
                    <a:pt x="2218" y="3393"/>
                  </a:cubicBezTo>
                  <a:cubicBezTo>
                    <a:pt x="2016" y="3365"/>
                    <a:pt x="1814" y="3351"/>
                    <a:pt x="1613" y="3351"/>
                  </a:cubicBezTo>
                  <a:cubicBezTo>
                    <a:pt x="1212" y="3351"/>
                    <a:pt x="816" y="3407"/>
                    <a:pt x="440" y="3519"/>
                  </a:cubicBezTo>
                  <a:lnTo>
                    <a:pt x="356" y="1782"/>
                  </a:lnTo>
                  <a:lnTo>
                    <a:pt x="356" y="1782"/>
                  </a:lnTo>
                  <a:cubicBezTo>
                    <a:pt x="377" y="1803"/>
                    <a:pt x="403" y="1814"/>
                    <a:pt x="432" y="1814"/>
                  </a:cubicBezTo>
                  <a:cubicBezTo>
                    <a:pt x="461" y="1814"/>
                    <a:pt x="492" y="1803"/>
                    <a:pt x="523" y="1782"/>
                  </a:cubicBezTo>
                  <a:cubicBezTo>
                    <a:pt x="1235" y="1468"/>
                    <a:pt x="1946" y="987"/>
                    <a:pt x="2678" y="736"/>
                  </a:cubicBezTo>
                  <a:cubicBezTo>
                    <a:pt x="2769" y="691"/>
                    <a:pt x="2881" y="656"/>
                    <a:pt x="2992" y="656"/>
                  </a:cubicBezTo>
                  <a:close/>
                  <a:moveTo>
                    <a:pt x="3118" y="0"/>
                  </a:moveTo>
                  <a:cubicBezTo>
                    <a:pt x="2754" y="0"/>
                    <a:pt x="2328" y="327"/>
                    <a:pt x="2051" y="485"/>
                  </a:cubicBezTo>
                  <a:cubicBezTo>
                    <a:pt x="1486" y="778"/>
                    <a:pt x="900" y="1029"/>
                    <a:pt x="314" y="1343"/>
                  </a:cubicBezTo>
                  <a:lnTo>
                    <a:pt x="314" y="1322"/>
                  </a:lnTo>
                  <a:cubicBezTo>
                    <a:pt x="314" y="1228"/>
                    <a:pt x="246" y="1181"/>
                    <a:pt x="178" y="1181"/>
                  </a:cubicBezTo>
                  <a:cubicBezTo>
                    <a:pt x="110" y="1181"/>
                    <a:pt x="42" y="1228"/>
                    <a:pt x="42" y="1322"/>
                  </a:cubicBezTo>
                  <a:cubicBezTo>
                    <a:pt x="0" y="2117"/>
                    <a:pt x="42" y="2954"/>
                    <a:pt x="0" y="3770"/>
                  </a:cubicBezTo>
                  <a:cubicBezTo>
                    <a:pt x="0" y="3917"/>
                    <a:pt x="129" y="3983"/>
                    <a:pt x="245" y="3983"/>
                  </a:cubicBezTo>
                  <a:cubicBezTo>
                    <a:pt x="262" y="3983"/>
                    <a:pt x="278" y="3982"/>
                    <a:pt x="293" y="3979"/>
                  </a:cubicBezTo>
                  <a:cubicBezTo>
                    <a:pt x="718" y="3863"/>
                    <a:pt x="1144" y="3803"/>
                    <a:pt x="1574" y="3803"/>
                  </a:cubicBezTo>
                  <a:cubicBezTo>
                    <a:pt x="1842" y="3803"/>
                    <a:pt x="2112" y="3826"/>
                    <a:pt x="2386" y="3875"/>
                  </a:cubicBezTo>
                  <a:cubicBezTo>
                    <a:pt x="2671" y="3946"/>
                    <a:pt x="3077" y="4169"/>
                    <a:pt x="3424" y="4169"/>
                  </a:cubicBezTo>
                  <a:cubicBezTo>
                    <a:pt x="3485" y="4169"/>
                    <a:pt x="3543" y="4162"/>
                    <a:pt x="3599" y="4147"/>
                  </a:cubicBezTo>
                  <a:cubicBezTo>
                    <a:pt x="4248" y="3958"/>
                    <a:pt x="3913" y="2870"/>
                    <a:pt x="3850" y="2410"/>
                  </a:cubicBezTo>
                  <a:cubicBezTo>
                    <a:pt x="3787" y="1824"/>
                    <a:pt x="3746" y="1113"/>
                    <a:pt x="3599" y="506"/>
                  </a:cubicBezTo>
                  <a:cubicBezTo>
                    <a:pt x="3536" y="276"/>
                    <a:pt x="3474" y="66"/>
                    <a:pt x="3181" y="4"/>
                  </a:cubicBezTo>
                  <a:cubicBezTo>
                    <a:pt x="3160" y="1"/>
                    <a:pt x="3139" y="0"/>
                    <a:pt x="311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72"/>
            <p:cNvSpPr/>
            <p:nvPr/>
          </p:nvSpPr>
          <p:spPr>
            <a:xfrm>
              <a:off x="3204675" y="3824425"/>
              <a:ext cx="41700" cy="11575"/>
            </a:xfrm>
            <a:custGeom>
              <a:avLst/>
              <a:gdLst/>
              <a:ahLst/>
              <a:cxnLst/>
              <a:rect l="l" t="t" r="r" b="b"/>
              <a:pathLst>
                <a:path w="1668" h="463" extrusionOk="0">
                  <a:moveTo>
                    <a:pt x="1479" y="0"/>
                  </a:moveTo>
                  <a:cubicBezTo>
                    <a:pt x="1040" y="63"/>
                    <a:pt x="580" y="189"/>
                    <a:pt x="119" y="272"/>
                  </a:cubicBezTo>
                  <a:cubicBezTo>
                    <a:pt x="1" y="292"/>
                    <a:pt x="51" y="462"/>
                    <a:pt x="163" y="462"/>
                  </a:cubicBezTo>
                  <a:cubicBezTo>
                    <a:pt x="169" y="462"/>
                    <a:pt x="176" y="462"/>
                    <a:pt x="182" y="461"/>
                  </a:cubicBezTo>
                  <a:cubicBezTo>
                    <a:pt x="622" y="398"/>
                    <a:pt x="1061" y="377"/>
                    <a:pt x="1521" y="251"/>
                  </a:cubicBezTo>
                  <a:cubicBezTo>
                    <a:pt x="1668" y="251"/>
                    <a:pt x="1647" y="0"/>
                    <a:pt x="147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10" name="Google Shape;1410;p72"/>
          <p:cNvSpPr/>
          <p:nvPr/>
        </p:nvSpPr>
        <p:spPr>
          <a:xfrm rot="584958">
            <a:off x="2347997" y="579855"/>
            <a:ext cx="459625" cy="397915"/>
          </a:xfrm>
          <a:custGeom>
            <a:avLst/>
            <a:gdLst/>
            <a:ahLst/>
            <a:cxnLst/>
            <a:rect l="l" t="t" r="r" b="b"/>
            <a:pathLst>
              <a:path w="30947" h="26792" extrusionOk="0">
                <a:moveTo>
                  <a:pt x="17164" y="3777"/>
                </a:moveTo>
                <a:cubicBezTo>
                  <a:pt x="17393" y="3777"/>
                  <a:pt x="17614" y="3844"/>
                  <a:pt x="17848" y="3977"/>
                </a:cubicBezTo>
                <a:cubicBezTo>
                  <a:pt x="18392" y="4354"/>
                  <a:pt x="18685" y="5003"/>
                  <a:pt x="18455" y="5630"/>
                </a:cubicBezTo>
                <a:cubicBezTo>
                  <a:pt x="18267" y="6153"/>
                  <a:pt x="17848" y="6467"/>
                  <a:pt x="17388" y="6635"/>
                </a:cubicBezTo>
                <a:cubicBezTo>
                  <a:pt x="17221" y="6446"/>
                  <a:pt x="17032" y="6363"/>
                  <a:pt x="16802" y="6237"/>
                </a:cubicBezTo>
                <a:cubicBezTo>
                  <a:pt x="16799" y="6234"/>
                  <a:pt x="16796" y="6233"/>
                  <a:pt x="16792" y="6233"/>
                </a:cubicBezTo>
                <a:cubicBezTo>
                  <a:pt x="16769" y="6233"/>
                  <a:pt x="16734" y="6279"/>
                  <a:pt x="16698" y="6279"/>
                </a:cubicBezTo>
                <a:cubicBezTo>
                  <a:pt x="16635" y="6279"/>
                  <a:pt x="16593" y="6133"/>
                  <a:pt x="16530" y="6133"/>
                </a:cubicBezTo>
                <a:cubicBezTo>
                  <a:pt x="16494" y="6115"/>
                  <a:pt x="16474" y="6066"/>
                  <a:pt x="16429" y="6066"/>
                </a:cubicBezTo>
                <a:cubicBezTo>
                  <a:pt x="16421" y="6066"/>
                  <a:pt x="16413" y="6067"/>
                  <a:pt x="16405" y="6070"/>
                </a:cubicBezTo>
                <a:cubicBezTo>
                  <a:pt x="16375" y="6055"/>
                  <a:pt x="16335" y="6040"/>
                  <a:pt x="16299" y="6040"/>
                </a:cubicBezTo>
                <a:cubicBezTo>
                  <a:pt x="16285" y="6040"/>
                  <a:pt x="16271" y="6043"/>
                  <a:pt x="16258" y="6049"/>
                </a:cubicBezTo>
                <a:cubicBezTo>
                  <a:pt x="15651" y="5735"/>
                  <a:pt x="15777" y="4668"/>
                  <a:pt x="16175" y="4208"/>
                </a:cubicBezTo>
                <a:cubicBezTo>
                  <a:pt x="16342" y="4019"/>
                  <a:pt x="16551" y="3873"/>
                  <a:pt x="16760" y="3831"/>
                </a:cubicBezTo>
                <a:cubicBezTo>
                  <a:pt x="16788" y="3858"/>
                  <a:pt x="16823" y="3874"/>
                  <a:pt x="16860" y="3874"/>
                </a:cubicBezTo>
                <a:cubicBezTo>
                  <a:pt x="16907" y="3874"/>
                  <a:pt x="16955" y="3848"/>
                  <a:pt x="16991" y="3789"/>
                </a:cubicBezTo>
                <a:cubicBezTo>
                  <a:pt x="17049" y="3781"/>
                  <a:pt x="17107" y="3777"/>
                  <a:pt x="17164" y="3777"/>
                </a:cubicBezTo>
                <a:close/>
                <a:moveTo>
                  <a:pt x="25123" y="6099"/>
                </a:moveTo>
                <a:cubicBezTo>
                  <a:pt x="27458" y="6099"/>
                  <a:pt x="30007" y="7586"/>
                  <a:pt x="30047" y="10129"/>
                </a:cubicBezTo>
                <a:cubicBezTo>
                  <a:pt x="30089" y="12807"/>
                  <a:pt x="27975" y="15192"/>
                  <a:pt x="25653" y="16176"/>
                </a:cubicBezTo>
                <a:cubicBezTo>
                  <a:pt x="24754" y="16564"/>
                  <a:pt x="23849" y="16720"/>
                  <a:pt x="22946" y="16720"/>
                </a:cubicBezTo>
                <a:cubicBezTo>
                  <a:pt x="21223" y="16720"/>
                  <a:pt x="19503" y="16152"/>
                  <a:pt x="17828" y="15548"/>
                </a:cubicBezTo>
                <a:cubicBezTo>
                  <a:pt x="17848" y="15004"/>
                  <a:pt x="17848" y="14481"/>
                  <a:pt x="17848" y="13916"/>
                </a:cubicBezTo>
                <a:cubicBezTo>
                  <a:pt x="17869" y="12431"/>
                  <a:pt x="17953" y="10882"/>
                  <a:pt x="17911" y="9376"/>
                </a:cubicBezTo>
                <a:cubicBezTo>
                  <a:pt x="19941" y="7911"/>
                  <a:pt x="22159" y="6258"/>
                  <a:pt x="24753" y="6112"/>
                </a:cubicBezTo>
                <a:cubicBezTo>
                  <a:pt x="24876" y="6103"/>
                  <a:pt x="24999" y="6099"/>
                  <a:pt x="25123" y="6099"/>
                </a:cubicBezTo>
                <a:close/>
                <a:moveTo>
                  <a:pt x="8137" y="5181"/>
                </a:moveTo>
                <a:cubicBezTo>
                  <a:pt x="11071" y="5181"/>
                  <a:pt x="14065" y="6388"/>
                  <a:pt x="15233" y="8685"/>
                </a:cubicBezTo>
                <a:cubicBezTo>
                  <a:pt x="15254" y="8748"/>
                  <a:pt x="15296" y="8769"/>
                  <a:pt x="15338" y="8769"/>
                </a:cubicBezTo>
                <a:cubicBezTo>
                  <a:pt x="14877" y="10757"/>
                  <a:pt x="14626" y="12807"/>
                  <a:pt x="14522" y="14837"/>
                </a:cubicBezTo>
                <a:cubicBezTo>
                  <a:pt x="14464" y="14814"/>
                  <a:pt x="14401" y="14797"/>
                  <a:pt x="14334" y="14797"/>
                </a:cubicBezTo>
                <a:cubicBezTo>
                  <a:pt x="14279" y="14797"/>
                  <a:pt x="14223" y="14808"/>
                  <a:pt x="14166" y="14837"/>
                </a:cubicBezTo>
                <a:cubicBezTo>
                  <a:pt x="12325" y="15997"/>
                  <a:pt x="10220" y="16815"/>
                  <a:pt x="8072" y="16815"/>
                </a:cubicBezTo>
                <a:cubicBezTo>
                  <a:pt x="7316" y="16815"/>
                  <a:pt x="6554" y="16713"/>
                  <a:pt x="5796" y="16490"/>
                </a:cubicBezTo>
                <a:cubicBezTo>
                  <a:pt x="3055" y="15674"/>
                  <a:pt x="879" y="13268"/>
                  <a:pt x="1110" y="10296"/>
                </a:cubicBezTo>
                <a:cubicBezTo>
                  <a:pt x="1369" y="6825"/>
                  <a:pt x="4712" y="5181"/>
                  <a:pt x="8137" y="5181"/>
                </a:cubicBezTo>
                <a:close/>
                <a:moveTo>
                  <a:pt x="16363" y="6593"/>
                </a:moveTo>
                <a:cubicBezTo>
                  <a:pt x="16509" y="6656"/>
                  <a:pt x="16677" y="6760"/>
                  <a:pt x="16781" y="6865"/>
                </a:cubicBezTo>
                <a:cubicBezTo>
                  <a:pt x="16719" y="6990"/>
                  <a:pt x="16802" y="7200"/>
                  <a:pt x="16991" y="7221"/>
                </a:cubicBezTo>
                <a:lnTo>
                  <a:pt x="17012" y="7221"/>
                </a:lnTo>
                <a:cubicBezTo>
                  <a:pt x="17535" y="8225"/>
                  <a:pt x="17284" y="10003"/>
                  <a:pt x="17284" y="10861"/>
                </a:cubicBezTo>
                <a:cubicBezTo>
                  <a:pt x="17304" y="12368"/>
                  <a:pt x="17284" y="13853"/>
                  <a:pt x="17242" y="15339"/>
                </a:cubicBezTo>
                <a:cubicBezTo>
                  <a:pt x="17179" y="18038"/>
                  <a:pt x="16970" y="20695"/>
                  <a:pt x="15840" y="23164"/>
                </a:cubicBezTo>
                <a:cubicBezTo>
                  <a:pt x="15045" y="22055"/>
                  <a:pt x="15045" y="20654"/>
                  <a:pt x="15024" y="19314"/>
                </a:cubicBezTo>
                <a:cubicBezTo>
                  <a:pt x="15003" y="17850"/>
                  <a:pt x="15003" y="16385"/>
                  <a:pt x="15045" y="14941"/>
                </a:cubicBezTo>
                <a:cubicBezTo>
                  <a:pt x="15191" y="12096"/>
                  <a:pt x="15568" y="9313"/>
                  <a:pt x="16342" y="6593"/>
                </a:cubicBezTo>
                <a:close/>
                <a:moveTo>
                  <a:pt x="17828" y="16281"/>
                </a:moveTo>
                <a:cubicBezTo>
                  <a:pt x="18790" y="17055"/>
                  <a:pt x="19732" y="17892"/>
                  <a:pt x="20631" y="18791"/>
                </a:cubicBezTo>
                <a:cubicBezTo>
                  <a:pt x="21154" y="19294"/>
                  <a:pt x="21636" y="19817"/>
                  <a:pt x="22138" y="20361"/>
                </a:cubicBezTo>
                <a:cubicBezTo>
                  <a:pt x="22619" y="20884"/>
                  <a:pt x="23393" y="21574"/>
                  <a:pt x="23665" y="22202"/>
                </a:cubicBezTo>
                <a:cubicBezTo>
                  <a:pt x="24084" y="22579"/>
                  <a:pt x="24000" y="22976"/>
                  <a:pt x="23372" y="23395"/>
                </a:cubicBezTo>
                <a:cubicBezTo>
                  <a:pt x="23298" y="23978"/>
                  <a:pt x="23116" y="24262"/>
                  <a:pt x="22843" y="24262"/>
                </a:cubicBezTo>
                <a:cubicBezTo>
                  <a:pt x="22734" y="24262"/>
                  <a:pt x="22610" y="24216"/>
                  <a:pt x="22473" y="24127"/>
                </a:cubicBezTo>
                <a:cubicBezTo>
                  <a:pt x="22159" y="24043"/>
                  <a:pt x="21845" y="23834"/>
                  <a:pt x="21573" y="23687"/>
                </a:cubicBezTo>
                <a:cubicBezTo>
                  <a:pt x="20903" y="23311"/>
                  <a:pt x="20317" y="22871"/>
                  <a:pt x="19815" y="22327"/>
                </a:cubicBezTo>
                <a:cubicBezTo>
                  <a:pt x="18790" y="21281"/>
                  <a:pt x="18100" y="19984"/>
                  <a:pt x="17639" y="18603"/>
                </a:cubicBezTo>
                <a:cubicBezTo>
                  <a:pt x="17723" y="17850"/>
                  <a:pt x="17807" y="17055"/>
                  <a:pt x="17828" y="16281"/>
                </a:cubicBezTo>
                <a:close/>
                <a:moveTo>
                  <a:pt x="14480" y="15402"/>
                </a:moveTo>
                <a:lnTo>
                  <a:pt x="14480" y="15967"/>
                </a:lnTo>
                <a:cubicBezTo>
                  <a:pt x="14459" y="16490"/>
                  <a:pt x="14417" y="17076"/>
                  <a:pt x="14396" y="17661"/>
                </a:cubicBezTo>
                <a:cubicBezTo>
                  <a:pt x="14312" y="17703"/>
                  <a:pt x="14250" y="17745"/>
                  <a:pt x="14208" y="17850"/>
                </a:cubicBezTo>
                <a:cubicBezTo>
                  <a:pt x="13685" y="19628"/>
                  <a:pt x="12994" y="21323"/>
                  <a:pt x="12053" y="22934"/>
                </a:cubicBezTo>
                <a:cubicBezTo>
                  <a:pt x="11592" y="23667"/>
                  <a:pt x="11132" y="24420"/>
                  <a:pt x="10588" y="25068"/>
                </a:cubicBezTo>
                <a:cubicBezTo>
                  <a:pt x="10337" y="25403"/>
                  <a:pt x="10086" y="25675"/>
                  <a:pt x="9751" y="25884"/>
                </a:cubicBezTo>
                <a:lnTo>
                  <a:pt x="8558" y="25508"/>
                </a:lnTo>
                <a:cubicBezTo>
                  <a:pt x="8328" y="25257"/>
                  <a:pt x="8600" y="24399"/>
                  <a:pt x="8663" y="24106"/>
                </a:cubicBezTo>
                <a:cubicBezTo>
                  <a:pt x="9584" y="20758"/>
                  <a:pt x="12220" y="17933"/>
                  <a:pt x="14480" y="15402"/>
                </a:cubicBezTo>
                <a:close/>
                <a:moveTo>
                  <a:pt x="20027" y="0"/>
                </a:moveTo>
                <a:cubicBezTo>
                  <a:pt x="20019" y="0"/>
                  <a:pt x="20011" y="1"/>
                  <a:pt x="20004" y="2"/>
                </a:cubicBezTo>
                <a:cubicBezTo>
                  <a:pt x="18623" y="379"/>
                  <a:pt x="17828" y="2052"/>
                  <a:pt x="17765" y="3412"/>
                </a:cubicBezTo>
                <a:cubicBezTo>
                  <a:pt x="17618" y="3350"/>
                  <a:pt x="17451" y="3308"/>
                  <a:pt x="17304" y="3287"/>
                </a:cubicBezTo>
                <a:cubicBezTo>
                  <a:pt x="17242" y="3266"/>
                  <a:pt x="17174" y="3256"/>
                  <a:pt x="17106" y="3256"/>
                </a:cubicBezTo>
                <a:cubicBezTo>
                  <a:pt x="17038" y="3256"/>
                  <a:pt x="16970" y="3266"/>
                  <a:pt x="16907" y="3287"/>
                </a:cubicBezTo>
                <a:cubicBezTo>
                  <a:pt x="16719" y="1948"/>
                  <a:pt x="15840" y="567"/>
                  <a:pt x="14522" y="169"/>
                </a:cubicBezTo>
                <a:cubicBezTo>
                  <a:pt x="14499" y="161"/>
                  <a:pt x="14477" y="157"/>
                  <a:pt x="14456" y="157"/>
                </a:cubicBezTo>
                <a:cubicBezTo>
                  <a:pt x="14266" y="157"/>
                  <a:pt x="14163" y="475"/>
                  <a:pt x="14333" y="588"/>
                </a:cubicBezTo>
                <a:cubicBezTo>
                  <a:pt x="15463" y="1257"/>
                  <a:pt x="16300" y="2073"/>
                  <a:pt x="16572" y="3350"/>
                </a:cubicBezTo>
                <a:cubicBezTo>
                  <a:pt x="15944" y="3559"/>
                  <a:pt x="15442" y="4082"/>
                  <a:pt x="15317" y="4752"/>
                </a:cubicBezTo>
                <a:cubicBezTo>
                  <a:pt x="15191" y="5379"/>
                  <a:pt x="15463" y="6112"/>
                  <a:pt x="16028" y="6363"/>
                </a:cubicBezTo>
                <a:cubicBezTo>
                  <a:pt x="15777" y="7011"/>
                  <a:pt x="15568" y="7681"/>
                  <a:pt x="15400" y="8350"/>
                </a:cubicBezTo>
                <a:cubicBezTo>
                  <a:pt x="14157" y="5855"/>
                  <a:pt x="11100" y="4593"/>
                  <a:pt x="8066" y="4593"/>
                </a:cubicBezTo>
                <a:cubicBezTo>
                  <a:pt x="4512" y="4593"/>
                  <a:pt x="991" y="6325"/>
                  <a:pt x="461" y="9836"/>
                </a:cubicBezTo>
                <a:cubicBezTo>
                  <a:pt x="1" y="12828"/>
                  <a:pt x="1821" y="15527"/>
                  <a:pt x="4478" y="16741"/>
                </a:cubicBezTo>
                <a:cubicBezTo>
                  <a:pt x="5628" y="17255"/>
                  <a:pt x="6813" y="17482"/>
                  <a:pt x="7995" y="17482"/>
                </a:cubicBezTo>
                <a:cubicBezTo>
                  <a:pt x="9652" y="17482"/>
                  <a:pt x="11300" y="17034"/>
                  <a:pt x="12827" y="16301"/>
                </a:cubicBezTo>
                <a:lnTo>
                  <a:pt x="12827" y="16301"/>
                </a:lnTo>
                <a:cubicBezTo>
                  <a:pt x="11571" y="17766"/>
                  <a:pt x="10337" y="19294"/>
                  <a:pt x="9374" y="20967"/>
                </a:cubicBezTo>
                <a:cubicBezTo>
                  <a:pt x="8663" y="22160"/>
                  <a:pt x="7115" y="24650"/>
                  <a:pt x="8035" y="26094"/>
                </a:cubicBezTo>
                <a:cubicBezTo>
                  <a:pt x="8346" y="26580"/>
                  <a:pt x="8695" y="26791"/>
                  <a:pt x="9066" y="26791"/>
                </a:cubicBezTo>
                <a:cubicBezTo>
                  <a:pt x="10899" y="26791"/>
                  <a:pt x="13279" y="21663"/>
                  <a:pt x="14271" y="19210"/>
                </a:cubicBezTo>
                <a:cubicBezTo>
                  <a:pt x="14271" y="20967"/>
                  <a:pt x="14501" y="22746"/>
                  <a:pt x="15589" y="23959"/>
                </a:cubicBezTo>
                <a:cubicBezTo>
                  <a:pt x="15652" y="24022"/>
                  <a:pt x="15734" y="24051"/>
                  <a:pt x="15814" y="24051"/>
                </a:cubicBezTo>
                <a:cubicBezTo>
                  <a:pt x="15920" y="24051"/>
                  <a:pt x="16022" y="24001"/>
                  <a:pt x="16070" y="23918"/>
                </a:cubicBezTo>
                <a:cubicBezTo>
                  <a:pt x="16802" y="22495"/>
                  <a:pt x="17221" y="20988"/>
                  <a:pt x="17451" y="19461"/>
                </a:cubicBezTo>
                <a:cubicBezTo>
                  <a:pt x="17953" y="21093"/>
                  <a:pt x="18936" y="22537"/>
                  <a:pt x="20297" y="23583"/>
                </a:cubicBezTo>
                <a:cubicBezTo>
                  <a:pt x="20951" y="24090"/>
                  <a:pt x="22245" y="24994"/>
                  <a:pt x="23298" y="24994"/>
                </a:cubicBezTo>
                <a:cubicBezTo>
                  <a:pt x="23592" y="24994"/>
                  <a:pt x="23867" y="24923"/>
                  <a:pt x="24105" y="24755"/>
                </a:cubicBezTo>
                <a:cubicBezTo>
                  <a:pt x="25465" y="23729"/>
                  <a:pt x="24167" y="22034"/>
                  <a:pt x="23435" y="21135"/>
                </a:cubicBezTo>
                <a:cubicBezTo>
                  <a:pt x="22117" y="19524"/>
                  <a:pt x="20652" y="18038"/>
                  <a:pt x="19041" y="16678"/>
                </a:cubicBezTo>
                <a:lnTo>
                  <a:pt x="19041" y="16678"/>
                </a:lnTo>
                <a:cubicBezTo>
                  <a:pt x="20321" y="17073"/>
                  <a:pt x="21612" y="17353"/>
                  <a:pt x="22897" y="17353"/>
                </a:cubicBezTo>
                <a:cubicBezTo>
                  <a:pt x="24133" y="17353"/>
                  <a:pt x="25363" y="17094"/>
                  <a:pt x="26574" y="16427"/>
                </a:cubicBezTo>
                <a:cubicBezTo>
                  <a:pt x="28959" y="15088"/>
                  <a:pt x="30947" y="12389"/>
                  <a:pt x="30633" y="9627"/>
                </a:cubicBezTo>
                <a:cubicBezTo>
                  <a:pt x="30382" y="7283"/>
                  <a:pt x="28164" y="5819"/>
                  <a:pt x="25967" y="5547"/>
                </a:cubicBezTo>
                <a:cubicBezTo>
                  <a:pt x="25693" y="5512"/>
                  <a:pt x="25421" y="5496"/>
                  <a:pt x="25152" y="5496"/>
                </a:cubicBezTo>
                <a:cubicBezTo>
                  <a:pt x="22462" y="5496"/>
                  <a:pt x="20019" y="7122"/>
                  <a:pt x="17869" y="8643"/>
                </a:cubicBezTo>
                <a:cubicBezTo>
                  <a:pt x="17848" y="8455"/>
                  <a:pt x="17848" y="8267"/>
                  <a:pt x="17828" y="8099"/>
                </a:cubicBezTo>
                <a:cubicBezTo>
                  <a:pt x="17807" y="7744"/>
                  <a:pt x="17723" y="7430"/>
                  <a:pt x="17618" y="7158"/>
                </a:cubicBezTo>
                <a:cubicBezTo>
                  <a:pt x="18351" y="6886"/>
                  <a:pt x="18957" y="6174"/>
                  <a:pt x="19020" y="5400"/>
                </a:cubicBezTo>
                <a:cubicBezTo>
                  <a:pt x="19104" y="4647"/>
                  <a:pt x="18685" y="3936"/>
                  <a:pt x="18058" y="3538"/>
                </a:cubicBezTo>
                <a:cubicBezTo>
                  <a:pt x="18141" y="2868"/>
                  <a:pt x="18351" y="2241"/>
                  <a:pt x="18706" y="1676"/>
                </a:cubicBezTo>
                <a:cubicBezTo>
                  <a:pt x="19104" y="1111"/>
                  <a:pt x="19648" y="776"/>
                  <a:pt x="20171" y="316"/>
                </a:cubicBezTo>
                <a:cubicBezTo>
                  <a:pt x="20311" y="196"/>
                  <a:pt x="20184" y="0"/>
                  <a:pt x="2002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5" name="Image5">
            <a:extLst>
              <a:ext uri="{FF2B5EF4-FFF2-40B4-BE49-F238E27FC236}">
                <a16:creationId xmlns:a16="http://schemas.microsoft.com/office/drawing/2014/main" id="{9CB4F4B2-4020-42E7-9339-6FCB2CB1B6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138226" y="1660194"/>
            <a:ext cx="2400559" cy="220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1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892</Words>
  <Application>Microsoft Office PowerPoint</Application>
  <PresentationFormat>Expunere pe ecran (16:9)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Fonturi utilizate</vt:lpstr>
      </vt:variant>
      <vt:variant>
        <vt:i4>13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15</vt:i4>
      </vt:variant>
    </vt:vector>
  </HeadingPairs>
  <TitlesOfParts>
    <vt:vector size="29" baseType="lpstr">
      <vt:lpstr>Arial</vt:lpstr>
      <vt:lpstr>Calibri</vt:lpstr>
      <vt:lpstr>Cambria</vt:lpstr>
      <vt:lpstr>Candara</vt:lpstr>
      <vt:lpstr>Fira Sans Extra Condensed Medium</vt:lpstr>
      <vt:lpstr>Gaegu</vt:lpstr>
      <vt:lpstr>Nunito Light</vt:lpstr>
      <vt:lpstr>Permanent Marker</vt:lpstr>
      <vt:lpstr>Questrial</vt:lpstr>
      <vt:lpstr>Sarala</vt:lpstr>
      <vt:lpstr>Symbol</vt:lpstr>
      <vt:lpstr>Times New Roman</vt:lpstr>
      <vt:lpstr>Wingdings</vt:lpstr>
      <vt:lpstr>Meet Our Professors by Slidesgo</vt:lpstr>
      <vt:lpstr>GRĂDINIȚA CU PROGRAM PRELUNGIT NR. 7 DEVA</vt:lpstr>
      <vt:lpstr>Tabla de conținuturi</vt:lpstr>
      <vt:lpstr>01 MISIUNEA  GRĂDINIȚEI</vt:lpstr>
      <vt:lpstr> 02 SCURT ISTORIC</vt:lpstr>
      <vt:lpstr>GRĂDINIȚA CU PROGRAM PRELUNGIT NR. 7 DEVA</vt:lpstr>
      <vt:lpstr>GRĂDINIŢA CU PROGRAM PRELUNGIT  Nr. 2 Deva - structură </vt:lpstr>
      <vt:lpstr>GRĂDINIŢA CU PROGRAM PRELUNGIT Nr.6 - structură</vt:lpstr>
      <vt:lpstr>GRĂDINIŢA CU PROGRAM PRELUNGIT NR.1 (denumire noua incepand cu 01.09.2018) , fosta GRĂDINIŢA CU PROGRAM NORMAL NR. 2- structură</vt:lpstr>
      <vt:lpstr>GRĂDINIŢA CU PROGRAM NORMAL NR. 3  - structură </vt:lpstr>
      <vt:lpstr>Unitate cu personalitate juridică cu 5 structuri nivel preșcolar și o structură nivel antepreșcolar Forma de finanțare : bugetară Limba de predare : română Tipul curriculumului : Curriculum național pentru educație timpurie Tipul programului : prelungit Nr. grupe : 27 grupe de preșcolari și 6 grupe de antepreșcolari, cu un număr total de 736 de copii Structura grupelor : omogenă</vt:lpstr>
      <vt:lpstr>04 OFERTA EDUCAȚIONALĂ</vt:lpstr>
      <vt:lpstr>05 Activități extracurriculare </vt:lpstr>
      <vt:lpstr>06 RESURSE</vt:lpstr>
      <vt:lpstr>07  CONCLUZII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our professors presentation</dc:title>
  <dc:creator>Elena_PC</dc:creator>
  <cp:lastModifiedBy>Gradinita PP7</cp:lastModifiedBy>
  <cp:revision>28</cp:revision>
  <dcterms:modified xsi:type="dcterms:W3CDTF">2023-11-14T13:27:49Z</dcterms:modified>
</cp:coreProperties>
</file>