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7" r:id="rId9"/>
    <p:sldId id="261" r:id="rId10"/>
    <p:sldId id="262" r:id="rId11"/>
    <p:sldId id="263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638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114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8070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873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3566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213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863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565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36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622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31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801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285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185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293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177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221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9DE7EAA-A979-4388-BF10-3ED01C17BED7}" type="datetimeFigureOut">
              <a:rPr lang="ro-RO" smtClean="0"/>
              <a:t>10.10.2022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3198868-A542-417E-AA8A-6BD2F7942A0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18173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A990-0C88-4A1E-831E-A89042D99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5" y="245166"/>
            <a:ext cx="12099235" cy="22992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latin typeface="Algerian" panose="04020705040A02060702" pitchFamily="82" charset="0"/>
              </a:rPr>
              <a:t>Actiunea</a:t>
            </a:r>
            <a:r>
              <a:rPr lang="en-US" sz="3600">
                <a:latin typeface="Algerian" panose="04020705040A02060702" pitchFamily="82" charset="0"/>
              </a:rPr>
              <a:t>  Interactiv-Distractiva</a:t>
            </a:r>
            <a:r>
              <a:rPr lang="en-US" sz="3600" dirty="0">
                <a:latin typeface="Algerian" panose="04020705040A02060702" pitchFamily="82" charset="0"/>
              </a:rPr>
              <a:t> </a:t>
            </a:r>
            <a:br>
              <a:rPr lang="en-US" sz="3600" dirty="0">
                <a:latin typeface="Algerian" panose="04020705040A02060702" pitchFamily="82" charset="0"/>
              </a:rPr>
            </a:br>
            <a:r>
              <a:rPr lang="en-US" sz="3600" dirty="0">
                <a:latin typeface="Algerian" panose="04020705040A02060702" pitchFamily="82" charset="0"/>
              </a:rPr>
              <a:t>”</a:t>
            </a:r>
            <a:r>
              <a:rPr lang="en-US" sz="3600" dirty="0" err="1">
                <a:latin typeface="Algerian" panose="04020705040A02060702" pitchFamily="82" charset="0"/>
              </a:rPr>
              <a:t>Ziua</a:t>
            </a:r>
            <a:r>
              <a:rPr lang="en-US" sz="3600" dirty="0">
                <a:latin typeface="Algerian" panose="04020705040A02060702" pitchFamily="82" charset="0"/>
              </a:rPr>
              <a:t> </a:t>
            </a:r>
            <a:r>
              <a:rPr lang="en-US" sz="3600" dirty="0" err="1">
                <a:latin typeface="Algerian" panose="04020705040A02060702" pitchFamily="82" charset="0"/>
              </a:rPr>
              <a:t>Serviciilor</a:t>
            </a:r>
            <a:r>
              <a:rPr lang="en-US" sz="3600" dirty="0">
                <a:latin typeface="Algerian" panose="04020705040A02060702" pitchFamily="82" charset="0"/>
              </a:rPr>
              <a:t> De </a:t>
            </a:r>
            <a:r>
              <a:rPr lang="en-US" sz="3600" dirty="0" err="1">
                <a:latin typeface="Algerian" panose="04020705040A02060702" pitchFamily="82" charset="0"/>
              </a:rPr>
              <a:t>Urgenta</a:t>
            </a:r>
            <a:r>
              <a:rPr lang="en-US" sz="3600" dirty="0">
                <a:latin typeface="Algerian" panose="04020705040A02060702" pitchFamily="82" charset="0"/>
              </a:rPr>
              <a:t>”</a:t>
            </a:r>
            <a:br>
              <a:rPr lang="en-US" sz="3600" dirty="0">
                <a:latin typeface="Algerian" panose="04020705040A02060702" pitchFamily="82" charset="0"/>
              </a:rPr>
            </a:br>
            <a:r>
              <a:rPr lang="en-US" sz="3600" dirty="0">
                <a:latin typeface="Algerian" panose="04020705040A02060702" pitchFamily="82" charset="0"/>
              </a:rPr>
              <a:t>din  data  de  10.10.2022,</a:t>
            </a:r>
            <a:br>
              <a:rPr lang="en-US" sz="3600" dirty="0">
                <a:latin typeface="Algerian" panose="04020705040A02060702" pitchFamily="82" charset="0"/>
              </a:rPr>
            </a:br>
            <a:r>
              <a:rPr lang="en-US" sz="3600" dirty="0">
                <a:latin typeface="Algerian" panose="04020705040A02060702" pitchFamily="82" charset="0"/>
              </a:rPr>
              <a:t> </a:t>
            </a:r>
            <a:r>
              <a:rPr lang="en-US" sz="3600" dirty="0" err="1">
                <a:latin typeface="Algerian" panose="04020705040A02060702" pitchFamily="82" charset="0"/>
              </a:rPr>
              <a:t>desfasurata</a:t>
            </a:r>
            <a:r>
              <a:rPr lang="en-US" sz="3600" dirty="0">
                <a:latin typeface="Algerian" panose="04020705040A02060702" pitchFamily="82" charset="0"/>
              </a:rPr>
              <a:t>  in  </a:t>
            </a:r>
            <a:r>
              <a:rPr lang="en-US" sz="3600" dirty="0" err="1">
                <a:latin typeface="Algerian" panose="04020705040A02060702" pitchFamily="82" charset="0"/>
              </a:rPr>
              <a:t>cadrul</a:t>
            </a:r>
            <a:br>
              <a:rPr lang="en-US" sz="3600" dirty="0">
                <a:latin typeface="Algerian" panose="04020705040A02060702" pitchFamily="82" charset="0"/>
              </a:rPr>
            </a:br>
            <a:r>
              <a:rPr lang="en-US" sz="3600" dirty="0">
                <a:latin typeface="Algerian" panose="04020705040A02060702" pitchFamily="82" charset="0"/>
              </a:rPr>
              <a:t> </a:t>
            </a:r>
            <a:r>
              <a:rPr lang="en-US" sz="3600" dirty="0" err="1">
                <a:latin typeface="Algerian" panose="04020705040A02060702" pitchFamily="82" charset="0"/>
              </a:rPr>
              <a:t>Gradinitei</a:t>
            </a:r>
            <a:r>
              <a:rPr lang="en-US" sz="3600" dirty="0">
                <a:latin typeface="Algerian" panose="04020705040A02060702" pitchFamily="82" charset="0"/>
              </a:rPr>
              <a:t>  cu  Program  </a:t>
            </a:r>
            <a:r>
              <a:rPr lang="en-US" sz="3600" dirty="0" err="1">
                <a:latin typeface="Algerian" panose="04020705040A02060702" pitchFamily="82" charset="0"/>
              </a:rPr>
              <a:t>Prelungit</a:t>
            </a:r>
            <a:r>
              <a:rPr lang="en-US" sz="3600" dirty="0">
                <a:latin typeface="Algerian" panose="04020705040A02060702" pitchFamily="82" charset="0"/>
              </a:rPr>
              <a:t>  nr.7 Deva</a:t>
            </a:r>
            <a:endParaRPr lang="ro-RO" sz="3600" dirty="0">
              <a:latin typeface="Algerian" panose="04020705040A020607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75296-9E90-46F0-9064-A98E902F3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7506"/>
          <a:stretch/>
        </p:blipFill>
        <p:spPr>
          <a:xfrm>
            <a:off x="2517913" y="2544418"/>
            <a:ext cx="7405020" cy="39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8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FE7E5E-D48F-4B33-A617-0B82A4838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5" y="1385715"/>
            <a:ext cx="7023652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0A23F-D5A6-4A32-BE0D-244F12765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93818"/>
            <a:ext cx="4041913" cy="62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3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B9CB68-CCA6-41C9-A6F2-F9FB45B5D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577974" cy="624771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06FE8-914E-417B-9754-E030B7CEC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350" y="365125"/>
            <a:ext cx="4280450" cy="62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2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E2A5DDB-C475-424F-819D-819FF2D76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53" y="3604591"/>
            <a:ext cx="7449985" cy="3096069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8FDB43-61FE-4C64-BE37-CB3B26361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1" y="157340"/>
            <a:ext cx="7712765" cy="32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8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B242-E6F6-45BF-887C-F314FBBE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4" y="365125"/>
            <a:ext cx="7951304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lgerian" panose="04020705040A02060702" pitchFamily="82" charset="0"/>
              </a:rPr>
              <a:t>Mul</a:t>
            </a:r>
            <a:r>
              <a:rPr lang="ro-RO" sz="2400" dirty="0">
                <a:latin typeface="Algerian" panose="04020705040A02060702" pitchFamily="82" charset="0"/>
              </a:rPr>
              <a:t>Ț</a:t>
            </a:r>
            <a:r>
              <a:rPr lang="en-US" sz="2400" dirty="0" err="1">
                <a:latin typeface="Algerian" panose="04020705040A02060702" pitchFamily="82" charset="0"/>
              </a:rPr>
              <a:t>umim</a:t>
            </a:r>
            <a:r>
              <a:rPr lang="en-US" sz="2400" dirty="0">
                <a:latin typeface="Algerian" panose="04020705040A02060702" pitchFamily="82" charset="0"/>
              </a:rPr>
              <a:t>  </a:t>
            </a:r>
            <a:r>
              <a:rPr lang="en-US" sz="2400" dirty="0" err="1">
                <a:latin typeface="Algerian" panose="04020705040A02060702" pitchFamily="82" charset="0"/>
              </a:rPr>
              <a:t>tuturor</a:t>
            </a:r>
            <a:r>
              <a:rPr lang="en-US" sz="2400" dirty="0">
                <a:latin typeface="Algerian" panose="04020705040A02060702" pitchFamily="82" charset="0"/>
              </a:rPr>
              <a:t>  </a:t>
            </a:r>
            <a:r>
              <a:rPr lang="en-US" sz="2400" dirty="0" err="1">
                <a:latin typeface="Algerian" panose="04020705040A02060702" pitchFamily="82" charset="0"/>
              </a:rPr>
              <a:t>partenerilor</a:t>
            </a:r>
            <a:r>
              <a:rPr lang="en-US" sz="2400" dirty="0">
                <a:latin typeface="Algerian" panose="04020705040A02060702" pitchFamily="82" charset="0"/>
              </a:rPr>
              <a:t>!</a:t>
            </a:r>
            <a:endParaRPr lang="ro-RO" sz="2400" dirty="0"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C8661F-43ED-47BB-A53A-828E39E89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67" y="1825625"/>
            <a:ext cx="9669640" cy="4351338"/>
          </a:xfrm>
        </p:spPr>
      </p:pic>
    </p:spTree>
    <p:extLst>
      <p:ext uri="{BB962C8B-B14F-4D97-AF65-F5344CB8AC3E}">
        <p14:creationId xmlns:p14="http://schemas.microsoft.com/office/powerpoint/2010/main" val="24661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ACB1-E81F-49C1-8F15-601734F8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6" y="365126"/>
            <a:ext cx="4837041" cy="29748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Algerian" panose="04020705040A02060702" pitchFamily="82" charset="0"/>
              </a:rPr>
            </a:br>
            <a:br>
              <a:rPr lang="en-US" dirty="0">
                <a:latin typeface="Algerian" panose="04020705040A02060702" pitchFamily="82" charset="0"/>
              </a:rPr>
            </a:br>
            <a:br>
              <a:rPr lang="en-US" dirty="0">
                <a:latin typeface="Algerian" panose="04020705040A02060702" pitchFamily="82" charset="0"/>
              </a:rPr>
            </a:br>
            <a:r>
              <a:rPr lang="en-US" sz="3100" dirty="0" err="1">
                <a:latin typeface="Algerian" panose="04020705040A02060702" pitchFamily="82" charset="0"/>
              </a:rPr>
              <a:t>Copiii</a:t>
            </a:r>
            <a:r>
              <a:rPr lang="en-US" sz="3100" dirty="0">
                <a:latin typeface="Algerian" panose="04020705040A02060702" pitchFamily="82" charset="0"/>
              </a:rPr>
              <a:t> au int</a:t>
            </a:r>
            <a:r>
              <a:rPr lang="ro-RO" sz="3100" dirty="0">
                <a:latin typeface="Algerian" panose="04020705040A02060702" pitchFamily="82" charset="0"/>
              </a:rPr>
              <a:t>Â</a:t>
            </a:r>
            <a:r>
              <a:rPr lang="en-US" sz="3100" dirty="0" err="1">
                <a:latin typeface="Algerian" panose="04020705040A02060702" pitchFamily="82" charset="0"/>
              </a:rPr>
              <a:t>mpinat</a:t>
            </a:r>
            <a:r>
              <a:rPr lang="en-US" sz="3100" dirty="0">
                <a:latin typeface="Algerian" panose="04020705040A02060702" pitchFamily="82" charset="0"/>
              </a:rPr>
              <a:t> cu c</a:t>
            </a:r>
            <a:r>
              <a:rPr lang="ro-RO" sz="3100" dirty="0">
                <a:latin typeface="Algerian" panose="04020705040A02060702" pitchFamily="82" charset="0"/>
              </a:rPr>
              <a:t>Ă</a:t>
            </a:r>
            <a:r>
              <a:rPr lang="en-US" sz="3100" dirty="0" err="1">
                <a:latin typeface="Algerian" panose="04020705040A02060702" pitchFamily="82" charset="0"/>
              </a:rPr>
              <a:t>ldur</a:t>
            </a:r>
            <a:r>
              <a:rPr lang="ro-RO" sz="3100" dirty="0">
                <a:latin typeface="Algerian" panose="04020705040A02060702" pitchFamily="82" charset="0"/>
              </a:rPr>
              <a:t>Ă</a:t>
            </a:r>
            <a:r>
              <a:rPr lang="en-US" sz="3100" dirty="0">
                <a:latin typeface="Algerian" panose="04020705040A02060702" pitchFamily="82" charset="0"/>
              </a:rPr>
              <a:t> </a:t>
            </a:r>
            <a:r>
              <a:rPr lang="en-US" sz="3100" dirty="0" err="1">
                <a:latin typeface="Algerian" panose="04020705040A02060702" pitchFamily="82" charset="0"/>
              </a:rPr>
              <a:t>autospecialele</a:t>
            </a:r>
            <a:r>
              <a:rPr lang="en-US" sz="3100" dirty="0">
                <a:latin typeface="Algerian" panose="04020705040A02060702" pitchFamily="82" charset="0"/>
              </a:rPr>
              <a:t> </a:t>
            </a:r>
            <a:r>
              <a:rPr lang="en-US" sz="3100" dirty="0" err="1">
                <a:latin typeface="Algerian" panose="04020705040A02060702" pitchFamily="82" charset="0"/>
              </a:rPr>
              <a:t>serviciilor</a:t>
            </a:r>
            <a:r>
              <a:rPr lang="en-US" sz="3100" dirty="0">
                <a:latin typeface="Algerian" panose="04020705040A02060702" pitchFamily="82" charset="0"/>
              </a:rPr>
              <a:t> de </a:t>
            </a:r>
            <a:r>
              <a:rPr lang="en-US" sz="3100" dirty="0" err="1">
                <a:latin typeface="Algerian" panose="04020705040A02060702" pitchFamily="82" charset="0"/>
              </a:rPr>
              <a:t>urgen</a:t>
            </a:r>
            <a:r>
              <a:rPr lang="ro-RO" sz="3100" dirty="0">
                <a:latin typeface="Algerian" panose="04020705040A02060702" pitchFamily="82" charset="0"/>
              </a:rPr>
              <a:t>ȚĂ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D280F2-03B2-4444-8947-A87B44DE0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94" y="365126"/>
            <a:ext cx="5883964" cy="39240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E3A99-6DD2-49E3-8A04-255072D09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2" y="3077126"/>
            <a:ext cx="5608195" cy="34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2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2965F2-FD59-4737-AADF-575F8A03E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3" y="1471655"/>
            <a:ext cx="5923844" cy="391468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DF8787-180E-4366-8604-862F9DF22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44" y="596521"/>
            <a:ext cx="4144493" cy="533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1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DB95-AB08-44D7-899D-67C0095C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365125"/>
            <a:ext cx="4969565" cy="1325563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latin typeface="Algerian" panose="04020705040A02060702" pitchFamily="82" charset="0"/>
              </a:rPr>
              <a:t>Copiii</a:t>
            </a:r>
            <a:r>
              <a:rPr lang="en-US" sz="2400" dirty="0">
                <a:latin typeface="Algerian" panose="04020705040A02060702" pitchFamily="82" charset="0"/>
              </a:rPr>
              <a:t> au </a:t>
            </a:r>
            <a:r>
              <a:rPr lang="en-US" sz="2400" dirty="0" err="1">
                <a:latin typeface="Algerian" panose="04020705040A02060702" pitchFamily="82" charset="0"/>
              </a:rPr>
              <a:t>avut</a:t>
            </a:r>
            <a:r>
              <a:rPr lang="en-US" sz="2400" dirty="0">
                <a:latin typeface="Algerian" panose="04020705040A02060702" pitchFamily="82" charset="0"/>
              </a:rPr>
              <a:t> </a:t>
            </a:r>
            <a:r>
              <a:rPr lang="en-US" sz="2400" dirty="0" err="1">
                <a:latin typeface="Algerian" panose="04020705040A02060702" pitchFamily="82" charset="0"/>
              </a:rPr>
              <a:t>oportunitatea</a:t>
            </a:r>
            <a:r>
              <a:rPr lang="en-US" sz="2400" dirty="0">
                <a:latin typeface="Algerian" panose="04020705040A02060702" pitchFamily="82" charset="0"/>
              </a:rPr>
              <a:t> de a se </a:t>
            </a:r>
            <a:r>
              <a:rPr lang="en-US" sz="2400" dirty="0" err="1">
                <a:latin typeface="Algerian" panose="04020705040A02060702" pitchFamily="82" charset="0"/>
              </a:rPr>
              <a:t>intalni</a:t>
            </a:r>
            <a:r>
              <a:rPr lang="en-US" sz="2400" dirty="0">
                <a:latin typeface="Algerian" panose="04020705040A02060702" pitchFamily="82" charset="0"/>
              </a:rPr>
              <a:t>  cu </a:t>
            </a:r>
            <a:r>
              <a:rPr lang="en-US" sz="2400" dirty="0" err="1">
                <a:latin typeface="Algerian" panose="04020705040A02060702" pitchFamily="82" charset="0"/>
              </a:rPr>
              <a:t>membrii</a:t>
            </a:r>
            <a:r>
              <a:rPr lang="en-US" sz="2400" dirty="0">
                <a:latin typeface="Algerian" panose="04020705040A02060702" pitchFamily="82" charset="0"/>
              </a:rPr>
              <a:t> </a:t>
            </a:r>
            <a:r>
              <a:rPr lang="en-US" sz="2400" dirty="0" err="1">
                <a:latin typeface="Algerian" panose="04020705040A02060702" pitchFamily="82" charset="0"/>
              </a:rPr>
              <a:t>echipajelor</a:t>
            </a:r>
            <a:r>
              <a:rPr lang="en-US" sz="2400" dirty="0">
                <a:latin typeface="Algerian" panose="04020705040A02060702" pitchFamily="82" charset="0"/>
              </a:rPr>
              <a:t> </a:t>
            </a:r>
            <a:r>
              <a:rPr lang="en-US" sz="2400" dirty="0" err="1">
                <a:latin typeface="Algerian" panose="04020705040A02060702" pitchFamily="82" charset="0"/>
              </a:rPr>
              <a:t>serviciilor</a:t>
            </a:r>
            <a:r>
              <a:rPr lang="en-US" sz="2400" dirty="0">
                <a:latin typeface="Algerian" panose="04020705040A02060702" pitchFamily="82" charset="0"/>
              </a:rPr>
              <a:t> de </a:t>
            </a:r>
            <a:r>
              <a:rPr lang="en-US" sz="2400" dirty="0" err="1">
                <a:latin typeface="Algerian" panose="04020705040A02060702" pitchFamily="82" charset="0"/>
              </a:rPr>
              <a:t>urgenta</a:t>
            </a:r>
            <a:r>
              <a:rPr lang="en-US" sz="2400" dirty="0">
                <a:latin typeface="Algerian" panose="04020705040A02060702" pitchFamily="82" charset="0"/>
              </a:rPr>
              <a:t>.</a:t>
            </a:r>
            <a:endParaRPr lang="ro-RO" sz="2400" dirty="0"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1936B9-96B8-4DD3-BE38-E8A834CCC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0" y="650368"/>
            <a:ext cx="5883965" cy="43195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C12DE-D5DB-4614-B542-E8FB3224E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2253285"/>
            <a:ext cx="5102087" cy="40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0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233C4D-5EAF-4CBD-812C-D95AF8BEE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0" y="609812"/>
            <a:ext cx="5571143" cy="36117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6E0EB-5A31-4590-B32E-4FA5C64E4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02227"/>
            <a:ext cx="5692016" cy="36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5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FC098A-D47F-448C-AC0D-55F5C63D4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10" y="2440854"/>
            <a:ext cx="5495467" cy="39057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2E0C-A58F-4368-9874-454BB52D3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6" y="339158"/>
            <a:ext cx="6003494" cy="3786250"/>
          </a:xfrm>
        </p:spPr>
      </p:pic>
    </p:spTree>
    <p:extLst>
      <p:ext uri="{BB962C8B-B14F-4D97-AF65-F5344CB8AC3E}">
        <p14:creationId xmlns:p14="http://schemas.microsoft.com/office/powerpoint/2010/main" val="397907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399FA-A7C3-4BB4-BADF-0A9B3354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642" y="365125"/>
            <a:ext cx="5006555" cy="132556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lgerian" panose="04020705040A02060702" pitchFamily="82" charset="0"/>
              </a:rPr>
              <a:t>Celor</a:t>
            </a:r>
            <a:r>
              <a:rPr lang="en-US" sz="2400" dirty="0">
                <a:latin typeface="Algerian" panose="04020705040A02060702" pitchFamily="82" charset="0"/>
              </a:rPr>
              <a:t> </a:t>
            </a:r>
            <a:r>
              <a:rPr lang="en-US" sz="2400" dirty="0" err="1">
                <a:latin typeface="Algerian" panose="04020705040A02060702" pitchFamily="82" charset="0"/>
              </a:rPr>
              <a:t>mici</a:t>
            </a:r>
            <a:r>
              <a:rPr lang="en-US" sz="2400" dirty="0">
                <a:latin typeface="Algerian" panose="04020705040A02060702" pitchFamily="82" charset="0"/>
              </a:rPr>
              <a:t> li s-a </a:t>
            </a:r>
            <a:r>
              <a:rPr lang="en-US" sz="2400" dirty="0" err="1">
                <a:latin typeface="Algerian" panose="04020705040A02060702" pitchFamily="82" charset="0"/>
              </a:rPr>
              <a:t>explicat</a:t>
            </a:r>
            <a:r>
              <a:rPr lang="en-US" sz="2400" dirty="0">
                <a:latin typeface="Algerian" panose="04020705040A02060702" pitchFamily="82" charset="0"/>
              </a:rPr>
              <a:t>, pe in</a:t>
            </a:r>
            <a:r>
              <a:rPr lang="ro-RO" sz="2400" dirty="0">
                <a:latin typeface="Algerian" panose="04020705040A02060702" pitchFamily="82" charset="0"/>
              </a:rPr>
              <a:t>Ț</a:t>
            </a:r>
            <a:r>
              <a:rPr lang="en-US" sz="2400" dirty="0" err="1">
                <a:latin typeface="Algerian" panose="04020705040A02060702" pitchFamily="82" charset="0"/>
              </a:rPr>
              <a:t>elesul</a:t>
            </a:r>
            <a:r>
              <a:rPr lang="en-US" sz="2400" dirty="0">
                <a:latin typeface="Algerian" panose="04020705040A02060702" pitchFamily="82" charset="0"/>
              </a:rPr>
              <a:t> lor, </a:t>
            </a:r>
            <a:r>
              <a:rPr lang="en-US" sz="2400" dirty="0" err="1">
                <a:latin typeface="Algerian" panose="04020705040A02060702" pitchFamily="82" charset="0"/>
              </a:rPr>
              <a:t>rolul</a:t>
            </a:r>
            <a:r>
              <a:rPr lang="en-US" sz="2400" dirty="0">
                <a:latin typeface="Algerian" panose="04020705040A02060702" pitchFamily="82" charset="0"/>
              </a:rPr>
              <a:t> </a:t>
            </a:r>
            <a:r>
              <a:rPr lang="en-US" sz="2400" dirty="0" err="1">
                <a:latin typeface="Algerian" panose="04020705040A02060702" pitchFamily="82" charset="0"/>
              </a:rPr>
              <a:t>fiec</a:t>
            </a:r>
            <a:r>
              <a:rPr lang="ro-RO" sz="2400" dirty="0">
                <a:latin typeface="Algerian" panose="04020705040A02060702" pitchFamily="82" charset="0"/>
              </a:rPr>
              <a:t>Ă</a:t>
            </a:r>
            <a:r>
              <a:rPr lang="en-US" sz="2400" dirty="0" err="1">
                <a:latin typeface="Algerian" panose="04020705040A02060702" pitchFamily="82" charset="0"/>
              </a:rPr>
              <a:t>rui</a:t>
            </a:r>
            <a:r>
              <a:rPr lang="en-US" sz="2400" dirty="0">
                <a:latin typeface="Algerian" panose="04020705040A02060702" pitchFamily="82" charset="0"/>
              </a:rPr>
              <a:t> </a:t>
            </a:r>
            <a:r>
              <a:rPr lang="en-US" sz="2400" dirty="0" err="1">
                <a:latin typeface="Algerian" panose="04020705040A02060702" pitchFamily="82" charset="0"/>
              </a:rPr>
              <a:t>serviciu</a:t>
            </a:r>
            <a:r>
              <a:rPr lang="en-US" sz="2400" dirty="0">
                <a:latin typeface="Algerian" panose="04020705040A02060702" pitchFamily="82" charset="0"/>
              </a:rPr>
              <a:t> de </a:t>
            </a:r>
            <a:r>
              <a:rPr lang="en-US" sz="2400" dirty="0" err="1">
                <a:latin typeface="Algerian" panose="04020705040A02060702" pitchFamily="82" charset="0"/>
              </a:rPr>
              <a:t>urgen</a:t>
            </a:r>
            <a:r>
              <a:rPr lang="ro-RO" sz="2400" dirty="0">
                <a:latin typeface="Algerian" panose="04020705040A02060702" pitchFamily="82" charset="0"/>
              </a:rPr>
              <a:t>ȚĂ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4CF507B-4C69-4842-8184-558B8576E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365125"/>
            <a:ext cx="5491446" cy="44841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8A8806-BA5B-4DFE-B523-8B6225A3A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/>
          <a:stretch/>
        </p:blipFill>
        <p:spPr>
          <a:xfrm>
            <a:off x="6700554" y="2086347"/>
            <a:ext cx="4876800" cy="44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1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8C9F03-0878-4C8C-8CC7-B742EABBB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79" y="3544577"/>
            <a:ext cx="6670206" cy="31157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79E5F-DC90-4BF1-93F9-DE94D5AA0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91691"/>
            <a:ext cx="6109252" cy="33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5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41C5ED-8CAB-479D-AC44-29227D5D2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64"/>
          <a:stretch/>
        </p:blipFill>
        <p:spPr>
          <a:xfrm>
            <a:off x="622856" y="652003"/>
            <a:ext cx="5698434" cy="57194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84CF8-B2A7-4379-B443-5455E6CEF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5" y="652003"/>
            <a:ext cx="4161183" cy="57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8092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64</TotalTime>
  <Words>89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Algerian</vt:lpstr>
      <vt:lpstr>Arial</vt:lpstr>
      <vt:lpstr>Corbel</vt:lpstr>
      <vt:lpstr>Depth</vt:lpstr>
      <vt:lpstr>Actiunea  Interactiv-Distractiva  ”Ziua Serviciilor De Urgenta” din  data  de  10.10.2022,  desfasurata  in  cadrul  Gradinitei  cu  Program  Prelungit  nr.7 Deva</vt:lpstr>
      <vt:lpstr>   Copiii au intÂmpinat cu cĂldurĂ autospecialele serviciilor de urgenȚĂ</vt:lpstr>
      <vt:lpstr>PowerPoint Presentation</vt:lpstr>
      <vt:lpstr>Copiii au avut oportunitatea de a se intalni  cu membrii echipajelor serviciilor de urgenta.</vt:lpstr>
      <vt:lpstr>PowerPoint Presentation</vt:lpstr>
      <vt:lpstr>PowerPoint Presentation</vt:lpstr>
      <vt:lpstr>Celor mici li s-a explicat, pe inȚelesul lor, rolul fiecĂrui serviciu de urgenȚĂ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MulȚumim  tuturor  partenerilor!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Actiunea Interactiv-Distractiva  ”Ziua Serviciilor De Urgenta”  desfasurata in cadrul  Gradinitei cu Program Prelungit nr.7 Deva</dc:title>
  <dc:creator>ASUS</dc:creator>
  <cp:lastModifiedBy>ASUS</cp:lastModifiedBy>
  <cp:revision>10</cp:revision>
  <dcterms:created xsi:type="dcterms:W3CDTF">2022-10-10T16:31:31Z</dcterms:created>
  <dcterms:modified xsi:type="dcterms:W3CDTF">2022-10-10T18:04:37Z</dcterms:modified>
</cp:coreProperties>
</file>